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9" r:id="rId2"/>
    <p:sldMasterId id="2147483727" r:id="rId3"/>
    <p:sldMasterId id="2147483730" r:id="rId4"/>
    <p:sldMasterId id="2147483742" r:id="rId5"/>
    <p:sldMasterId id="2147483746" r:id="rId6"/>
    <p:sldMasterId id="2147483750" r:id="rId7"/>
    <p:sldMasterId id="2147483752" r:id="rId8"/>
    <p:sldMasterId id="2147483754" r:id="rId9"/>
    <p:sldMasterId id="2147483756" r:id="rId10"/>
    <p:sldMasterId id="2147483736" r:id="rId11"/>
    <p:sldMasterId id="2147483758" r:id="rId12"/>
  </p:sldMasterIdLst>
  <p:notesMasterIdLst>
    <p:notesMasterId r:id="rId65"/>
  </p:notesMasterIdLst>
  <p:handoutMasterIdLst>
    <p:handoutMasterId r:id="rId66"/>
  </p:handoutMasterIdLst>
  <p:sldIdLst>
    <p:sldId id="256" r:id="rId13"/>
    <p:sldId id="302" r:id="rId14"/>
    <p:sldId id="303" r:id="rId15"/>
    <p:sldId id="304" r:id="rId16"/>
    <p:sldId id="305" r:id="rId17"/>
    <p:sldId id="351" r:id="rId18"/>
    <p:sldId id="307" r:id="rId19"/>
    <p:sldId id="308" r:id="rId20"/>
    <p:sldId id="309" r:id="rId21"/>
    <p:sldId id="310" r:id="rId22"/>
    <p:sldId id="311" r:id="rId23"/>
    <p:sldId id="312" r:id="rId24"/>
    <p:sldId id="355" r:id="rId25"/>
    <p:sldId id="314" r:id="rId26"/>
    <p:sldId id="315" r:id="rId27"/>
    <p:sldId id="316" r:id="rId28"/>
    <p:sldId id="317" r:id="rId29"/>
    <p:sldId id="318" r:id="rId30"/>
    <p:sldId id="319" r:id="rId31"/>
    <p:sldId id="360" r:id="rId32"/>
    <p:sldId id="321" r:id="rId33"/>
    <p:sldId id="322" r:id="rId34"/>
    <p:sldId id="323" r:id="rId35"/>
    <p:sldId id="324" r:id="rId36"/>
    <p:sldId id="325" r:id="rId37"/>
    <p:sldId id="326" r:id="rId38"/>
    <p:sldId id="358" r:id="rId39"/>
    <p:sldId id="359" r:id="rId40"/>
    <p:sldId id="356" r:id="rId41"/>
    <p:sldId id="352" r:id="rId42"/>
    <p:sldId id="330" r:id="rId43"/>
    <p:sldId id="331" r:id="rId44"/>
    <p:sldId id="332" r:id="rId45"/>
    <p:sldId id="333" r:id="rId46"/>
    <p:sldId id="353" r:id="rId47"/>
    <p:sldId id="335" r:id="rId48"/>
    <p:sldId id="336" r:id="rId49"/>
    <p:sldId id="337" r:id="rId50"/>
    <p:sldId id="338" r:id="rId51"/>
    <p:sldId id="354" r:id="rId52"/>
    <p:sldId id="340" r:id="rId53"/>
    <p:sldId id="341" r:id="rId54"/>
    <p:sldId id="342" r:id="rId55"/>
    <p:sldId id="343" r:id="rId56"/>
    <p:sldId id="344" r:id="rId57"/>
    <p:sldId id="357" r:id="rId58"/>
    <p:sldId id="345" r:id="rId59"/>
    <p:sldId id="347" r:id="rId60"/>
    <p:sldId id="348" r:id="rId61"/>
    <p:sldId id="349" r:id="rId62"/>
    <p:sldId id="295" r:id="rId63"/>
    <p:sldId id="265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68D"/>
    <a:srgbClr val="F5F5F5"/>
    <a:srgbClr val="EAAA00"/>
    <a:srgbClr val="00AEEF"/>
    <a:srgbClr val="E87722"/>
    <a:srgbClr val="B1B3B3"/>
    <a:srgbClr val="BBBDC6"/>
    <a:srgbClr val="3AA8FF"/>
    <a:srgbClr val="3CA2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7513" autoAdjust="0"/>
  </p:normalViewPr>
  <p:slideViewPr>
    <p:cSldViewPr snapToGrid="0" snapToObjects="1">
      <p:cViewPr>
        <p:scale>
          <a:sx n="121" d="100"/>
          <a:sy n="121" d="100"/>
        </p:scale>
        <p:origin x="-142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C2396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c:spPr>
          </c:dPt>
          <c:cat>
            <c:strRef>
              <c:f>Sheet1!$A$2:$A$6</c:f>
              <c:strCache>
                <c:ptCount val="5"/>
                <c:pt idx="0">
                  <c:v>CDI (71%)</c:v>
                </c:pt>
                <c:pt idx="1">
                  <c:v>Coding (7%)</c:v>
                </c:pt>
                <c:pt idx="2">
                  <c:v>HIM (8%)</c:v>
                </c:pt>
                <c:pt idx="3">
                  <c:v>Physician (2%)</c:v>
                </c:pt>
                <c:pt idx="4">
                  <c:v>Other (11%)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C2396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98.5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C2396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D1ADC-DA57-42A1-80AE-2D883E07E0B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70BFA-AD80-43D3-A23A-723ED0EBB9D6}">
      <dgm:prSet phldrT="[Text]" custT="1"/>
      <dgm:spPr/>
      <dgm:t>
        <a:bodyPr/>
        <a:lstStyle/>
        <a:p>
          <a:r>
            <a:rPr lang="en-US" sz="4000" dirty="0" smtClean="0">
              <a:latin typeface="Arial"/>
              <a:cs typeface="Arial"/>
            </a:rPr>
            <a:t>Audits Did not Exist</a:t>
          </a:r>
          <a:endParaRPr lang="en-US" sz="4000" dirty="0">
            <a:latin typeface="Arial"/>
            <a:cs typeface="Arial"/>
          </a:endParaRPr>
        </a:p>
      </dgm:t>
    </dgm:pt>
    <dgm:pt modelId="{62FB2330-942D-4EC6-ADAC-25D77A4A11AC}" type="parTrans" cxnId="{7D261281-6300-4B52-A395-AD633FC297E2}">
      <dgm:prSet/>
      <dgm:spPr/>
      <dgm:t>
        <a:bodyPr/>
        <a:lstStyle/>
        <a:p>
          <a:endParaRPr lang="en-US"/>
        </a:p>
      </dgm:t>
    </dgm:pt>
    <dgm:pt modelId="{46A3FE12-168A-4EC6-8766-94C1610D3654}" type="sibTrans" cxnId="{7D261281-6300-4B52-A395-AD633FC297E2}">
      <dgm:prSet/>
      <dgm:spPr/>
      <dgm:t>
        <a:bodyPr/>
        <a:lstStyle/>
        <a:p>
          <a:endParaRPr lang="en-US"/>
        </a:p>
      </dgm:t>
    </dgm:pt>
    <dgm:pt modelId="{AC4A310A-7C5B-4BB1-80FA-B938477524C3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RACs</a:t>
          </a:r>
          <a:endParaRPr lang="en-US" dirty="0">
            <a:latin typeface="Arial"/>
            <a:cs typeface="Arial"/>
          </a:endParaRPr>
        </a:p>
      </dgm:t>
    </dgm:pt>
    <dgm:pt modelId="{31FB17A5-C62A-4BEF-B783-830AD8C1CC8B}" type="parTrans" cxnId="{63999D21-EC93-4491-BAD2-C8C50CE915B9}">
      <dgm:prSet/>
      <dgm:spPr/>
      <dgm:t>
        <a:bodyPr/>
        <a:lstStyle/>
        <a:p>
          <a:endParaRPr lang="en-US"/>
        </a:p>
      </dgm:t>
    </dgm:pt>
    <dgm:pt modelId="{E07DB606-DD60-4D23-B781-AE4D958D4BAC}" type="sibTrans" cxnId="{63999D21-EC93-4491-BAD2-C8C50CE915B9}">
      <dgm:prSet/>
      <dgm:spPr/>
      <dgm:t>
        <a:bodyPr/>
        <a:lstStyle/>
        <a:p>
          <a:endParaRPr lang="en-US"/>
        </a:p>
      </dgm:t>
    </dgm:pt>
    <dgm:pt modelId="{80C16CDB-4167-46A4-954A-41B26B115167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MACs</a:t>
          </a:r>
          <a:endParaRPr lang="en-US" dirty="0">
            <a:latin typeface="Arial"/>
            <a:cs typeface="Arial"/>
          </a:endParaRPr>
        </a:p>
      </dgm:t>
    </dgm:pt>
    <dgm:pt modelId="{EAB6E3CC-0407-4461-81FC-07A0F436BB71}" type="parTrans" cxnId="{2920DA2B-41EE-41F6-95D2-0455B0DB036A}">
      <dgm:prSet/>
      <dgm:spPr/>
      <dgm:t>
        <a:bodyPr/>
        <a:lstStyle/>
        <a:p>
          <a:endParaRPr lang="en-US"/>
        </a:p>
      </dgm:t>
    </dgm:pt>
    <dgm:pt modelId="{61D9092C-5181-4C2A-9567-170D66DD3749}" type="sibTrans" cxnId="{2920DA2B-41EE-41F6-95D2-0455B0DB036A}">
      <dgm:prSet/>
      <dgm:spPr/>
      <dgm:t>
        <a:bodyPr/>
        <a:lstStyle/>
        <a:p>
          <a:endParaRPr lang="en-US"/>
        </a:p>
      </dgm:t>
    </dgm:pt>
    <dgm:pt modelId="{612327BF-8AFB-46F0-9F2D-0EC5850ADBF8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Commercial</a:t>
          </a:r>
          <a:endParaRPr lang="en-US" dirty="0">
            <a:latin typeface="Arial"/>
            <a:cs typeface="Arial"/>
          </a:endParaRPr>
        </a:p>
      </dgm:t>
    </dgm:pt>
    <dgm:pt modelId="{A9C82670-21D9-4BC3-9A41-347EB26549DF}" type="parTrans" cxnId="{4CAC876C-E73A-4643-AC2C-92499AB7DDC7}">
      <dgm:prSet/>
      <dgm:spPr/>
      <dgm:t>
        <a:bodyPr/>
        <a:lstStyle/>
        <a:p>
          <a:endParaRPr lang="en-US"/>
        </a:p>
      </dgm:t>
    </dgm:pt>
    <dgm:pt modelId="{9ADD9A23-D156-4A3D-B481-DD0A8B213954}" type="sibTrans" cxnId="{4CAC876C-E73A-4643-AC2C-92499AB7DDC7}">
      <dgm:prSet/>
      <dgm:spPr/>
      <dgm:t>
        <a:bodyPr/>
        <a:lstStyle/>
        <a:p>
          <a:endParaRPr lang="en-US"/>
        </a:p>
      </dgm:t>
    </dgm:pt>
    <dgm:pt modelId="{AA1AEEC3-3679-4576-A85A-1589E117455F}" type="pres">
      <dgm:prSet presAssocID="{B15D1ADC-DA57-42A1-80AE-2D883E07E0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6270D6-D176-49D3-A949-8B0DC5EE1C0B}" type="pres">
      <dgm:prSet presAssocID="{DA770BFA-AD80-43D3-A23A-723ED0EBB9D6}" presName="roof" presStyleLbl="dkBgShp" presStyleIdx="0" presStyleCnt="2"/>
      <dgm:spPr/>
      <dgm:t>
        <a:bodyPr/>
        <a:lstStyle/>
        <a:p>
          <a:endParaRPr lang="en-US"/>
        </a:p>
      </dgm:t>
    </dgm:pt>
    <dgm:pt modelId="{7F8BEC60-5FEA-4A79-A264-633BBAD75D94}" type="pres">
      <dgm:prSet presAssocID="{DA770BFA-AD80-43D3-A23A-723ED0EBB9D6}" presName="pillars" presStyleCnt="0"/>
      <dgm:spPr/>
    </dgm:pt>
    <dgm:pt modelId="{AA57ECAF-A48F-49D6-AAE4-5702AF875398}" type="pres">
      <dgm:prSet presAssocID="{DA770BFA-AD80-43D3-A23A-723ED0EBB9D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2114B-ED9D-4E99-A14C-60F152036C63}" type="pres">
      <dgm:prSet presAssocID="{80C16CDB-4167-46A4-954A-41B26B1151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44E35-3336-469C-9F7D-C74D373FE9BA}" type="pres">
      <dgm:prSet presAssocID="{612327BF-8AFB-46F0-9F2D-0EC5850ADBF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7CBEC-EBCF-44F3-A813-1761334B2267}" type="pres">
      <dgm:prSet presAssocID="{DA770BFA-AD80-43D3-A23A-723ED0EBB9D6}" presName="base" presStyleLbl="dkBgShp" presStyleIdx="1" presStyleCnt="2"/>
      <dgm:spPr/>
    </dgm:pt>
  </dgm:ptLst>
  <dgm:cxnLst>
    <dgm:cxn modelId="{4CAC876C-E73A-4643-AC2C-92499AB7DDC7}" srcId="{DA770BFA-AD80-43D3-A23A-723ED0EBB9D6}" destId="{612327BF-8AFB-46F0-9F2D-0EC5850ADBF8}" srcOrd="2" destOrd="0" parTransId="{A9C82670-21D9-4BC3-9A41-347EB26549DF}" sibTransId="{9ADD9A23-D156-4A3D-B481-DD0A8B213954}"/>
    <dgm:cxn modelId="{63999D21-EC93-4491-BAD2-C8C50CE915B9}" srcId="{DA770BFA-AD80-43D3-A23A-723ED0EBB9D6}" destId="{AC4A310A-7C5B-4BB1-80FA-B938477524C3}" srcOrd="0" destOrd="0" parTransId="{31FB17A5-C62A-4BEF-B783-830AD8C1CC8B}" sibTransId="{E07DB606-DD60-4D23-B781-AE4D958D4BAC}"/>
    <dgm:cxn modelId="{70ED4F26-35BD-F944-A828-DC27D4727775}" type="presOf" srcId="{612327BF-8AFB-46F0-9F2D-0EC5850ADBF8}" destId="{82744E35-3336-469C-9F7D-C74D373FE9BA}" srcOrd="0" destOrd="0" presId="urn:microsoft.com/office/officeart/2005/8/layout/hList3"/>
    <dgm:cxn modelId="{70B4EBD6-3605-AF49-8781-422CF6604025}" type="presOf" srcId="{DA770BFA-AD80-43D3-A23A-723ED0EBB9D6}" destId="{3E6270D6-D176-49D3-A949-8B0DC5EE1C0B}" srcOrd="0" destOrd="0" presId="urn:microsoft.com/office/officeart/2005/8/layout/hList3"/>
    <dgm:cxn modelId="{7D261281-6300-4B52-A395-AD633FC297E2}" srcId="{B15D1ADC-DA57-42A1-80AE-2D883E07E0BD}" destId="{DA770BFA-AD80-43D3-A23A-723ED0EBB9D6}" srcOrd="0" destOrd="0" parTransId="{62FB2330-942D-4EC6-ADAC-25D77A4A11AC}" sibTransId="{46A3FE12-168A-4EC6-8766-94C1610D3654}"/>
    <dgm:cxn modelId="{9C5FF36F-6096-344C-954F-804B407B6C00}" type="presOf" srcId="{80C16CDB-4167-46A4-954A-41B26B115167}" destId="{E122114B-ED9D-4E99-A14C-60F152036C63}" srcOrd="0" destOrd="0" presId="urn:microsoft.com/office/officeart/2005/8/layout/hList3"/>
    <dgm:cxn modelId="{84C974F3-5E75-5048-A99E-6932BB9D51FD}" type="presOf" srcId="{B15D1ADC-DA57-42A1-80AE-2D883E07E0BD}" destId="{AA1AEEC3-3679-4576-A85A-1589E117455F}" srcOrd="0" destOrd="0" presId="urn:microsoft.com/office/officeart/2005/8/layout/hList3"/>
    <dgm:cxn modelId="{D109AF56-F995-FE4E-B05F-5A885271294F}" type="presOf" srcId="{AC4A310A-7C5B-4BB1-80FA-B938477524C3}" destId="{AA57ECAF-A48F-49D6-AAE4-5702AF875398}" srcOrd="0" destOrd="0" presId="urn:microsoft.com/office/officeart/2005/8/layout/hList3"/>
    <dgm:cxn modelId="{2920DA2B-41EE-41F6-95D2-0455B0DB036A}" srcId="{DA770BFA-AD80-43D3-A23A-723ED0EBB9D6}" destId="{80C16CDB-4167-46A4-954A-41B26B115167}" srcOrd="1" destOrd="0" parTransId="{EAB6E3CC-0407-4461-81FC-07A0F436BB71}" sibTransId="{61D9092C-5181-4C2A-9567-170D66DD3749}"/>
    <dgm:cxn modelId="{0B888136-7963-5340-BC96-93D51EB88B68}" type="presParOf" srcId="{AA1AEEC3-3679-4576-A85A-1589E117455F}" destId="{3E6270D6-D176-49D3-A949-8B0DC5EE1C0B}" srcOrd="0" destOrd="0" presId="urn:microsoft.com/office/officeart/2005/8/layout/hList3"/>
    <dgm:cxn modelId="{C7D5C79F-72C9-074B-A6BA-406A951C18A1}" type="presParOf" srcId="{AA1AEEC3-3679-4576-A85A-1589E117455F}" destId="{7F8BEC60-5FEA-4A79-A264-633BBAD75D94}" srcOrd="1" destOrd="0" presId="urn:microsoft.com/office/officeart/2005/8/layout/hList3"/>
    <dgm:cxn modelId="{9B103CFE-6A80-6748-945F-2156066D54BD}" type="presParOf" srcId="{7F8BEC60-5FEA-4A79-A264-633BBAD75D94}" destId="{AA57ECAF-A48F-49D6-AAE4-5702AF875398}" srcOrd="0" destOrd="0" presId="urn:microsoft.com/office/officeart/2005/8/layout/hList3"/>
    <dgm:cxn modelId="{66BB2119-E582-2B4D-80CB-B164ECA66EE9}" type="presParOf" srcId="{7F8BEC60-5FEA-4A79-A264-633BBAD75D94}" destId="{E122114B-ED9D-4E99-A14C-60F152036C63}" srcOrd="1" destOrd="0" presId="urn:microsoft.com/office/officeart/2005/8/layout/hList3"/>
    <dgm:cxn modelId="{06CCE3D2-19F2-8D49-A281-31281B5620ED}" type="presParOf" srcId="{7F8BEC60-5FEA-4A79-A264-633BBAD75D94}" destId="{82744E35-3336-469C-9F7D-C74D373FE9BA}" srcOrd="2" destOrd="0" presId="urn:microsoft.com/office/officeart/2005/8/layout/hList3"/>
    <dgm:cxn modelId="{95578079-40FB-6B48-823D-D76A10538C4A}" type="presParOf" srcId="{AA1AEEC3-3679-4576-A85A-1589E117455F}" destId="{A957CBEC-EBCF-44F3-A813-1761334B22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2890C9-23B2-4525-A611-89C1C2C913C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213955-3CE7-4F55-BA4C-99A609D3A5FB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H&amp;P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6CCB1-CE8C-426A-87A4-E190321D079F}" type="parTrans" cxnId="{94ED58F8-52E3-4279-B02B-92574EBC3213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762F0-1E49-4099-8319-C85D9A98EDDD}" type="sibTrans" cxnId="{94ED58F8-52E3-4279-B02B-92574EBC3213}">
      <dgm:prSet custT="1"/>
      <dgm:spPr/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67126-D6CE-4C5D-AAC9-82A4DEA44595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Hospital Course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43BD8-6A38-4CD0-88C4-0F270261F379}" type="parTrans" cxnId="{26067362-11BA-4095-B64D-0B160C01203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943AE-45C6-441A-9161-AF8BC1B54D9B}" type="sibTrans" cxnId="{26067362-11BA-4095-B64D-0B160C01203F}">
      <dgm:prSet custT="1"/>
      <dgm:spPr/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5D61D-84F1-4F66-BCC7-3F172683613E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Final Diagnosis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95B41-2351-4114-924D-A3C2DDF8D3E7}" type="parTrans" cxnId="{2BD4F5CC-5B29-4BB9-947C-E077384FF12E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8FC3C-294D-4BD9-840A-B3180CE3B9F8}" type="sibTrans" cxnId="{2BD4F5CC-5B29-4BB9-947C-E077384FF12E}">
      <dgm:prSet custT="1"/>
      <dgm:spPr/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D000B-22E7-47A1-9528-E7C70B71430F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Stable for DC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E10ED-93C4-49B4-8644-E6CCBB6C9121}" type="parTrans" cxnId="{31F1B363-9AC5-498D-B96F-4FA6C6F0E87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F4FA7-7EE1-4186-B2BF-C466C129759E}" type="sibTrans" cxnId="{31F1B363-9AC5-498D-B96F-4FA6C6F0E87D}">
      <dgm:prSet custT="1"/>
      <dgm:spPr/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09D9D-1C22-47A1-9011-05EB44BCB094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DC Meds and Plan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F4072-4564-4C31-B817-22099810884D}" type="parTrans" cxnId="{79C3766D-2304-4B04-BAA1-6F068E167353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FF68F-351E-4305-8818-EDDFE8D52606}" type="sibTrans" cxnId="{79C3766D-2304-4B04-BAA1-6F068E167353}">
      <dgm:prSet custT="1"/>
      <dgm:spPr/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F13D6-8671-48E1-A79A-55DDE795BF9E}" type="pres">
      <dgm:prSet presAssocID="{CD2890C9-23B2-4525-A611-89C1C2C91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1F9A7-32D2-4ADE-A336-EBD43C52D91E}" type="pres">
      <dgm:prSet presAssocID="{C3213955-3CE7-4F55-BA4C-99A609D3A5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09D54-2627-4B3F-8F1D-DFDCF4F93C6C}" type="pres">
      <dgm:prSet presAssocID="{B79762F0-1E49-4099-8319-C85D9A98EDD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1528EE8-0A09-44ED-A4E5-638565C7DE84}" type="pres">
      <dgm:prSet presAssocID="{B79762F0-1E49-4099-8319-C85D9A98EDD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3D49C27-33B5-4139-89F7-9A19719C7F4B}" type="pres">
      <dgm:prSet presAssocID="{F8567126-D6CE-4C5D-AAC9-82A4DEA445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C46C6-A47D-49A4-9A68-B0C6DADDF15E}" type="pres">
      <dgm:prSet presAssocID="{1C2943AE-45C6-441A-9161-AF8BC1B54D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7748458-FBB8-401E-B153-F85D7A004AB0}" type="pres">
      <dgm:prSet presAssocID="{1C2943AE-45C6-441A-9161-AF8BC1B54D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59AB569-E1E5-48CD-BFB7-EF9F45AE6E5A}" type="pres">
      <dgm:prSet presAssocID="{2BE5D61D-84F1-4F66-BCC7-3F17268361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AEC5B-5647-48CA-A2BD-8E2B4D1CCA14}" type="pres">
      <dgm:prSet presAssocID="{7568FC3C-294D-4BD9-840A-B3180CE3B9F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656AECA-0E00-48EB-BCF9-CED0895DFAE8}" type="pres">
      <dgm:prSet presAssocID="{7568FC3C-294D-4BD9-840A-B3180CE3B9F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9A80814-E8A7-4116-836E-B3EAB9CADF99}" type="pres">
      <dgm:prSet presAssocID="{CD1D000B-22E7-47A1-9528-E7C70B7143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F1CF2-AE18-47BA-A3CB-BEA0290234E1}" type="pres">
      <dgm:prSet presAssocID="{B39F4FA7-7EE1-4186-B2BF-C466C129759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F3CA8C0-818E-47A6-8337-015A3B925587}" type="pres">
      <dgm:prSet presAssocID="{B39F4FA7-7EE1-4186-B2BF-C466C129759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6D17E24-8D14-4ABF-A8C1-C836D6B4FFA4}" type="pres">
      <dgm:prSet presAssocID="{E9409D9D-1C22-47A1-9011-05EB44BCB0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33DCB-395E-44BE-AEF4-4216059611AA}" type="pres">
      <dgm:prSet presAssocID="{31BFF68F-351E-4305-8818-EDDFE8D5260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EE67170-358E-4BCE-908C-D2FB870EE1A4}" type="pres">
      <dgm:prSet presAssocID="{31BFF68F-351E-4305-8818-EDDFE8D5260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BD4F5CC-5B29-4BB9-947C-E077384FF12E}" srcId="{CD2890C9-23B2-4525-A611-89C1C2C913C0}" destId="{2BE5D61D-84F1-4F66-BCC7-3F172683613E}" srcOrd="2" destOrd="0" parTransId="{07C95B41-2351-4114-924D-A3C2DDF8D3E7}" sibTransId="{7568FC3C-294D-4BD9-840A-B3180CE3B9F8}"/>
    <dgm:cxn modelId="{834A95EF-BFB2-6B44-8AA7-6CBF66C37706}" type="presOf" srcId="{C3213955-3CE7-4F55-BA4C-99A609D3A5FB}" destId="{CCA1F9A7-32D2-4ADE-A336-EBD43C52D91E}" srcOrd="0" destOrd="0" presId="urn:microsoft.com/office/officeart/2005/8/layout/cycle2"/>
    <dgm:cxn modelId="{D50D38B4-8428-A448-BCCF-8D6EAE167DA1}" type="presOf" srcId="{B79762F0-1E49-4099-8319-C85D9A98EDDD}" destId="{01528EE8-0A09-44ED-A4E5-638565C7DE84}" srcOrd="1" destOrd="0" presId="urn:microsoft.com/office/officeart/2005/8/layout/cycle2"/>
    <dgm:cxn modelId="{94ED58F8-52E3-4279-B02B-92574EBC3213}" srcId="{CD2890C9-23B2-4525-A611-89C1C2C913C0}" destId="{C3213955-3CE7-4F55-BA4C-99A609D3A5FB}" srcOrd="0" destOrd="0" parTransId="{53A6CCB1-CE8C-426A-87A4-E190321D079F}" sibTransId="{B79762F0-1E49-4099-8319-C85D9A98EDDD}"/>
    <dgm:cxn modelId="{D7437C78-BA81-3C4B-97EE-3D0204C6FBCC}" type="presOf" srcId="{B79762F0-1E49-4099-8319-C85D9A98EDDD}" destId="{F3509D54-2627-4B3F-8F1D-DFDCF4F93C6C}" srcOrd="0" destOrd="0" presId="urn:microsoft.com/office/officeart/2005/8/layout/cycle2"/>
    <dgm:cxn modelId="{31F1B363-9AC5-498D-B96F-4FA6C6F0E87D}" srcId="{CD2890C9-23B2-4525-A611-89C1C2C913C0}" destId="{CD1D000B-22E7-47A1-9528-E7C70B71430F}" srcOrd="3" destOrd="0" parTransId="{742E10ED-93C4-49B4-8644-E6CCBB6C9121}" sibTransId="{B39F4FA7-7EE1-4186-B2BF-C466C129759E}"/>
    <dgm:cxn modelId="{FDC60282-DDDC-DE41-9D38-5F06A0E88928}" type="presOf" srcId="{CD1D000B-22E7-47A1-9528-E7C70B71430F}" destId="{39A80814-E8A7-4116-836E-B3EAB9CADF99}" srcOrd="0" destOrd="0" presId="urn:microsoft.com/office/officeart/2005/8/layout/cycle2"/>
    <dgm:cxn modelId="{A6553724-6C38-F845-AC25-2E99A1ED2194}" type="presOf" srcId="{B39F4FA7-7EE1-4186-B2BF-C466C129759E}" destId="{208F1CF2-AE18-47BA-A3CB-BEA0290234E1}" srcOrd="0" destOrd="0" presId="urn:microsoft.com/office/officeart/2005/8/layout/cycle2"/>
    <dgm:cxn modelId="{5139713B-EE32-9144-8D23-0F659C6C5CA3}" type="presOf" srcId="{B39F4FA7-7EE1-4186-B2BF-C466C129759E}" destId="{3F3CA8C0-818E-47A6-8337-015A3B925587}" srcOrd="1" destOrd="0" presId="urn:microsoft.com/office/officeart/2005/8/layout/cycle2"/>
    <dgm:cxn modelId="{26067362-11BA-4095-B64D-0B160C01203F}" srcId="{CD2890C9-23B2-4525-A611-89C1C2C913C0}" destId="{F8567126-D6CE-4C5D-AAC9-82A4DEA44595}" srcOrd="1" destOrd="0" parTransId="{93443BD8-6A38-4CD0-88C4-0F270261F379}" sibTransId="{1C2943AE-45C6-441A-9161-AF8BC1B54D9B}"/>
    <dgm:cxn modelId="{B8D2E44B-BB80-0341-9A0A-4BCE51CD43D5}" type="presOf" srcId="{E9409D9D-1C22-47A1-9011-05EB44BCB094}" destId="{16D17E24-8D14-4ABF-A8C1-C836D6B4FFA4}" srcOrd="0" destOrd="0" presId="urn:microsoft.com/office/officeart/2005/8/layout/cycle2"/>
    <dgm:cxn modelId="{C463B965-14BE-A649-A820-2DEC296E94FE}" type="presOf" srcId="{7568FC3C-294D-4BD9-840A-B3180CE3B9F8}" destId="{36DAEC5B-5647-48CA-A2BD-8E2B4D1CCA14}" srcOrd="0" destOrd="0" presId="urn:microsoft.com/office/officeart/2005/8/layout/cycle2"/>
    <dgm:cxn modelId="{79C3766D-2304-4B04-BAA1-6F068E167353}" srcId="{CD2890C9-23B2-4525-A611-89C1C2C913C0}" destId="{E9409D9D-1C22-47A1-9011-05EB44BCB094}" srcOrd="4" destOrd="0" parTransId="{3B4F4072-4564-4C31-B817-22099810884D}" sibTransId="{31BFF68F-351E-4305-8818-EDDFE8D52606}"/>
    <dgm:cxn modelId="{2F650D9D-6452-D245-9222-60619D3D2482}" type="presOf" srcId="{7568FC3C-294D-4BD9-840A-B3180CE3B9F8}" destId="{E656AECA-0E00-48EB-BCF9-CED0895DFAE8}" srcOrd="1" destOrd="0" presId="urn:microsoft.com/office/officeart/2005/8/layout/cycle2"/>
    <dgm:cxn modelId="{2183AF7B-314B-F741-850C-56E60F8ED46E}" type="presOf" srcId="{1C2943AE-45C6-441A-9161-AF8BC1B54D9B}" destId="{63FC46C6-A47D-49A4-9A68-B0C6DADDF15E}" srcOrd="0" destOrd="0" presId="urn:microsoft.com/office/officeart/2005/8/layout/cycle2"/>
    <dgm:cxn modelId="{0805A89C-572B-584B-972D-6853595E321D}" type="presOf" srcId="{F8567126-D6CE-4C5D-AAC9-82A4DEA44595}" destId="{83D49C27-33B5-4139-89F7-9A19719C7F4B}" srcOrd="0" destOrd="0" presId="urn:microsoft.com/office/officeart/2005/8/layout/cycle2"/>
    <dgm:cxn modelId="{5D99F93E-CF27-3447-ABAE-CD1FC14C8CF1}" type="presOf" srcId="{2BE5D61D-84F1-4F66-BCC7-3F172683613E}" destId="{F59AB569-E1E5-48CD-BFB7-EF9F45AE6E5A}" srcOrd="0" destOrd="0" presId="urn:microsoft.com/office/officeart/2005/8/layout/cycle2"/>
    <dgm:cxn modelId="{FB3C8B92-CED5-024D-903D-9197DCD138A1}" type="presOf" srcId="{31BFF68F-351E-4305-8818-EDDFE8D52606}" destId="{9EE67170-358E-4BCE-908C-D2FB870EE1A4}" srcOrd="1" destOrd="0" presId="urn:microsoft.com/office/officeart/2005/8/layout/cycle2"/>
    <dgm:cxn modelId="{D7FE7DAD-4AD2-8344-9319-BB8B0E17E960}" type="presOf" srcId="{CD2890C9-23B2-4525-A611-89C1C2C913C0}" destId="{64BF13D6-8671-48E1-A79A-55DDE795BF9E}" srcOrd="0" destOrd="0" presId="urn:microsoft.com/office/officeart/2005/8/layout/cycle2"/>
    <dgm:cxn modelId="{03FF8802-B12B-A040-A283-9F60173FC6BD}" type="presOf" srcId="{31BFF68F-351E-4305-8818-EDDFE8D52606}" destId="{89D33DCB-395E-44BE-AEF4-4216059611AA}" srcOrd="0" destOrd="0" presId="urn:microsoft.com/office/officeart/2005/8/layout/cycle2"/>
    <dgm:cxn modelId="{2C80D026-890C-D345-AA3A-D0EB152A0A8C}" type="presOf" srcId="{1C2943AE-45C6-441A-9161-AF8BC1B54D9B}" destId="{47748458-FBB8-401E-B153-F85D7A004AB0}" srcOrd="1" destOrd="0" presId="urn:microsoft.com/office/officeart/2005/8/layout/cycle2"/>
    <dgm:cxn modelId="{C7449972-31CE-3749-A6A8-0708FDBF917F}" type="presParOf" srcId="{64BF13D6-8671-48E1-A79A-55DDE795BF9E}" destId="{CCA1F9A7-32D2-4ADE-A336-EBD43C52D91E}" srcOrd="0" destOrd="0" presId="urn:microsoft.com/office/officeart/2005/8/layout/cycle2"/>
    <dgm:cxn modelId="{9D4ADC4C-CBAD-9744-BF78-A0686AE4C0B1}" type="presParOf" srcId="{64BF13D6-8671-48E1-A79A-55DDE795BF9E}" destId="{F3509D54-2627-4B3F-8F1D-DFDCF4F93C6C}" srcOrd="1" destOrd="0" presId="urn:microsoft.com/office/officeart/2005/8/layout/cycle2"/>
    <dgm:cxn modelId="{503405FE-D475-454A-A136-5536E892EA19}" type="presParOf" srcId="{F3509D54-2627-4B3F-8F1D-DFDCF4F93C6C}" destId="{01528EE8-0A09-44ED-A4E5-638565C7DE84}" srcOrd="0" destOrd="0" presId="urn:microsoft.com/office/officeart/2005/8/layout/cycle2"/>
    <dgm:cxn modelId="{245B87A7-2DEB-4D49-9A4A-ADA03F0344BE}" type="presParOf" srcId="{64BF13D6-8671-48E1-A79A-55DDE795BF9E}" destId="{83D49C27-33B5-4139-89F7-9A19719C7F4B}" srcOrd="2" destOrd="0" presId="urn:microsoft.com/office/officeart/2005/8/layout/cycle2"/>
    <dgm:cxn modelId="{D71DDCF2-2E49-0643-9AE0-97218B08E61A}" type="presParOf" srcId="{64BF13D6-8671-48E1-A79A-55DDE795BF9E}" destId="{63FC46C6-A47D-49A4-9A68-B0C6DADDF15E}" srcOrd="3" destOrd="0" presId="urn:microsoft.com/office/officeart/2005/8/layout/cycle2"/>
    <dgm:cxn modelId="{25E54C4B-9704-2A4D-ABBD-B7EBD63B9EB0}" type="presParOf" srcId="{63FC46C6-A47D-49A4-9A68-B0C6DADDF15E}" destId="{47748458-FBB8-401E-B153-F85D7A004AB0}" srcOrd="0" destOrd="0" presId="urn:microsoft.com/office/officeart/2005/8/layout/cycle2"/>
    <dgm:cxn modelId="{DD99AFAD-4E5B-C54F-8605-754B5CAAF947}" type="presParOf" srcId="{64BF13D6-8671-48E1-A79A-55DDE795BF9E}" destId="{F59AB569-E1E5-48CD-BFB7-EF9F45AE6E5A}" srcOrd="4" destOrd="0" presId="urn:microsoft.com/office/officeart/2005/8/layout/cycle2"/>
    <dgm:cxn modelId="{427F2E81-4C38-414F-8EC4-0D4BA9A93DE1}" type="presParOf" srcId="{64BF13D6-8671-48E1-A79A-55DDE795BF9E}" destId="{36DAEC5B-5647-48CA-A2BD-8E2B4D1CCA14}" srcOrd="5" destOrd="0" presId="urn:microsoft.com/office/officeart/2005/8/layout/cycle2"/>
    <dgm:cxn modelId="{8660B7FD-44F2-8345-ADF3-E541F35F0B86}" type="presParOf" srcId="{36DAEC5B-5647-48CA-A2BD-8E2B4D1CCA14}" destId="{E656AECA-0E00-48EB-BCF9-CED0895DFAE8}" srcOrd="0" destOrd="0" presId="urn:microsoft.com/office/officeart/2005/8/layout/cycle2"/>
    <dgm:cxn modelId="{2B2E6596-6B27-AC47-A834-EE9ACA23DCF7}" type="presParOf" srcId="{64BF13D6-8671-48E1-A79A-55DDE795BF9E}" destId="{39A80814-E8A7-4116-836E-B3EAB9CADF99}" srcOrd="6" destOrd="0" presId="urn:microsoft.com/office/officeart/2005/8/layout/cycle2"/>
    <dgm:cxn modelId="{DB4D7DA3-575E-7849-AE41-289DAF4B56B0}" type="presParOf" srcId="{64BF13D6-8671-48E1-A79A-55DDE795BF9E}" destId="{208F1CF2-AE18-47BA-A3CB-BEA0290234E1}" srcOrd="7" destOrd="0" presId="urn:microsoft.com/office/officeart/2005/8/layout/cycle2"/>
    <dgm:cxn modelId="{FEBDFA74-F8D8-6840-9B24-94EC802E157D}" type="presParOf" srcId="{208F1CF2-AE18-47BA-A3CB-BEA0290234E1}" destId="{3F3CA8C0-818E-47A6-8337-015A3B925587}" srcOrd="0" destOrd="0" presId="urn:microsoft.com/office/officeart/2005/8/layout/cycle2"/>
    <dgm:cxn modelId="{6295AE8B-32C5-E14E-ABEA-EC8116139FE9}" type="presParOf" srcId="{64BF13D6-8671-48E1-A79A-55DDE795BF9E}" destId="{16D17E24-8D14-4ABF-A8C1-C836D6B4FFA4}" srcOrd="8" destOrd="0" presId="urn:microsoft.com/office/officeart/2005/8/layout/cycle2"/>
    <dgm:cxn modelId="{5EE4E8C5-87BF-3146-9739-149CD2EEBD8D}" type="presParOf" srcId="{64BF13D6-8671-48E1-A79A-55DDE795BF9E}" destId="{89D33DCB-395E-44BE-AEF4-4216059611AA}" srcOrd="9" destOrd="0" presId="urn:microsoft.com/office/officeart/2005/8/layout/cycle2"/>
    <dgm:cxn modelId="{57AB1CB6-21F3-0B40-9597-8D7D98FD426B}" type="presParOf" srcId="{89D33DCB-395E-44BE-AEF4-4216059611AA}" destId="{9EE67170-358E-4BCE-908C-D2FB870EE1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80E7E-ADC9-4B63-8B14-C54DA6E47BA4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FE807E-B208-422E-B613-DCB02C5B08ED}">
      <dgm:prSet phldrT="[Text]"/>
      <dgm:spPr/>
      <dgm:t>
        <a:bodyPr/>
        <a:lstStyle/>
        <a:p>
          <a:r>
            <a:rPr lang="en-US" dirty="0" smtClean="0"/>
            <a:t>If it wasn’t written</a:t>
          </a:r>
          <a:endParaRPr lang="en-US" dirty="0"/>
        </a:p>
      </dgm:t>
    </dgm:pt>
    <dgm:pt modelId="{9A10C3D0-0153-4E1E-82C9-260A8F92FD90}" type="parTrans" cxnId="{487022F1-270B-48A5-A24C-851CAFC45D7B}">
      <dgm:prSet/>
      <dgm:spPr/>
      <dgm:t>
        <a:bodyPr/>
        <a:lstStyle/>
        <a:p>
          <a:endParaRPr lang="en-US"/>
        </a:p>
      </dgm:t>
    </dgm:pt>
    <dgm:pt modelId="{2A3C0A3E-EA48-4FE9-9837-CD83B2EF455E}" type="sibTrans" cxnId="{487022F1-270B-48A5-A24C-851CAFC45D7B}">
      <dgm:prSet/>
      <dgm:spPr/>
      <dgm:t>
        <a:bodyPr/>
        <a:lstStyle/>
        <a:p>
          <a:endParaRPr lang="en-US"/>
        </a:p>
      </dgm:t>
    </dgm:pt>
    <dgm:pt modelId="{675340E8-2F94-4DA0-8A09-7173EF9B3072}">
      <dgm:prSet phldrT="[Text]"/>
      <dgm:spPr/>
      <dgm:t>
        <a:bodyPr/>
        <a:lstStyle/>
        <a:p>
          <a:r>
            <a:rPr lang="en-US" dirty="0" smtClean="0"/>
            <a:t>It wasn’t done</a:t>
          </a:r>
          <a:endParaRPr lang="en-US" dirty="0"/>
        </a:p>
      </dgm:t>
    </dgm:pt>
    <dgm:pt modelId="{EA9EEC49-D26B-48D1-BCE6-B3F6E22C6FAA}" type="sibTrans" cxnId="{06E8919B-95BD-44F6-9006-6FEFF495D4BD}">
      <dgm:prSet/>
      <dgm:spPr/>
      <dgm:t>
        <a:bodyPr/>
        <a:lstStyle/>
        <a:p>
          <a:endParaRPr lang="en-US"/>
        </a:p>
      </dgm:t>
    </dgm:pt>
    <dgm:pt modelId="{A52924E8-F36C-4CF9-B9E5-02AF7CD4D9BF}" type="parTrans" cxnId="{06E8919B-95BD-44F6-9006-6FEFF495D4BD}">
      <dgm:prSet/>
      <dgm:spPr/>
      <dgm:t>
        <a:bodyPr/>
        <a:lstStyle/>
        <a:p>
          <a:endParaRPr lang="en-US"/>
        </a:p>
      </dgm:t>
    </dgm:pt>
    <dgm:pt modelId="{DDD084E0-5D1D-4C3D-9DD1-1424FE307F61}" type="pres">
      <dgm:prSet presAssocID="{DA880E7E-ADC9-4B63-8B14-C54DA6E47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4E837-2249-4BA1-8E5C-3870713C2D68}" type="pres">
      <dgm:prSet presAssocID="{5CFE807E-B208-422E-B613-DCB02C5B08E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A7B35-B823-452B-8D8C-018821441E47}" type="pres">
      <dgm:prSet presAssocID="{675340E8-2F94-4DA0-8A09-7173EF9B3072}" presName="arrow" presStyleLbl="node1" presStyleIdx="1" presStyleCnt="2" custRadScaleRad="100072" custRadScaleInc="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022F1-270B-48A5-A24C-851CAFC45D7B}" srcId="{DA880E7E-ADC9-4B63-8B14-C54DA6E47BA4}" destId="{5CFE807E-B208-422E-B613-DCB02C5B08ED}" srcOrd="0" destOrd="0" parTransId="{9A10C3D0-0153-4E1E-82C9-260A8F92FD90}" sibTransId="{2A3C0A3E-EA48-4FE9-9837-CD83B2EF455E}"/>
    <dgm:cxn modelId="{06E8919B-95BD-44F6-9006-6FEFF495D4BD}" srcId="{DA880E7E-ADC9-4B63-8B14-C54DA6E47BA4}" destId="{675340E8-2F94-4DA0-8A09-7173EF9B3072}" srcOrd="1" destOrd="0" parTransId="{A52924E8-F36C-4CF9-B9E5-02AF7CD4D9BF}" sibTransId="{EA9EEC49-D26B-48D1-BCE6-B3F6E22C6FAA}"/>
    <dgm:cxn modelId="{3C1CF7C9-E7B6-474E-BF22-4A2203424D13}" type="presOf" srcId="{DA880E7E-ADC9-4B63-8B14-C54DA6E47BA4}" destId="{DDD084E0-5D1D-4C3D-9DD1-1424FE307F61}" srcOrd="0" destOrd="0" presId="urn:microsoft.com/office/officeart/2005/8/layout/arrow5"/>
    <dgm:cxn modelId="{5474DF00-5F31-437B-AA7E-739799A640A0}" type="presOf" srcId="{5CFE807E-B208-422E-B613-DCB02C5B08ED}" destId="{EB14E837-2249-4BA1-8E5C-3870713C2D68}" srcOrd="0" destOrd="0" presId="urn:microsoft.com/office/officeart/2005/8/layout/arrow5"/>
    <dgm:cxn modelId="{E8FFE473-43E9-4FA7-954C-8B6EA9D38716}" type="presOf" srcId="{675340E8-2F94-4DA0-8A09-7173EF9B3072}" destId="{BD5A7B35-B823-452B-8D8C-018821441E47}" srcOrd="0" destOrd="0" presId="urn:microsoft.com/office/officeart/2005/8/layout/arrow5"/>
    <dgm:cxn modelId="{7524E804-52BD-462D-B443-D513D069A504}" type="presParOf" srcId="{DDD084E0-5D1D-4C3D-9DD1-1424FE307F61}" destId="{EB14E837-2249-4BA1-8E5C-3870713C2D68}" srcOrd="0" destOrd="0" presId="urn:microsoft.com/office/officeart/2005/8/layout/arrow5"/>
    <dgm:cxn modelId="{24C0F55F-F62E-4929-997A-85509DDA4BBA}" type="presParOf" srcId="{DDD084E0-5D1D-4C3D-9DD1-1424FE307F61}" destId="{BD5A7B35-B823-452B-8D8C-018821441E4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49ABC0-9CA7-4FF9-867E-14256131E2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0B1BC9-835A-4811-B1A2-FA8C86A2DB73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Lack of Hospital Leadership’s Commitment – 46.7%</a:t>
          </a:r>
          <a:endParaRPr lang="en-US" sz="1800" b="1" dirty="0">
            <a:latin typeface="Arial"/>
            <a:cs typeface="Arial"/>
          </a:endParaRPr>
        </a:p>
      </dgm:t>
    </dgm:pt>
    <dgm:pt modelId="{1B55F957-B5F7-4F4A-B245-18E7916385EE}" type="parTrans" cxnId="{7497A3A6-97C1-4037-BF0D-7B108F811D10}">
      <dgm:prSet/>
      <dgm:spPr/>
      <dgm:t>
        <a:bodyPr/>
        <a:lstStyle/>
        <a:p>
          <a:endParaRPr lang="en-US" sz="1800" b="1"/>
        </a:p>
      </dgm:t>
    </dgm:pt>
    <dgm:pt modelId="{E5BB9514-1642-40EB-AB25-4704D14C0492}" type="sibTrans" cxnId="{7497A3A6-97C1-4037-BF0D-7B108F811D10}">
      <dgm:prSet/>
      <dgm:spPr/>
      <dgm:t>
        <a:bodyPr/>
        <a:lstStyle/>
        <a:p>
          <a:endParaRPr lang="en-US" sz="1800" b="1"/>
        </a:p>
      </dgm:t>
    </dgm:pt>
    <dgm:pt modelId="{0539864F-E463-4F42-B80E-CE60FF05BF9A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Lack of Ongoing Physician Training – 44.9%</a:t>
          </a:r>
          <a:endParaRPr lang="en-US" sz="1800" b="1" dirty="0">
            <a:latin typeface="Arial"/>
            <a:cs typeface="Arial"/>
          </a:endParaRPr>
        </a:p>
      </dgm:t>
    </dgm:pt>
    <dgm:pt modelId="{B4B7D2FD-6034-4F16-B504-9A9B04FBAC55}" type="parTrans" cxnId="{6BFD45E7-160D-4052-8DB3-6E036E9A55D0}">
      <dgm:prSet/>
      <dgm:spPr/>
      <dgm:t>
        <a:bodyPr/>
        <a:lstStyle/>
        <a:p>
          <a:endParaRPr lang="en-US" sz="1800" b="1"/>
        </a:p>
      </dgm:t>
    </dgm:pt>
    <dgm:pt modelId="{65E1642A-D5F5-48C0-A2F6-425EDF8D0E10}" type="sibTrans" cxnId="{6BFD45E7-160D-4052-8DB3-6E036E9A55D0}">
      <dgm:prSet/>
      <dgm:spPr/>
      <dgm:t>
        <a:bodyPr/>
        <a:lstStyle/>
        <a:p>
          <a:endParaRPr lang="en-US" sz="1800" b="1"/>
        </a:p>
      </dgm:t>
    </dgm:pt>
    <dgm:pt modelId="{238D1806-11DB-4184-BE60-8DC67AC90990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Lack of Streamlined Query/Response Process – 57.6%</a:t>
          </a:r>
          <a:endParaRPr lang="en-US" sz="1800" b="1" dirty="0">
            <a:latin typeface="Arial"/>
            <a:cs typeface="Arial"/>
          </a:endParaRPr>
        </a:p>
      </dgm:t>
    </dgm:pt>
    <dgm:pt modelId="{C14A54D8-2C0D-4FEF-A213-F6DAA0BFB02F}" type="parTrans" cxnId="{4A020E07-456E-4FAA-A3CB-AC3A4F69DAD7}">
      <dgm:prSet/>
      <dgm:spPr/>
      <dgm:t>
        <a:bodyPr/>
        <a:lstStyle/>
        <a:p>
          <a:endParaRPr lang="en-US" sz="1800" b="1"/>
        </a:p>
      </dgm:t>
    </dgm:pt>
    <dgm:pt modelId="{1C585A30-1277-4D47-956B-47F1397319EE}" type="sibTrans" cxnId="{4A020E07-456E-4FAA-A3CB-AC3A4F69DAD7}">
      <dgm:prSet/>
      <dgm:spPr/>
      <dgm:t>
        <a:bodyPr/>
        <a:lstStyle/>
        <a:p>
          <a:endParaRPr lang="en-US" sz="1800" b="1"/>
        </a:p>
      </dgm:t>
    </dgm:pt>
    <dgm:pt modelId="{3E690508-03FA-4378-9A62-1AFBBE54D727}" type="pres">
      <dgm:prSet presAssocID="{6649ABC0-9CA7-4FF9-867E-14256131E2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5EEC1F5-9C16-4416-BFE5-3DBAA7723429}" type="pres">
      <dgm:prSet presAssocID="{6649ABC0-9CA7-4FF9-867E-14256131E230}" presName="Name1" presStyleCnt="0"/>
      <dgm:spPr/>
    </dgm:pt>
    <dgm:pt modelId="{D0BE5D5E-EEA7-420B-9CD5-7DC16B7B8C01}" type="pres">
      <dgm:prSet presAssocID="{6649ABC0-9CA7-4FF9-867E-14256131E230}" presName="cycle" presStyleCnt="0"/>
      <dgm:spPr/>
    </dgm:pt>
    <dgm:pt modelId="{D6073676-D43F-4031-83B1-4290A8C6D21D}" type="pres">
      <dgm:prSet presAssocID="{6649ABC0-9CA7-4FF9-867E-14256131E230}" presName="srcNode" presStyleLbl="node1" presStyleIdx="0" presStyleCnt="3"/>
      <dgm:spPr/>
    </dgm:pt>
    <dgm:pt modelId="{72C9564B-6F3F-4B25-BA83-90A7CD4ED462}" type="pres">
      <dgm:prSet presAssocID="{6649ABC0-9CA7-4FF9-867E-14256131E230}" presName="conn" presStyleLbl="parChTrans1D2" presStyleIdx="0" presStyleCnt="1"/>
      <dgm:spPr/>
      <dgm:t>
        <a:bodyPr/>
        <a:lstStyle/>
        <a:p>
          <a:endParaRPr lang="en-US"/>
        </a:p>
      </dgm:t>
    </dgm:pt>
    <dgm:pt modelId="{8D87280F-B329-480D-A773-82EF40AE5CD4}" type="pres">
      <dgm:prSet presAssocID="{6649ABC0-9CA7-4FF9-867E-14256131E230}" presName="extraNode" presStyleLbl="node1" presStyleIdx="0" presStyleCnt="3"/>
      <dgm:spPr/>
    </dgm:pt>
    <dgm:pt modelId="{A4F4FA31-EB8A-4231-9243-2F09CC023490}" type="pres">
      <dgm:prSet presAssocID="{6649ABC0-9CA7-4FF9-867E-14256131E230}" presName="dstNode" presStyleLbl="node1" presStyleIdx="0" presStyleCnt="3"/>
      <dgm:spPr/>
    </dgm:pt>
    <dgm:pt modelId="{E8C07FEB-858A-4B3C-AE82-89F19D420AFA}" type="pres">
      <dgm:prSet presAssocID="{280B1BC9-835A-4811-B1A2-FA8C86A2DB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534DB-1059-442D-A887-57732B3ED71E}" type="pres">
      <dgm:prSet presAssocID="{280B1BC9-835A-4811-B1A2-FA8C86A2DB73}" presName="accent_1" presStyleCnt="0"/>
      <dgm:spPr/>
    </dgm:pt>
    <dgm:pt modelId="{511B7216-5CD7-49CF-A971-F1F210016298}" type="pres">
      <dgm:prSet presAssocID="{280B1BC9-835A-4811-B1A2-FA8C86A2DB73}" presName="accentRepeatNode" presStyleLbl="solidFgAcc1" presStyleIdx="0" presStyleCnt="3"/>
      <dgm:spPr/>
    </dgm:pt>
    <dgm:pt modelId="{BE16C310-5320-41AF-8642-22B8D544C7B8}" type="pres">
      <dgm:prSet presAssocID="{0539864F-E463-4F42-B80E-CE60FF05BF9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09A2F-11DE-4C39-B3C5-C0F1F7BA5046}" type="pres">
      <dgm:prSet presAssocID="{0539864F-E463-4F42-B80E-CE60FF05BF9A}" presName="accent_2" presStyleCnt="0"/>
      <dgm:spPr/>
    </dgm:pt>
    <dgm:pt modelId="{34F41317-2BA6-4378-BD83-A38A88D9C4B9}" type="pres">
      <dgm:prSet presAssocID="{0539864F-E463-4F42-B80E-CE60FF05BF9A}" presName="accentRepeatNode" presStyleLbl="solidFgAcc1" presStyleIdx="1" presStyleCnt="3"/>
      <dgm:spPr/>
    </dgm:pt>
    <dgm:pt modelId="{C03CD096-16D7-47DD-A6FF-0E4D3E68DA5E}" type="pres">
      <dgm:prSet presAssocID="{238D1806-11DB-4184-BE60-8DC67AC9099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6B081-59A8-4A01-BAE5-3F2FF8261A7F}" type="pres">
      <dgm:prSet presAssocID="{238D1806-11DB-4184-BE60-8DC67AC90990}" presName="accent_3" presStyleCnt="0"/>
      <dgm:spPr/>
    </dgm:pt>
    <dgm:pt modelId="{E64687AD-C731-4F36-930B-3AD71DA47D8F}" type="pres">
      <dgm:prSet presAssocID="{238D1806-11DB-4184-BE60-8DC67AC90990}" presName="accentRepeatNode" presStyleLbl="solidFgAcc1" presStyleIdx="2" presStyleCnt="3"/>
      <dgm:spPr/>
    </dgm:pt>
  </dgm:ptLst>
  <dgm:cxnLst>
    <dgm:cxn modelId="{59D0617E-6A4E-D44A-9C68-695CEEB4EF76}" type="presOf" srcId="{238D1806-11DB-4184-BE60-8DC67AC90990}" destId="{C03CD096-16D7-47DD-A6FF-0E4D3E68DA5E}" srcOrd="0" destOrd="0" presId="urn:microsoft.com/office/officeart/2008/layout/VerticalCurvedList"/>
    <dgm:cxn modelId="{5C12F68E-C52A-2F42-A58A-D0DDE55E2944}" type="presOf" srcId="{280B1BC9-835A-4811-B1A2-FA8C86A2DB73}" destId="{E8C07FEB-858A-4B3C-AE82-89F19D420AFA}" srcOrd="0" destOrd="0" presId="urn:microsoft.com/office/officeart/2008/layout/VerticalCurvedList"/>
    <dgm:cxn modelId="{28CAC335-5045-A14A-B9A0-73AB2CD0D15A}" type="presOf" srcId="{0539864F-E463-4F42-B80E-CE60FF05BF9A}" destId="{BE16C310-5320-41AF-8642-22B8D544C7B8}" srcOrd="0" destOrd="0" presId="urn:microsoft.com/office/officeart/2008/layout/VerticalCurvedList"/>
    <dgm:cxn modelId="{7497A3A6-97C1-4037-BF0D-7B108F811D10}" srcId="{6649ABC0-9CA7-4FF9-867E-14256131E230}" destId="{280B1BC9-835A-4811-B1A2-FA8C86A2DB73}" srcOrd="0" destOrd="0" parTransId="{1B55F957-B5F7-4F4A-B245-18E7916385EE}" sibTransId="{E5BB9514-1642-40EB-AB25-4704D14C0492}"/>
    <dgm:cxn modelId="{6BFD45E7-160D-4052-8DB3-6E036E9A55D0}" srcId="{6649ABC0-9CA7-4FF9-867E-14256131E230}" destId="{0539864F-E463-4F42-B80E-CE60FF05BF9A}" srcOrd="1" destOrd="0" parTransId="{B4B7D2FD-6034-4F16-B504-9A9B04FBAC55}" sibTransId="{65E1642A-D5F5-48C0-A2F6-425EDF8D0E10}"/>
    <dgm:cxn modelId="{57FD5338-B265-794B-9386-C4CE8427E390}" type="presOf" srcId="{E5BB9514-1642-40EB-AB25-4704D14C0492}" destId="{72C9564B-6F3F-4B25-BA83-90A7CD4ED462}" srcOrd="0" destOrd="0" presId="urn:microsoft.com/office/officeart/2008/layout/VerticalCurvedList"/>
    <dgm:cxn modelId="{4A020E07-456E-4FAA-A3CB-AC3A4F69DAD7}" srcId="{6649ABC0-9CA7-4FF9-867E-14256131E230}" destId="{238D1806-11DB-4184-BE60-8DC67AC90990}" srcOrd="2" destOrd="0" parTransId="{C14A54D8-2C0D-4FEF-A213-F6DAA0BFB02F}" sibTransId="{1C585A30-1277-4D47-956B-47F1397319EE}"/>
    <dgm:cxn modelId="{2F48EF86-D2CB-2D45-8B60-B988154B6B9B}" type="presOf" srcId="{6649ABC0-9CA7-4FF9-867E-14256131E230}" destId="{3E690508-03FA-4378-9A62-1AFBBE54D727}" srcOrd="0" destOrd="0" presId="urn:microsoft.com/office/officeart/2008/layout/VerticalCurvedList"/>
    <dgm:cxn modelId="{A7756F62-DEA2-2541-B260-98A4F069E16C}" type="presParOf" srcId="{3E690508-03FA-4378-9A62-1AFBBE54D727}" destId="{65EEC1F5-9C16-4416-BFE5-3DBAA7723429}" srcOrd="0" destOrd="0" presId="urn:microsoft.com/office/officeart/2008/layout/VerticalCurvedList"/>
    <dgm:cxn modelId="{1DE9289C-D636-F54B-8EA8-78B7D14B90F6}" type="presParOf" srcId="{65EEC1F5-9C16-4416-BFE5-3DBAA7723429}" destId="{D0BE5D5E-EEA7-420B-9CD5-7DC16B7B8C01}" srcOrd="0" destOrd="0" presId="urn:microsoft.com/office/officeart/2008/layout/VerticalCurvedList"/>
    <dgm:cxn modelId="{3326EFFC-712B-C24D-9C5E-2A7A9B4DDD24}" type="presParOf" srcId="{D0BE5D5E-EEA7-420B-9CD5-7DC16B7B8C01}" destId="{D6073676-D43F-4031-83B1-4290A8C6D21D}" srcOrd="0" destOrd="0" presId="urn:microsoft.com/office/officeart/2008/layout/VerticalCurvedList"/>
    <dgm:cxn modelId="{D3E07DC4-5C9E-C640-AE46-8B4D62F20148}" type="presParOf" srcId="{D0BE5D5E-EEA7-420B-9CD5-7DC16B7B8C01}" destId="{72C9564B-6F3F-4B25-BA83-90A7CD4ED462}" srcOrd="1" destOrd="0" presId="urn:microsoft.com/office/officeart/2008/layout/VerticalCurvedList"/>
    <dgm:cxn modelId="{31F2AD18-BD5D-9840-AE9E-ADF8FAE6342C}" type="presParOf" srcId="{D0BE5D5E-EEA7-420B-9CD5-7DC16B7B8C01}" destId="{8D87280F-B329-480D-A773-82EF40AE5CD4}" srcOrd="2" destOrd="0" presId="urn:microsoft.com/office/officeart/2008/layout/VerticalCurvedList"/>
    <dgm:cxn modelId="{56A5BF17-1D3B-D246-A800-45404CCCEA77}" type="presParOf" srcId="{D0BE5D5E-EEA7-420B-9CD5-7DC16B7B8C01}" destId="{A4F4FA31-EB8A-4231-9243-2F09CC023490}" srcOrd="3" destOrd="0" presId="urn:microsoft.com/office/officeart/2008/layout/VerticalCurvedList"/>
    <dgm:cxn modelId="{1CEFC481-8135-9F4C-B452-E811F1F7AB6F}" type="presParOf" srcId="{65EEC1F5-9C16-4416-BFE5-3DBAA7723429}" destId="{E8C07FEB-858A-4B3C-AE82-89F19D420AFA}" srcOrd="1" destOrd="0" presId="urn:microsoft.com/office/officeart/2008/layout/VerticalCurvedList"/>
    <dgm:cxn modelId="{BE1AAAED-A4C8-A448-B76B-2D8FE23E6D08}" type="presParOf" srcId="{65EEC1F5-9C16-4416-BFE5-3DBAA7723429}" destId="{855534DB-1059-442D-A887-57732B3ED71E}" srcOrd="2" destOrd="0" presId="urn:microsoft.com/office/officeart/2008/layout/VerticalCurvedList"/>
    <dgm:cxn modelId="{4CA05A4F-ABB4-1445-93E1-327FD40C9CB3}" type="presParOf" srcId="{855534DB-1059-442D-A887-57732B3ED71E}" destId="{511B7216-5CD7-49CF-A971-F1F210016298}" srcOrd="0" destOrd="0" presId="urn:microsoft.com/office/officeart/2008/layout/VerticalCurvedList"/>
    <dgm:cxn modelId="{172BCD92-3488-B849-9493-1514AB435B55}" type="presParOf" srcId="{65EEC1F5-9C16-4416-BFE5-3DBAA7723429}" destId="{BE16C310-5320-41AF-8642-22B8D544C7B8}" srcOrd="3" destOrd="0" presId="urn:microsoft.com/office/officeart/2008/layout/VerticalCurvedList"/>
    <dgm:cxn modelId="{E67B2721-07A5-684D-97D6-472659984B85}" type="presParOf" srcId="{65EEC1F5-9C16-4416-BFE5-3DBAA7723429}" destId="{B6009A2F-11DE-4C39-B3C5-C0F1F7BA5046}" srcOrd="4" destOrd="0" presId="urn:microsoft.com/office/officeart/2008/layout/VerticalCurvedList"/>
    <dgm:cxn modelId="{2BCA2B58-AA92-CD41-ADBF-A41FE6F7E6B0}" type="presParOf" srcId="{B6009A2F-11DE-4C39-B3C5-C0F1F7BA5046}" destId="{34F41317-2BA6-4378-BD83-A38A88D9C4B9}" srcOrd="0" destOrd="0" presId="urn:microsoft.com/office/officeart/2008/layout/VerticalCurvedList"/>
    <dgm:cxn modelId="{3D3EE19D-FF0D-8A4F-9B52-93BE4FB6E9DC}" type="presParOf" srcId="{65EEC1F5-9C16-4416-BFE5-3DBAA7723429}" destId="{C03CD096-16D7-47DD-A6FF-0E4D3E68DA5E}" srcOrd="5" destOrd="0" presId="urn:microsoft.com/office/officeart/2008/layout/VerticalCurvedList"/>
    <dgm:cxn modelId="{FA77C491-A6A6-334F-B02D-F4DC6796A152}" type="presParOf" srcId="{65EEC1F5-9C16-4416-BFE5-3DBAA7723429}" destId="{2BA6B081-59A8-4A01-BAE5-3F2FF8261A7F}" srcOrd="6" destOrd="0" presId="urn:microsoft.com/office/officeart/2008/layout/VerticalCurvedList"/>
    <dgm:cxn modelId="{3A5966FE-0FCB-FE45-A1A7-9CFB40271854}" type="presParOf" srcId="{2BA6B081-59A8-4A01-BAE5-3F2FF8261A7F}" destId="{E64687AD-C731-4F36-930B-3AD71DA47D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49ABC0-9CA7-4FF9-867E-14256131E2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0B1BC9-835A-4811-B1A2-FA8C86A2DB73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Lack of Understanding of Importance of Documentation – 66.5%</a:t>
          </a:r>
          <a:endParaRPr lang="en-US" sz="1800" b="1" dirty="0">
            <a:latin typeface="Arial"/>
            <a:cs typeface="Arial"/>
          </a:endParaRPr>
        </a:p>
      </dgm:t>
    </dgm:pt>
    <dgm:pt modelId="{1B55F957-B5F7-4F4A-B245-18E7916385EE}" type="parTrans" cxnId="{7497A3A6-97C1-4037-BF0D-7B108F811D10}">
      <dgm:prSet/>
      <dgm:spPr/>
      <dgm:t>
        <a:bodyPr/>
        <a:lstStyle/>
        <a:p>
          <a:endParaRPr lang="en-US" sz="1800" b="1"/>
        </a:p>
      </dgm:t>
    </dgm:pt>
    <dgm:pt modelId="{E5BB9514-1642-40EB-AB25-4704D14C0492}" type="sibTrans" cxnId="{7497A3A6-97C1-4037-BF0D-7B108F811D10}">
      <dgm:prSet/>
      <dgm:spPr/>
      <dgm:t>
        <a:bodyPr/>
        <a:lstStyle/>
        <a:p>
          <a:endParaRPr lang="en-US" sz="1800" b="1"/>
        </a:p>
      </dgm:t>
    </dgm:pt>
    <dgm:pt modelId="{0539864F-E463-4F42-B80E-CE60FF05BF9A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Lack of Time – 47.5%</a:t>
          </a:r>
          <a:endParaRPr lang="en-US" sz="1800" b="1" dirty="0">
            <a:latin typeface="Arial"/>
            <a:cs typeface="Arial"/>
          </a:endParaRPr>
        </a:p>
      </dgm:t>
    </dgm:pt>
    <dgm:pt modelId="{B4B7D2FD-6034-4F16-B504-9A9B04FBAC55}" type="parTrans" cxnId="{6BFD45E7-160D-4052-8DB3-6E036E9A55D0}">
      <dgm:prSet/>
      <dgm:spPr/>
      <dgm:t>
        <a:bodyPr/>
        <a:lstStyle/>
        <a:p>
          <a:endParaRPr lang="en-US" sz="1800" b="1"/>
        </a:p>
      </dgm:t>
    </dgm:pt>
    <dgm:pt modelId="{65E1642A-D5F5-48C0-A2F6-425EDF8D0E10}" type="sibTrans" cxnId="{6BFD45E7-160D-4052-8DB3-6E036E9A55D0}">
      <dgm:prSet/>
      <dgm:spPr/>
      <dgm:t>
        <a:bodyPr/>
        <a:lstStyle/>
        <a:p>
          <a:endParaRPr lang="en-US" sz="1800" b="1"/>
        </a:p>
      </dgm:t>
    </dgm:pt>
    <dgm:pt modelId="{238D1806-11DB-4184-BE60-8DC67AC90990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Lack of Interest – 38%</a:t>
          </a:r>
          <a:endParaRPr lang="en-US" sz="1800" b="1" dirty="0">
            <a:latin typeface="Arial"/>
            <a:cs typeface="Arial"/>
          </a:endParaRPr>
        </a:p>
      </dgm:t>
    </dgm:pt>
    <dgm:pt modelId="{C14A54D8-2C0D-4FEF-A213-F6DAA0BFB02F}" type="parTrans" cxnId="{4A020E07-456E-4FAA-A3CB-AC3A4F69DAD7}">
      <dgm:prSet/>
      <dgm:spPr/>
      <dgm:t>
        <a:bodyPr/>
        <a:lstStyle/>
        <a:p>
          <a:endParaRPr lang="en-US" sz="1800" b="1"/>
        </a:p>
      </dgm:t>
    </dgm:pt>
    <dgm:pt modelId="{1C585A30-1277-4D47-956B-47F1397319EE}" type="sibTrans" cxnId="{4A020E07-456E-4FAA-A3CB-AC3A4F69DAD7}">
      <dgm:prSet/>
      <dgm:spPr/>
      <dgm:t>
        <a:bodyPr/>
        <a:lstStyle/>
        <a:p>
          <a:endParaRPr lang="en-US" sz="1800" b="1"/>
        </a:p>
      </dgm:t>
    </dgm:pt>
    <dgm:pt modelId="{3E690508-03FA-4378-9A62-1AFBBE54D727}" type="pres">
      <dgm:prSet presAssocID="{6649ABC0-9CA7-4FF9-867E-14256131E2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5EEC1F5-9C16-4416-BFE5-3DBAA7723429}" type="pres">
      <dgm:prSet presAssocID="{6649ABC0-9CA7-4FF9-867E-14256131E230}" presName="Name1" presStyleCnt="0"/>
      <dgm:spPr/>
    </dgm:pt>
    <dgm:pt modelId="{D0BE5D5E-EEA7-420B-9CD5-7DC16B7B8C01}" type="pres">
      <dgm:prSet presAssocID="{6649ABC0-9CA7-4FF9-867E-14256131E230}" presName="cycle" presStyleCnt="0"/>
      <dgm:spPr/>
    </dgm:pt>
    <dgm:pt modelId="{D6073676-D43F-4031-83B1-4290A8C6D21D}" type="pres">
      <dgm:prSet presAssocID="{6649ABC0-9CA7-4FF9-867E-14256131E230}" presName="srcNode" presStyleLbl="node1" presStyleIdx="0" presStyleCnt="3"/>
      <dgm:spPr/>
    </dgm:pt>
    <dgm:pt modelId="{72C9564B-6F3F-4B25-BA83-90A7CD4ED462}" type="pres">
      <dgm:prSet presAssocID="{6649ABC0-9CA7-4FF9-867E-14256131E230}" presName="conn" presStyleLbl="parChTrans1D2" presStyleIdx="0" presStyleCnt="1"/>
      <dgm:spPr/>
      <dgm:t>
        <a:bodyPr/>
        <a:lstStyle/>
        <a:p>
          <a:endParaRPr lang="en-US"/>
        </a:p>
      </dgm:t>
    </dgm:pt>
    <dgm:pt modelId="{8D87280F-B329-480D-A773-82EF40AE5CD4}" type="pres">
      <dgm:prSet presAssocID="{6649ABC0-9CA7-4FF9-867E-14256131E230}" presName="extraNode" presStyleLbl="node1" presStyleIdx="0" presStyleCnt="3"/>
      <dgm:spPr/>
    </dgm:pt>
    <dgm:pt modelId="{A4F4FA31-EB8A-4231-9243-2F09CC023490}" type="pres">
      <dgm:prSet presAssocID="{6649ABC0-9CA7-4FF9-867E-14256131E230}" presName="dstNode" presStyleLbl="node1" presStyleIdx="0" presStyleCnt="3"/>
      <dgm:spPr/>
    </dgm:pt>
    <dgm:pt modelId="{E8C07FEB-858A-4B3C-AE82-89F19D420AFA}" type="pres">
      <dgm:prSet presAssocID="{280B1BC9-835A-4811-B1A2-FA8C86A2DB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534DB-1059-442D-A887-57732B3ED71E}" type="pres">
      <dgm:prSet presAssocID="{280B1BC9-835A-4811-B1A2-FA8C86A2DB73}" presName="accent_1" presStyleCnt="0"/>
      <dgm:spPr/>
    </dgm:pt>
    <dgm:pt modelId="{511B7216-5CD7-49CF-A971-F1F210016298}" type="pres">
      <dgm:prSet presAssocID="{280B1BC9-835A-4811-B1A2-FA8C86A2DB73}" presName="accentRepeatNode" presStyleLbl="solidFgAcc1" presStyleIdx="0" presStyleCnt="3"/>
      <dgm:spPr/>
    </dgm:pt>
    <dgm:pt modelId="{BE16C310-5320-41AF-8642-22B8D544C7B8}" type="pres">
      <dgm:prSet presAssocID="{0539864F-E463-4F42-B80E-CE60FF05BF9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09A2F-11DE-4C39-B3C5-C0F1F7BA5046}" type="pres">
      <dgm:prSet presAssocID="{0539864F-E463-4F42-B80E-CE60FF05BF9A}" presName="accent_2" presStyleCnt="0"/>
      <dgm:spPr/>
    </dgm:pt>
    <dgm:pt modelId="{34F41317-2BA6-4378-BD83-A38A88D9C4B9}" type="pres">
      <dgm:prSet presAssocID="{0539864F-E463-4F42-B80E-CE60FF05BF9A}" presName="accentRepeatNode" presStyleLbl="solidFgAcc1" presStyleIdx="1" presStyleCnt="3"/>
      <dgm:spPr/>
    </dgm:pt>
    <dgm:pt modelId="{C03CD096-16D7-47DD-A6FF-0E4D3E68DA5E}" type="pres">
      <dgm:prSet presAssocID="{238D1806-11DB-4184-BE60-8DC67AC9099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6B081-59A8-4A01-BAE5-3F2FF8261A7F}" type="pres">
      <dgm:prSet presAssocID="{238D1806-11DB-4184-BE60-8DC67AC90990}" presName="accent_3" presStyleCnt="0"/>
      <dgm:spPr/>
    </dgm:pt>
    <dgm:pt modelId="{E64687AD-C731-4F36-930B-3AD71DA47D8F}" type="pres">
      <dgm:prSet presAssocID="{238D1806-11DB-4184-BE60-8DC67AC90990}" presName="accentRepeatNode" presStyleLbl="solidFgAcc1" presStyleIdx="2" presStyleCnt="3"/>
      <dgm:spPr/>
    </dgm:pt>
  </dgm:ptLst>
  <dgm:cxnLst>
    <dgm:cxn modelId="{9912F48E-6FD0-BB4C-9614-CDD7C77D9281}" type="presOf" srcId="{280B1BC9-835A-4811-B1A2-FA8C86A2DB73}" destId="{E8C07FEB-858A-4B3C-AE82-89F19D420AFA}" srcOrd="0" destOrd="0" presId="urn:microsoft.com/office/officeart/2008/layout/VerticalCurvedList"/>
    <dgm:cxn modelId="{70B535C9-CD35-C34F-966B-32F5ECBCFEEA}" type="presOf" srcId="{E5BB9514-1642-40EB-AB25-4704D14C0492}" destId="{72C9564B-6F3F-4B25-BA83-90A7CD4ED462}" srcOrd="0" destOrd="0" presId="urn:microsoft.com/office/officeart/2008/layout/VerticalCurvedList"/>
    <dgm:cxn modelId="{6443D065-7E7C-4240-A1F7-E4A108CF0D2C}" type="presOf" srcId="{6649ABC0-9CA7-4FF9-867E-14256131E230}" destId="{3E690508-03FA-4378-9A62-1AFBBE54D727}" srcOrd="0" destOrd="0" presId="urn:microsoft.com/office/officeart/2008/layout/VerticalCurvedList"/>
    <dgm:cxn modelId="{7497A3A6-97C1-4037-BF0D-7B108F811D10}" srcId="{6649ABC0-9CA7-4FF9-867E-14256131E230}" destId="{280B1BC9-835A-4811-B1A2-FA8C86A2DB73}" srcOrd="0" destOrd="0" parTransId="{1B55F957-B5F7-4F4A-B245-18E7916385EE}" sibTransId="{E5BB9514-1642-40EB-AB25-4704D14C0492}"/>
    <dgm:cxn modelId="{C19F41A8-9319-5647-90E0-9D4DB3A13445}" type="presOf" srcId="{0539864F-E463-4F42-B80E-CE60FF05BF9A}" destId="{BE16C310-5320-41AF-8642-22B8D544C7B8}" srcOrd="0" destOrd="0" presId="urn:microsoft.com/office/officeart/2008/layout/VerticalCurvedList"/>
    <dgm:cxn modelId="{6BFD45E7-160D-4052-8DB3-6E036E9A55D0}" srcId="{6649ABC0-9CA7-4FF9-867E-14256131E230}" destId="{0539864F-E463-4F42-B80E-CE60FF05BF9A}" srcOrd="1" destOrd="0" parTransId="{B4B7D2FD-6034-4F16-B504-9A9B04FBAC55}" sibTransId="{65E1642A-D5F5-48C0-A2F6-425EDF8D0E10}"/>
    <dgm:cxn modelId="{CC7B87F2-02AF-AB4D-884E-497179FABE62}" type="presOf" srcId="{238D1806-11DB-4184-BE60-8DC67AC90990}" destId="{C03CD096-16D7-47DD-A6FF-0E4D3E68DA5E}" srcOrd="0" destOrd="0" presId="urn:microsoft.com/office/officeart/2008/layout/VerticalCurvedList"/>
    <dgm:cxn modelId="{4A020E07-456E-4FAA-A3CB-AC3A4F69DAD7}" srcId="{6649ABC0-9CA7-4FF9-867E-14256131E230}" destId="{238D1806-11DB-4184-BE60-8DC67AC90990}" srcOrd="2" destOrd="0" parTransId="{C14A54D8-2C0D-4FEF-A213-F6DAA0BFB02F}" sibTransId="{1C585A30-1277-4D47-956B-47F1397319EE}"/>
    <dgm:cxn modelId="{842CC2F7-9523-444E-AB9D-C3DA9D40EB51}" type="presParOf" srcId="{3E690508-03FA-4378-9A62-1AFBBE54D727}" destId="{65EEC1F5-9C16-4416-BFE5-3DBAA7723429}" srcOrd="0" destOrd="0" presId="urn:microsoft.com/office/officeart/2008/layout/VerticalCurvedList"/>
    <dgm:cxn modelId="{F129481D-3FF5-0E43-AAB3-5F53AF5C2C0B}" type="presParOf" srcId="{65EEC1F5-9C16-4416-BFE5-3DBAA7723429}" destId="{D0BE5D5E-EEA7-420B-9CD5-7DC16B7B8C01}" srcOrd="0" destOrd="0" presId="urn:microsoft.com/office/officeart/2008/layout/VerticalCurvedList"/>
    <dgm:cxn modelId="{A231CF9D-8A8D-FF44-9380-97C17F4890E9}" type="presParOf" srcId="{D0BE5D5E-EEA7-420B-9CD5-7DC16B7B8C01}" destId="{D6073676-D43F-4031-83B1-4290A8C6D21D}" srcOrd="0" destOrd="0" presId="urn:microsoft.com/office/officeart/2008/layout/VerticalCurvedList"/>
    <dgm:cxn modelId="{BEFA3DC7-3C0A-DA43-926A-653E2415D18B}" type="presParOf" srcId="{D0BE5D5E-EEA7-420B-9CD5-7DC16B7B8C01}" destId="{72C9564B-6F3F-4B25-BA83-90A7CD4ED462}" srcOrd="1" destOrd="0" presId="urn:microsoft.com/office/officeart/2008/layout/VerticalCurvedList"/>
    <dgm:cxn modelId="{97854066-0F7A-0A46-83AE-F1F273B199F9}" type="presParOf" srcId="{D0BE5D5E-EEA7-420B-9CD5-7DC16B7B8C01}" destId="{8D87280F-B329-480D-A773-82EF40AE5CD4}" srcOrd="2" destOrd="0" presId="urn:microsoft.com/office/officeart/2008/layout/VerticalCurvedList"/>
    <dgm:cxn modelId="{A15C93BE-F2E2-AE4B-B8C8-49369961B3BC}" type="presParOf" srcId="{D0BE5D5E-EEA7-420B-9CD5-7DC16B7B8C01}" destId="{A4F4FA31-EB8A-4231-9243-2F09CC023490}" srcOrd="3" destOrd="0" presId="urn:microsoft.com/office/officeart/2008/layout/VerticalCurvedList"/>
    <dgm:cxn modelId="{A6812039-5127-F142-9CD9-5B0B3451D34A}" type="presParOf" srcId="{65EEC1F5-9C16-4416-BFE5-3DBAA7723429}" destId="{E8C07FEB-858A-4B3C-AE82-89F19D420AFA}" srcOrd="1" destOrd="0" presId="urn:microsoft.com/office/officeart/2008/layout/VerticalCurvedList"/>
    <dgm:cxn modelId="{DDED9E46-40CE-6748-8818-49C8954F47CD}" type="presParOf" srcId="{65EEC1F5-9C16-4416-BFE5-3DBAA7723429}" destId="{855534DB-1059-442D-A887-57732B3ED71E}" srcOrd="2" destOrd="0" presId="urn:microsoft.com/office/officeart/2008/layout/VerticalCurvedList"/>
    <dgm:cxn modelId="{7A030806-6908-6D4C-BDC7-BF46DB26CAED}" type="presParOf" srcId="{855534DB-1059-442D-A887-57732B3ED71E}" destId="{511B7216-5CD7-49CF-A971-F1F210016298}" srcOrd="0" destOrd="0" presId="urn:microsoft.com/office/officeart/2008/layout/VerticalCurvedList"/>
    <dgm:cxn modelId="{9D6B30E5-CE61-D94B-B64F-1F38804CEF19}" type="presParOf" srcId="{65EEC1F5-9C16-4416-BFE5-3DBAA7723429}" destId="{BE16C310-5320-41AF-8642-22B8D544C7B8}" srcOrd="3" destOrd="0" presId="urn:microsoft.com/office/officeart/2008/layout/VerticalCurvedList"/>
    <dgm:cxn modelId="{B0CBAB65-B1CC-FE42-80B4-6302DA64B35E}" type="presParOf" srcId="{65EEC1F5-9C16-4416-BFE5-3DBAA7723429}" destId="{B6009A2F-11DE-4C39-B3C5-C0F1F7BA5046}" srcOrd="4" destOrd="0" presId="urn:microsoft.com/office/officeart/2008/layout/VerticalCurvedList"/>
    <dgm:cxn modelId="{3F5F25A6-255A-594A-A60F-63DF687B1F89}" type="presParOf" srcId="{B6009A2F-11DE-4C39-B3C5-C0F1F7BA5046}" destId="{34F41317-2BA6-4378-BD83-A38A88D9C4B9}" srcOrd="0" destOrd="0" presId="urn:microsoft.com/office/officeart/2008/layout/VerticalCurvedList"/>
    <dgm:cxn modelId="{221D4313-C27D-FE4B-8904-392D4D3306DC}" type="presParOf" srcId="{65EEC1F5-9C16-4416-BFE5-3DBAA7723429}" destId="{C03CD096-16D7-47DD-A6FF-0E4D3E68DA5E}" srcOrd="5" destOrd="0" presId="urn:microsoft.com/office/officeart/2008/layout/VerticalCurvedList"/>
    <dgm:cxn modelId="{3C329F91-8F34-F24D-BC3D-C85C4BADACDD}" type="presParOf" srcId="{65EEC1F5-9C16-4416-BFE5-3DBAA7723429}" destId="{2BA6B081-59A8-4A01-BAE5-3F2FF8261A7F}" srcOrd="6" destOrd="0" presId="urn:microsoft.com/office/officeart/2008/layout/VerticalCurvedList"/>
    <dgm:cxn modelId="{1B093668-61EF-D94C-8DC2-618D512F05C8}" type="presParOf" srcId="{2BA6B081-59A8-4A01-BAE5-3F2FF8261A7F}" destId="{E64687AD-C731-4F36-930B-3AD71DA47D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87192C-8555-4824-B464-860EB8D4A1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9FFA1-7D9B-445F-8A34-5067F87030D5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CDI Programs Struggle to Engage Physicians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409CA-1595-408C-9B64-77F04A4C8B66}" type="parTrans" cxnId="{76B35FE4-1C64-4CA0-8998-2FE01BA54A89}">
      <dgm:prSet/>
      <dgm:spPr/>
      <dgm:t>
        <a:bodyPr/>
        <a:lstStyle/>
        <a:p>
          <a:pPr algn="ctr"/>
          <a:endParaRPr lang="en-US"/>
        </a:p>
      </dgm:t>
    </dgm:pt>
    <dgm:pt modelId="{9DBE6870-73BB-4FCA-B06D-5B9CE4E228AE}" type="sibTrans" cxnId="{76B35FE4-1C64-4CA0-8998-2FE01BA54A89}">
      <dgm:prSet/>
      <dgm:spPr/>
      <dgm:t>
        <a:bodyPr/>
        <a:lstStyle/>
        <a:p>
          <a:pPr algn="ctr"/>
          <a:endParaRPr lang="en-US"/>
        </a:p>
      </dgm:t>
    </dgm:pt>
    <dgm:pt modelId="{74A6C906-2A23-4FA6-A96D-8F6BF49EF7D6}">
      <dgm:prSet phldrT="[Text]"/>
      <dgm:spPr/>
      <dgm:t>
        <a:bodyPr/>
        <a:lstStyle/>
        <a:p>
          <a:pPr algn="ctr"/>
          <a:r>
            <a:rPr lang="en-US" dirty="0" smtClean="0">
              <a:latin typeface="Arial"/>
              <a:cs typeface="Arial"/>
            </a:rPr>
            <a:t>95%</a:t>
          </a:r>
          <a:endParaRPr lang="en-US" dirty="0">
            <a:latin typeface="Arial"/>
            <a:cs typeface="Arial"/>
          </a:endParaRPr>
        </a:p>
      </dgm:t>
    </dgm:pt>
    <dgm:pt modelId="{B45B70F6-7402-4E4E-9A2E-F134171589C0}" type="parTrans" cxnId="{0F42C4D4-3523-4E32-B4D0-7EADB6FA912D}">
      <dgm:prSet/>
      <dgm:spPr/>
      <dgm:t>
        <a:bodyPr/>
        <a:lstStyle/>
        <a:p>
          <a:pPr algn="ctr"/>
          <a:endParaRPr lang="en-US"/>
        </a:p>
      </dgm:t>
    </dgm:pt>
    <dgm:pt modelId="{C7F3F0E9-122E-4E9D-99DD-BE1BD87278A6}" type="sibTrans" cxnId="{0F42C4D4-3523-4E32-B4D0-7EADB6FA912D}">
      <dgm:prSet/>
      <dgm:spPr/>
      <dgm:t>
        <a:bodyPr/>
        <a:lstStyle/>
        <a:p>
          <a:pPr algn="ctr"/>
          <a:endParaRPr lang="en-US"/>
        </a:p>
      </dgm:t>
    </dgm:pt>
    <dgm:pt modelId="{0F1FBD91-BECA-449A-8C99-668286DA590A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Have physicians who could improve documentation practices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19A81-D884-4342-8FF6-BFADA67A3EF1}" type="parTrans" cxnId="{4EFE843B-ABF9-4A20-AB64-3FF8381A2C9F}">
      <dgm:prSet/>
      <dgm:spPr/>
      <dgm:t>
        <a:bodyPr/>
        <a:lstStyle/>
        <a:p>
          <a:pPr algn="ctr"/>
          <a:endParaRPr lang="en-US"/>
        </a:p>
      </dgm:t>
    </dgm:pt>
    <dgm:pt modelId="{E5EB2B9A-C9DA-4990-AF5F-2EC32031CC7D}" type="sibTrans" cxnId="{4EFE843B-ABF9-4A20-AB64-3FF8381A2C9F}">
      <dgm:prSet/>
      <dgm:spPr/>
      <dgm:t>
        <a:bodyPr/>
        <a:lstStyle/>
        <a:p>
          <a:pPr algn="ctr"/>
          <a:endParaRPr lang="en-US"/>
        </a:p>
      </dgm:t>
    </dgm:pt>
    <dgm:pt modelId="{A9EF37C8-7DB1-4B97-851D-3DAE18827A2F}">
      <dgm:prSet phldrT="[Text]"/>
      <dgm:spPr/>
      <dgm:t>
        <a:bodyPr/>
        <a:lstStyle/>
        <a:p>
          <a:pPr algn="ctr"/>
          <a:r>
            <a:rPr lang="en-US" dirty="0" smtClean="0">
              <a:latin typeface="Arial"/>
              <a:cs typeface="Arial"/>
            </a:rPr>
            <a:t>98.5%</a:t>
          </a:r>
          <a:endParaRPr lang="en-US" dirty="0">
            <a:latin typeface="Arial"/>
            <a:cs typeface="Arial"/>
          </a:endParaRPr>
        </a:p>
      </dgm:t>
    </dgm:pt>
    <dgm:pt modelId="{9ED8DA30-D566-45F4-BEBE-FD52EC76E1C0}" type="parTrans" cxnId="{DAB9B5F9-C458-40EF-8E21-D3F8498F8356}">
      <dgm:prSet/>
      <dgm:spPr/>
      <dgm:t>
        <a:bodyPr/>
        <a:lstStyle/>
        <a:p>
          <a:pPr algn="ctr"/>
          <a:endParaRPr lang="en-US"/>
        </a:p>
      </dgm:t>
    </dgm:pt>
    <dgm:pt modelId="{68A34652-3127-4C45-B85B-F79353295A59}" type="sibTrans" cxnId="{DAB9B5F9-C458-40EF-8E21-D3F8498F8356}">
      <dgm:prSet/>
      <dgm:spPr/>
      <dgm:t>
        <a:bodyPr/>
        <a:lstStyle/>
        <a:p>
          <a:pPr algn="ctr"/>
          <a:endParaRPr lang="en-US"/>
        </a:p>
      </dgm:t>
    </dgm:pt>
    <dgm:pt modelId="{F143D436-94F4-458F-9976-81DCA22B2D65}" type="pres">
      <dgm:prSet presAssocID="{5187192C-8555-4824-B464-860EB8D4A1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D72F5A-7CAB-4B20-B058-4652FE1C40EF}" type="pres">
      <dgm:prSet presAssocID="{9389FFA1-7D9B-445F-8A34-5067F87030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0055E-1B64-47E8-87D4-5DC97659EE35}" type="pres">
      <dgm:prSet presAssocID="{9389FFA1-7D9B-445F-8A34-5067F87030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BDA54-630A-454F-BCEC-E396D0885C26}" type="pres">
      <dgm:prSet presAssocID="{0F1FBD91-BECA-449A-8C99-668286DA59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45D1B-3963-4EA0-8ABC-F474278C9141}" type="pres">
      <dgm:prSet presAssocID="{0F1FBD91-BECA-449A-8C99-668286DA59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E843B-ABF9-4A20-AB64-3FF8381A2C9F}" srcId="{5187192C-8555-4824-B464-860EB8D4A1EB}" destId="{0F1FBD91-BECA-449A-8C99-668286DA590A}" srcOrd="1" destOrd="0" parTransId="{36E19A81-D884-4342-8FF6-BFADA67A3EF1}" sibTransId="{E5EB2B9A-C9DA-4990-AF5F-2EC32031CC7D}"/>
    <dgm:cxn modelId="{76B35FE4-1C64-4CA0-8998-2FE01BA54A89}" srcId="{5187192C-8555-4824-B464-860EB8D4A1EB}" destId="{9389FFA1-7D9B-445F-8A34-5067F87030D5}" srcOrd="0" destOrd="0" parTransId="{AB8409CA-1595-408C-9B64-77F04A4C8B66}" sibTransId="{9DBE6870-73BB-4FCA-B06D-5B9CE4E228AE}"/>
    <dgm:cxn modelId="{DAB9B5F9-C458-40EF-8E21-D3F8498F8356}" srcId="{0F1FBD91-BECA-449A-8C99-668286DA590A}" destId="{A9EF37C8-7DB1-4B97-851D-3DAE18827A2F}" srcOrd="0" destOrd="0" parTransId="{9ED8DA30-D566-45F4-BEBE-FD52EC76E1C0}" sibTransId="{68A34652-3127-4C45-B85B-F79353295A59}"/>
    <dgm:cxn modelId="{03CCE574-66CC-E94C-B946-322894BACD20}" type="presOf" srcId="{5187192C-8555-4824-B464-860EB8D4A1EB}" destId="{F143D436-94F4-458F-9976-81DCA22B2D65}" srcOrd="0" destOrd="0" presId="urn:microsoft.com/office/officeart/2005/8/layout/vList2"/>
    <dgm:cxn modelId="{361E409E-A6F8-6448-8DA1-C7AAACD10013}" type="presOf" srcId="{9389FFA1-7D9B-445F-8A34-5067F87030D5}" destId="{7ED72F5A-7CAB-4B20-B058-4652FE1C40EF}" srcOrd="0" destOrd="0" presId="urn:microsoft.com/office/officeart/2005/8/layout/vList2"/>
    <dgm:cxn modelId="{A0238264-E025-FD4B-A1F6-E07695A63ECE}" type="presOf" srcId="{A9EF37C8-7DB1-4B97-851D-3DAE18827A2F}" destId="{91045D1B-3963-4EA0-8ABC-F474278C9141}" srcOrd="0" destOrd="0" presId="urn:microsoft.com/office/officeart/2005/8/layout/vList2"/>
    <dgm:cxn modelId="{0F42C4D4-3523-4E32-B4D0-7EADB6FA912D}" srcId="{9389FFA1-7D9B-445F-8A34-5067F87030D5}" destId="{74A6C906-2A23-4FA6-A96D-8F6BF49EF7D6}" srcOrd="0" destOrd="0" parTransId="{B45B70F6-7402-4E4E-9A2E-F134171589C0}" sibTransId="{C7F3F0E9-122E-4E9D-99DD-BE1BD87278A6}"/>
    <dgm:cxn modelId="{ED87281B-42F5-A940-B002-3705F72365E0}" type="presOf" srcId="{0F1FBD91-BECA-449A-8C99-668286DA590A}" destId="{F09BDA54-630A-454F-BCEC-E396D0885C26}" srcOrd="0" destOrd="0" presId="urn:microsoft.com/office/officeart/2005/8/layout/vList2"/>
    <dgm:cxn modelId="{E0FE70E2-C88F-FE4F-B78D-29B26248AE59}" type="presOf" srcId="{74A6C906-2A23-4FA6-A96D-8F6BF49EF7D6}" destId="{E090055E-1B64-47E8-87D4-5DC97659EE35}" srcOrd="0" destOrd="0" presId="urn:microsoft.com/office/officeart/2005/8/layout/vList2"/>
    <dgm:cxn modelId="{1B7412E5-F20A-6E4A-B479-4AA212519997}" type="presParOf" srcId="{F143D436-94F4-458F-9976-81DCA22B2D65}" destId="{7ED72F5A-7CAB-4B20-B058-4652FE1C40EF}" srcOrd="0" destOrd="0" presId="urn:microsoft.com/office/officeart/2005/8/layout/vList2"/>
    <dgm:cxn modelId="{F1BE86D0-590E-3C42-94D5-662219C5C636}" type="presParOf" srcId="{F143D436-94F4-458F-9976-81DCA22B2D65}" destId="{E090055E-1B64-47E8-87D4-5DC97659EE35}" srcOrd="1" destOrd="0" presId="urn:microsoft.com/office/officeart/2005/8/layout/vList2"/>
    <dgm:cxn modelId="{B57ED543-6787-0E49-832F-2A0487329CEC}" type="presParOf" srcId="{F143D436-94F4-458F-9976-81DCA22B2D65}" destId="{F09BDA54-630A-454F-BCEC-E396D0885C26}" srcOrd="2" destOrd="0" presId="urn:microsoft.com/office/officeart/2005/8/layout/vList2"/>
    <dgm:cxn modelId="{275F2A4B-D9B5-AD45-A9AB-CDA2D2657D40}" type="presParOf" srcId="{F143D436-94F4-458F-9976-81DCA22B2D65}" destId="{91045D1B-3963-4EA0-8ABC-F474278C91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BC24E3-48E6-4820-8640-4EDA6F6EF3FD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AEE21B-29E7-4ECF-A36C-4D1F7EAAF6D1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“This is so hospitals can get paid more”</a:t>
          </a:r>
          <a:endParaRPr lang="en-US" dirty="0">
            <a:latin typeface="Arial"/>
            <a:cs typeface="Arial"/>
          </a:endParaRPr>
        </a:p>
      </dgm:t>
    </dgm:pt>
    <dgm:pt modelId="{22F70DC1-7096-4DDD-A3F4-20D01DC109B5}" type="parTrans" cxnId="{1178C6EC-7448-4B41-A1CC-22110B404951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F93F6DB-4BFF-4A6B-85C2-E5A0B8D072B2}" type="sibTrans" cxnId="{1178C6EC-7448-4B41-A1CC-22110B404951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7A02A69-7D12-4EB6-B012-B927C2D61FE8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Medicare allows for better coding for:</a:t>
          </a:r>
          <a:endParaRPr lang="en-US" dirty="0">
            <a:latin typeface="Arial"/>
            <a:cs typeface="Arial"/>
          </a:endParaRPr>
        </a:p>
      </dgm:t>
    </dgm:pt>
    <dgm:pt modelId="{8340ECAF-3A36-434B-BAFB-35351C495790}" type="parTrans" cxnId="{D9B39E69-1F6A-4C32-8EE8-64DEAD9641A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C9CFF0A-D79D-4656-80EC-931B5BDB6883}" type="sibTrans" cxnId="{D9B39E69-1F6A-4C32-8EE8-64DEAD9641A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D2D4932-4531-4EB0-802B-8C2FC524A392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Accuracy and specificity</a:t>
          </a:r>
          <a:endParaRPr lang="en-US" dirty="0">
            <a:latin typeface="Arial"/>
            <a:cs typeface="Arial"/>
          </a:endParaRPr>
        </a:p>
      </dgm:t>
    </dgm:pt>
    <dgm:pt modelId="{CE20B6B9-262A-4936-BF8A-6BDD370A1C62}" type="parTrans" cxnId="{5D8E77BB-E7FD-446C-BE4F-A71FB32ED36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23C3DD3-2BE2-41AE-9B26-6C3E5BCA6D91}" type="sibTrans" cxnId="{5D8E77BB-E7FD-446C-BE4F-A71FB32ED36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0A606FF-8B28-4DEF-97D6-909842D07C90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Compares Physicians to their Peers</a:t>
          </a:r>
          <a:endParaRPr lang="en-US" dirty="0">
            <a:latin typeface="Arial"/>
            <a:cs typeface="Arial"/>
          </a:endParaRPr>
        </a:p>
      </dgm:t>
    </dgm:pt>
    <dgm:pt modelId="{B21ADBAB-992A-4B8E-A541-1D17D2533C09}" type="parTrans" cxnId="{76525C6E-F44E-4374-A544-755CB66FA31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1B70B9B-F9C2-4B3E-A96C-A993D5DB5935}" type="sibTrans" cxnId="{76525C6E-F44E-4374-A544-755CB66FA31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98D900B-1479-4CB0-9C2E-0B3447D9AC26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“Urosepsis” – Patient dies day 1 or 2</a:t>
          </a:r>
          <a:endParaRPr lang="en-US" dirty="0">
            <a:latin typeface="Arial"/>
            <a:cs typeface="Arial"/>
          </a:endParaRPr>
        </a:p>
      </dgm:t>
    </dgm:pt>
    <dgm:pt modelId="{12595C8E-16C3-4410-A430-6A1F64D18ED7}" type="parTrans" cxnId="{A822F8C9-2204-4154-BD47-23AA4F364E6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52E142-C00D-4DB8-BD58-4E983F481655}" type="sibTrans" cxnId="{A822F8C9-2204-4154-BD47-23AA4F364E6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9F89F51-8576-444C-A6B4-34C1A823A2C5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Non-codable – SOI/ROM = 1/1</a:t>
          </a:r>
          <a:endParaRPr lang="en-US" dirty="0">
            <a:latin typeface="Arial"/>
            <a:cs typeface="Arial"/>
          </a:endParaRPr>
        </a:p>
      </dgm:t>
    </dgm:pt>
    <dgm:pt modelId="{8A86AB2F-3698-4940-B5FB-535AFFE31007}" type="parTrans" cxnId="{D7EE4C8A-48F0-424A-883B-8AC6921F5E4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74300CE-9DE1-48F4-8798-EC9021AE2B1C}" type="sibTrans" cxnId="{D7EE4C8A-48F0-424A-883B-8AC6921F5E4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52C95F3-CAA2-4783-8DFF-3149599B4876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Reimbursement</a:t>
          </a:r>
          <a:endParaRPr lang="en-US" dirty="0">
            <a:latin typeface="Arial"/>
            <a:cs typeface="Arial"/>
          </a:endParaRPr>
        </a:p>
      </dgm:t>
    </dgm:pt>
    <dgm:pt modelId="{321EBBF3-1F30-4535-B790-8CF89074A8D1}" type="parTrans" cxnId="{61219C87-D395-4E05-8981-C84B7C2E80E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9F45578-DCAF-4641-A6DA-C6C171D7A746}" type="sibTrans" cxnId="{61219C87-D395-4E05-8981-C84B7C2E80E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145F4A5-69C8-4C10-9B03-72AD2AE12A5E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Consequences</a:t>
          </a:r>
          <a:endParaRPr lang="en-US" dirty="0">
            <a:latin typeface="Arial"/>
            <a:cs typeface="Arial"/>
          </a:endParaRPr>
        </a:p>
      </dgm:t>
    </dgm:pt>
    <dgm:pt modelId="{E4AE21A1-43E0-4F3F-8CEA-05C214560071}" type="parTrans" cxnId="{25E1413C-89D8-4C83-8BB7-896D641D702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5F56E7D-879D-410E-8776-E80B30E7464D}" type="sibTrans" cxnId="{25E1413C-89D8-4C83-8BB7-896D641D702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342491A-13BD-4056-9BAE-1C3188F91E94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ROM – Risk of Mortality – graded 1-4</a:t>
          </a:r>
          <a:endParaRPr lang="en-US" dirty="0">
            <a:latin typeface="Arial"/>
            <a:cs typeface="Arial"/>
          </a:endParaRPr>
        </a:p>
      </dgm:t>
    </dgm:pt>
    <dgm:pt modelId="{428F9F33-EDB5-4B0D-B8B0-8BCB40841ED7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SOI – Severity of Illness – graded 1-4</a:t>
          </a:r>
          <a:endParaRPr lang="en-US" dirty="0">
            <a:latin typeface="Arial"/>
            <a:cs typeface="Arial"/>
          </a:endParaRPr>
        </a:p>
      </dgm:t>
    </dgm:pt>
    <dgm:pt modelId="{58C4548C-DBA4-4EDB-8921-03DFAEF98EB6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Quality Measures</a:t>
          </a:r>
          <a:endParaRPr lang="en-US" dirty="0">
            <a:latin typeface="Arial"/>
            <a:cs typeface="Arial"/>
          </a:endParaRPr>
        </a:p>
      </dgm:t>
    </dgm:pt>
    <dgm:pt modelId="{8262F7DA-8555-4947-8998-07D9630DC064}" type="sibTrans" cxnId="{586BD860-3C38-43A7-992C-D14756E1D1A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CF9D61-6790-4EC9-9330-84E60983D961}" type="parTrans" cxnId="{586BD860-3C38-43A7-992C-D14756E1D1A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6407912-0493-4AC8-A8E2-1BA9E4C61635}" type="sibTrans" cxnId="{DF746A75-05BF-4697-90AA-3EF8C5669654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C0713CD-82FB-47B9-9E31-60347DB24829}" type="parTrans" cxnId="{DF746A75-05BF-4697-90AA-3EF8C5669654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516E95-3562-4785-B471-2913635D58D1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Physician Benefits of better documentation</a:t>
          </a:r>
          <a:endParaRPr lang="en-US" dirty="0">
            <a:latin typeface="Arial"/>
            <a:cs typeface="Arial"/>
          </a:endParaRPr>
        </a:p>
      </dgm:t>
    </dgm:pt>
    <dgm:pt modelId="{2F078593-6A7B-4816-8DA0-D69ECD895786}" type="sibTrans" cxnId="{7F659457-BDDE-48EA-B40F-20560421AF2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314D76F-392E-4C89-9B82-223112FE3DA2}" type="parTrans" cxnId="{7F659457-BDDE-48EA-B40F-20560421AF2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950BF64-B909-4AF8-94B6-829287CDC45E}" type="sibTrans" cxnId="{E6A92AB5-A1F3-4009-A798-6C2E3E2900A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42FAB29-DC83-4EF1-A006-B90B20070C44}" type="parTrans" cxnId="{E6A92AB5-A1F3-4009-A798-6C2E3E2900A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B438508-204C-46B0-905F-52F27042A6E2}" type="pres">
      <dgm:prSet presAssocID="{6EBC24E3-48E6-4820-8640-4EDA6F6EF3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CE3B8-370B-44DB-BAA8-30A0E91E0653}" type="pres">
      <dgm:prSet presAssocID="{75AEE21B-29E7-4ECF-A36C-4D1F7EAAF6D1}" presName="comp" presStyleCnt="0"/>
      <dgm:spPr/>
    </dgm:pt>
    <dgm:pt modelId="{2237E23F-857B-4BA6-AD63-E143F0A5719E}" type="pres">
      <dgm:prSet presAssocID="{75AEE21B-29E7-4ECF-A36C-4D1F7EAAF6D1}" presName="box" presStyleLbl="node1" presStyleIdx="0" presStyleCnt="3"/>
      <dgm:spPr/>
      <dgm:t>
        <a:bodyPr/>
        <a:lstStyle/>
        <a:p>
          <a:endParaRPr lang="en-US"/>
        </a:p>
      </dgm:t>
    </dgm:pt>
    <dgm:pt modelId="{597072AF-B91E-45F3-9A9D-9C14B59DDFB7}" type="pres">
      <dgm:prSet presAssocID="{75AEE21B-29E7-4ECF-A36C-4D1F7EAAF6D1}" presName="img" presStyleLbl="fgImgPlace1" presStyleIdx="0" presStyleCnt="3" custLinFactNeighborX="-1721" custLinFactNeighborY="-26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116F49-6C41-45F3-A4CA-4E6A98DA5E42}" type="pres">
      <dgm:prSet presAssocID="{75AEE21B-29E7-4ECF-A36C-4D1F7EAAF6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671BD-0669-4727-9EB3-266BB9EBE71B}" type="pres">
      <dgm:prSet presAssocID="{2F93F6DB-4BFF-4A6B-85C2-E5A0B8D072B2}" presName="spacer" presStyleCnt="0"/>
      <dgm:spPr/>
    </dgm:pt>
    <dgm:pt modelId="{D0BDD8F3-2DF0-4DB9-A822-E7D792D68470}" type="pres">
      <dgm:prSet presAssocID="{68516E95-3562-4785-B471-2913635D58D1}" presName="comp" presStyleCnt="0"/>
      <dgm:spPr/>
    </dgm:pt>
    <dgm:pt modelId="{FA9493E5-1ED4-4471-86EA-0576A1FA6654}" type="pres">
      <dgm:prSet presAssocID="{68516E95-3562-4785-B471-2913635D58D1}" presName="box" presStyleLbl="node1" presStyleIdx="1" presStyleCnt="3" custLinFactNeighborX="6739" custLinFactNeighborY="1043"/>
      <dgm:spPr/>
      <dgm:t>
        <a:bodyPr/>
        <a:lstStyle/>
        <a:p>
          <a:endParaRPr lang="en-US"/>
        </a:p>
      </dgm:t>
    </dgm:pt>
    <dgm:pt modelId="{45421A29-1BEF-4C97-8824-EE7870AA57EA}" type="pres">
      <dgm:prSet presAssocID="{68516E95-3562-4785-B471-2913635D58D1}" presName="img" presStyleLbl="fgImgPlace1" presStyleIdx="1" presStyleCnt="3" custScaleX="92156" custScaleY="85865" custLinFactNeighborX="-1295" custLinFactNeighborY="215"/>
      <dgm:spPr>
        <a:prstGeom prst="rightArrow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2E24576-96E5-4613-B2E3-AA4F957213A5}" type="pres">
      <dgm:prSet presAssocID="{68516E95-3562-4785-B471-2913635D58D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AE94F-5F9D-4D03-B4C5-7F1FEF75B057}" type="pres">
      <dgm:prSet presAssocID="{2F078593-6A7B-4816-8DA0-D69ECD895786}" presName="spacer" presStyleCnt="0"/>
      <dgm:spPr/>
    </dgm:pt>
    <dgm:pt modelId="{A5FC35A2-D24C-4BC3-941E-91FBD0E223F4}" type="pres">
      <dgm:prSet presAssocID="{B0A606FF-8B28-4DEF-97D6-909842D07C90}" presName="comp" presStyleCnt="0"/>
      <dgm:spPr/>
    </dgm:pt>
    <dgm:pt modelId="{1B295CE5-F5CC-496A-9CC9-A477D3B27028}" type="pres">
      <dgm:prSet presAssocID="{B0A606FF-8B28-4DEF-97D6-909842D07C90}" presName="box" presStyleLbl="node1" presStyleIdx="2" presStyleCnt="3"/>
      <dgm:spPr/>
      <dgm:t>
        <a:bodyPr/>
        <a:lstStyle/>
        <a:p>
          <a:endParaRPr lang="en-US"/>
        </a:p>
      </dgm:t>
    </dgm:pt>
    <dgm:pt modelId="{64FD7C3E-38FD-49AD-A0D0-5636DB21C3EB}" type="pres">
      <dgm:prSet presAssocID="{B0A606FF-8B28-4DEF-97D6-909842D07C90}" presName="img" presStyleLbl="fgImgPlace1" presStyleIdx="2" presStyleCnt="3" custScaleX="86104" custScaleY="79343" custLinFactNeighborX="-1295" custLinFactNeighborY="-2285"/>
      <dgm:spPr>
        <a:prstGeom prst="rightArrow">
          <a:avLst/>
        </a:prstGeom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DC32387-84C2-4A3C-A580-CB860B81A37F}" type="pres">
      <dgm:prSet presAssocID="{B0A606FF-8B28-4DEF-97D6-909842D07C9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DA098-573D-7240-9688-EDC2AE4BB70B}" type="presOf" srcId="{4145F4A5-69C8-4C10-9B03-72AD2AE12A5E}" destId="{3DC32387-84C2-4A3C-A580-CB860B81A37F}" srcOrd="1" destOrd="3" presId="urn:microsoft.com/office/officeart/2005/8/layout/vList4"/>
    <dgm:cxn modelId="{25E1413C-89D8-4C83-8BB7-896D641D702A}" srcId="{69F89F51-8576-444C-A6B4-34C1A823A2C5}" destId="{4145F4A5-69C8-4C10-9B03-72AD2AE12A5E}" srcOrd="0" destOrd="0" parTransId="{E4AE21A1-43E0-4F3F-8CEA-05C214560071}" sibTransId="{95F56E7D-879D-410E-8776-E80B30E7464D}"/>
    <dgm:cxn modelId="{88CCD2BF-97E0-E84F-8033-654BCF1B25AF}" type="presOf" srcId="{B0A606FF-8B28-4DEF-97D6-909842D07C90}" destId="{3DC32387-84C2-4A3C-A580-CB860B81A37F}" srcOrd="1" destOrd="0" presId="urn:microsoft.com/office/officeart/2005/8/layout/vList4"/>
    <dgm:cxn modelId="{C1B05705-D3E7-3F42-9135-48944805D283}" type="presOf" srcId="{69F89F51-8576-444C-A6B4-34C1A823A2C5}" destId="{1B295CE5-F5CC-496A-9CC9-A477D3B27028}" srcOrd="0" destOrd="2" presId="urn:microsoft.com/office/officeart/2005/8/layout/vList4"/>
    <dgm:cxn modelId="{3FAA2529-A0C8-9748-BA39-B227CB66225F}" type="presOf" srcId="{428F9F33-EDB5-4B0D-B8B0-8BCB40841ED7}" destId="{FA9493E5-1ED4-4471-86EA-0576A1FA6654}" srcOrd="0" destOrd="2" presId="urn:microsoft.com/office/officeart/2005/8/layout/vList4"/>
    <dgm:cxn modelId="{BADAE2D0-39A0-9743-88C3-E89337EA1123}" type="presOf" srcId="{8D2D4932-4531-4EB0-802B-8C2FC524A392}" destId="{E7116F49-6C41-45F3-A4CA-4E6A98DA5E42}" srcOrd="1" destOrd="3" presId="urn:microsoft.com/office/officeart/2005/8/layout/vList4"/>
    <dgm:cxn modelId="{6F2606DD-5C04-DF49-AA1C-1A9D6C9509FE}" type="presOf" srcId="{6EBC24E3-48E6-4820-8640-4EDA6F6EF3FD}" destId="{2B438508-204C-46B0-905F-52F27042A6E2}" srcOrd="0" destOrd="0" presId="urn:microsoft.com/office/officeart/2005/8/layout/vList4"/>
    <dgm:cxn modelId="{5CBD9E44-2D38-BB4B-9007-37C10D5C0343}" type="presOf" srcId="{552C95F3-CAA2-4783-8DFF-3149599B4876}" destId="{E7116F49-6C41-45F3-A4CA-4E6A98DA5E42}" srcOrd="1" destOrd="2" presId="urn:microsoft.com/office/officeart/2005/8/layout/vList4"/>
    <dgm:cxn modelId="{F9C0667A-433D-FF45-AECC-1E5AE1D3083F}" type="presOf" srcId="{E342491A-13BD-4056-9BAE-1C3188F91E94}" destId="{D2E24576-96E5-4613-B2E3-AA4F957213A5}" srcOrd="1" destOrd="3" presId="urn:microsoft.com/office/officeart/2005/8/layout/vList4"/>
    <dgm:cxn modelId="{76525C6E-F44E-4374-A544-755CB66FA315}" srcId="{6EBC24E3-48E6-4820-8640-4EDA6F6EF3FD}" destId="{B0A606FF-8B28-4DEF-97D6-909842D07C90}" srcOrd="2" destOrd="0" parTransId="{B21ADBAB-992A-4B8E-A541-1D17D2533C09}" sibTransId="{61B70B9B-F9C2-4B3E-A96C-A993D5DB5935}"/>
    <dgm:cxn modelId="{47EECADB-B58C-8045-96D2-4AC825DF5762}" type="presOf" srcId="{58C4548C-DBA4-4EDB-8921-03DFAEF98EB6}" destId="{D2E24576-96E5-4613-B2E3-AA4F957213A5}" srcOrd="1" destOrd="1" presId="urn:microsoft.com/office/officeart/2005/8/layout/vList4"/>
    <dgm:cxn modelId="{86074128-9C44-D244-A46B-D6CCF8726261}" type="presOf" srcId="{58C4548C-DBA4-4EDB-8921-03DFAEF98EB6}" destId="{FA9493E5-1ED4-4471-86EA-0576A1FA6654}" srcOrd="0" destOrd="1" presId="urn:microsoft.com/office/officeart/2005/8/layout/vList4"/>
    <dgm:cxn modelId="{5D8E77BB-E7FD-446C-BE4F-A71FB32ED360}" srcId="{A7A02A69-7D12-4EB6-B012-B927C2D61FE8}" destId="{8D2D4932-4531-4EB0-802B-8C2FC524A392}" srcOrd="1" destOrd="0" parTransId="{CE20B6B9-262A-4936-BF8A-6BDD370A1C62}" sibTransId="{523C3DD3-2BE2-41AE-9B26-6C3E5BCA6D91}"/>
    <dgm:cxn modelId="{49729C94-089A-614B-950D-51FFAC5D8A38}" type="presOf" srcId="{A7A02A69-7D12-4EB6-B012-B927C2D61FE8}" destId="{E7116F49-6C41-45F3-A4CA-4E6A98DA5E42}" srcOrd="1" destOrd="1" presId="urn:microsoft.com/office/officeart/2005/8/layout/vList4"/>
    <dgm:cxn modelId="{4E1CB224-846B-4142-B4A9-51AA4FF4DE8F}" type="presOf" srcId="{4145F4A5-69C8-4C10-9B03-72AD2AE12A5E}" destId="{1B295CE5-F5CC-496A-9CC9-A477D3B27028}" srcOrd="0" destOrd="3" presId="urn:microsoft.com/office/officeart/2005/8/layout/vList4"/>
    <dgm:cxn modelId="{A2689063-F360-6F4A-815C-0910C9BC10E0}" type="presOf" srcId="{75AEE21B-29E7-4ECF-A36C-4D1F7EAAF6D1}" destId="{2237E23F-857B-4BA6-AD63-E143F0A5719E}" srcOrd="0" destOrd="0" presId="urn:microsoft.com/office/officeart/2005/8/layout/vList4"/>
    <dgm:cxn modelId="{D7EE4C8A-48F0-424A-883B-8AC6921F5E4C}" srcId="{B0A606FF-8B28-4DEF-97D6-909842D07C90}" destId="{69F89F51-8576-444C-A6B4-34C1A823A2C5}" srcOrd="1" destOrd="0" parTransId="{8A86AB2F-3698-4940-B5FB-535AFFE31007}" sibTransId="{574300CE-9DE1-48F4-8798-EC9021AE2B1C}"/>
    <dgm:cxn modelId="{3F367450-2EB0-3749-8F39-F186739F4867}" type="presOf" srcId="{68516E95-3562-4785-B471-2913635D58D1}" destId="{D2E24576-96E5-4613-B2E3-AA4F957213A5}" srcOrd="1" destOrd="0" presId="urn:microsoft.com/office/officeart/2005/8/layout/vList4"/>
    <dgm:cxn modelId="{586BD860-3C38-43A7-992C-D14756E1D1AC}" srcId="{58C4548C-DBA4-4EDB-8921-03DFAEF98EB6}" destId="{E342491A-13BD-4056-9BAE-1C3188F91E94}" srcOrd="1" destOrd="0" parTransId="{D7CF9D61-6790-4EC9-9330-84E60983D961}" sibTransId="{8262F7DA-8555-4947-8998-07D9630DC064}"/>
    <dgm:cxn modelId="{DF746A75-05BF-4697-90AA-3EF8C5669654}" srcId="{58C4548C-DBA4-4EDB-8921-03DFAEF98EB6}" destId="{428F9F33-EDB5-4B0D-B8B0-8BCB40841ED7}" srcOrd="0" destOrd="0" parTransId="{DC0713CD-82FB-47B9-9E31-60347DB24829}" sibTransId="{C6407912-0493-4AC8-A8E2-1BA9E4C61635}"/>
    <dgm:cxn modelId="{22E7814B-3644-A74A-BBFF-0240CB4A59A2}" type="presOf" srcId="{E342491A-13BD-4056-9BAE-1C3188F91E94}" destId="{FA9493E5-1ED4-4471-86EA-0576A1FA6654}" srcOrd="0" destOrd="3" presId="urn:microsoft.com/office/officeart/2005/8/layout/vList4"/>
    <dgm:cxn modelId="{0130860F-95F5-004C-9D97-9DA978F39384}" type="presOf" srcId="{69F89F51-8576-444C-A6B4-34C1A823A2C5}" destId="{3DC32387-84C2-4A3C-A580-CB860B81A37F}" srcOrd="1" destOrd="2" presId="urn:microsoft.com/office/officeart/2005/8/layout/vList4"/>
    <dgm:cxn modelId="{BE0F08E0-C19A-9641-B80E-4932AEE730C2}" type="presOf" srcId="{A7A02A69-7D12-4EB6-B012-B927C2D61FE8}" destId="{2237E23F-857B-4BA6-AD63-E143F0A5719E}" srcOrd="0" destOrd="1" presId="urn:microsoft.com/office/officeart/2005/8/layout/vList4"/>
    <dgm:cxn modelId="{8C8ADDD8-5D71-0347-AA5E-496BEECC80E6}" type="presOf" srcId="{898D900B-1479-4CB0-9C2E-0B3447D9AC26}" destId="{1B295CE5-F5CC-496A-9CC9-A477D3B27028}" srcOrd="0" destOrd="1" presId="urn:microsoft.com/office/officeart/2005/8/layout/vList4"/>
    <dgm:cxn modelId="{264702C6-B622-4C41-9939-2C8E1FFBC1BC}" type="presOf" srcId="{8D2D4932-4531-4EB0-802B-8C2FC524A392}" destId="{2237E23F-857B-4BA6-AD63-E143F0A5719E}" srcOrd="0" destOrd="3" presId="urn:microsoft.com/office/officeart/2005/8/layout/vList4"/>
    <dgm:cxn modelId="{254628DA-9759-9A45-8036-6A18D0254763}" type="presOf" srcId="{75AEE21B-29E7-4ECF-A36C-4D1F7EAAF6D1}" destId="{E7116F49-6C41-45F3-A4CA-4E6A98DA5E42}" srcOrd="1" destOrd="0" presId="urn:microsoft.com/office/officeart/2005/8/layout/vList4"/>
    <dgm:cxn modelId="{00330E17-A854-3A4E-9017-B4829A977502}" type="presOf" srcId="{428F9F33-EDB5-4B0D-B8B0-8BCB40841ED7}" destId="{D2E24576-96E5-4613-B2E3-AA4F957213A5}" srcOrd="1" destOrd="2" presId="urn:microsoft.com/office/officeart/2005/8/layout/vList4"/>
    <dgm:cxn modelId="{7F659457-BDDE-48EA-B40F-20560421AF2B}" srcId="{6EBC24E3-48E6-4820-8640-4EDA6F6EF3FD}" destId="{68516E95-3562-4785-B471-2913635D58D1}" srcOrd="1" destOrd="0" parTransId="{7314D76F-392E-4C89-9B82-223112FE3DA2}" sibTransId="{2F078593-6A7B-4816-8DA0-D69ECD895786}"/>
    <dgm:cxn modelId="{A822F8C9-2204-4154-BD47-23AA4F364E65}" srcId="{B0A606FF-8B28-4DEF-97D6-909842D07C90}" destId="{898D900B-1479-4CB0-9C2E-0B3447D9AC26}" srcOrd="0" destOrd="0" parTransId="{12595C8E-16C3-4410-A430-6A1F64D18ED7}" sibTransId="{7952E142-C00D-4DB8-BD58-4E983F481655}"/>
    <dgm:cxn modelId="{F79B838E-6F29-4F4D-BC70-1256E02F530A}" type="presOf" srcId="{552C95F3-CAA2-4783-8DFF-3149599B4876}" destId="{2237E23F-857B-4BA6-AD63-E143F0A5719E}" srcOrd="0" destOrd="2" presId="urn:microsoft.com/office/officeart/2005/8/layout/vList4"/>
    <dgm:cxn modelId="{61219C87-D395-4E05-8981-C84B7C2E80EF}" srcId="{A7A02A69-7D12-4EB6-B012-B927C2D61FE8}" destId="{552C95F3-CAA2-4783-8DFF-3149599B4876}" srcOrd="0" destOrd="0" parTransId="{321EBBF3-1F30-4535-B790-8CF89074A8D1}" sibTransId="{49F45578-DCAF-4641-A6DA-C6C171D7A746}"/>
    <dgm:cxn modelId="{D9B39E69-1F6A-4C32-8EE8-64DEAD9641AA}" srcId="{75AEE21B-29E7-4ECF-A36C-4D1F7EAAF6D1}" destId="{A7A02A69-7D12-4EB6-B012-B927C2D61FE8}" srcOrd="0" destOrd="0" parTransId="{8340ECAF-3A36-434B-BAFB-35351C495790}" sibTransId="{5C9CFF0A-D79D-4656-80EC-931B5BDB6883}"/>
    <dgm:cxn modelId="{679DAE41-2383-1C4E-BE9D-F6872F322C2C}" type="presOf" srcId="{898D900B-1479-4CB0-9C2E-0B3447D9AC26}" destId="{3DC32387-84C2-4A3C-A580-CB860B81A37F}" srcOrd="1" destOrd="1" presId="urn:microsoft.com/office/officeart/2005/8/layout/vList4"/>
    <dgm:cxn modelId="{E6A92AB5-A1F3-4009-A798-6C2E3E2900A0}" srcId="{68516E95-3562-4785-B471-2913635D58D1}" destId="{58C4548C-DBA4-4EDB-8921-03DFAEF98EB6}" srcOrd="0" destOrd="0" parTransId="{C42FAB29-DC83-4EF1-A006-B90B20070C44}" sibTransId="{6950BF64-B909-4AF8-94B6-829287CDC45E}"/>
    <dgm:cxn modelId="{14A6219D-E081-CD43-AC25-DDD653B15DD8}" type="presOf" srcId="{B0A606FF-8B28-4DEF-97D6-909842D07C90}" destId="{1B295CE5-F5CC-496A-9CC9-A477D3B27028}" srcOrd="0" destOrd="0" presId="urn:microsoft.com/office/officeart/2005/8/layout/vList4"/>
    <dgm:cxn modelId="{1178C6EC-7448-4B41-A1CC-22110B404951}" srcId="{6EBC24E3-48E6-4820-8640-4EDA6F6EF3FD}" destId="{75AEE21B-29E7-4ECF-A36C-4D1F7EAAF6D1}" srcOrd="0" destOrd="0" parTransId="{22F70DC1-7096-4DDD-A3F4-20D01DC109B5}" sibTransId="{2F93F6DB-4BFF-4A6B-85C2-E5A0B8D072B2}"/>
    <dgm:cxn modelId="{A5FE4BC6-5CBD-1347-AC6B-CCB7D7E2C710}" type="presOf" srcId="{68516E95-3562-4785-B471-2913635D58D1}" destId="{FA9493E5-1ED4-4471-86EA-0576A1FA6654}" srcOrd="0" destOrd="0" presId="urn:microsoft.com/office/officeart/2005/8/layout/vList4"/>
    <dgm:cxn modelId="{7BCD3E55-C5CB-D44F-8460-439E63F75BDF}" type="presParOf" srcId="{2B438508-204C-46B0-905F-52F27042A6E2}" destId="{076CE3B8-370B-44DB-BAA8-30A0E91E0653}" srcOrd="0" destOrd="0" presId="urn:microsoft.com/office/officeart/2005/8/layout/vList4"/>
    <dgm:cxn modelId="{EE0D4C79-27B8-3F48-B1F2-11AC260F9504}" type="presParOf" srcId="{076CE3B8-370B-44DB-BAA8-30A0E91E0653}" destId="{2237E23F-857B-4BA6-AD63-E143F0A5719E}" srcOrd="0" destOrd="0" presId="urn:microsoft.com/office/officeart/2005/8/layout/vList4"/>
    <dgm:cxn modelId="{D02E8611-7DD8-2042-97C4-0FF9C7A8C207}" type="presParOf" srcId="{076CE3B8-370B-44DB-BAA8-30A0E91E0653}" destId="{597072AF-B91E-45F3-9A9D-9C14B59DDFB7}" srcOrd="1" destOrd="0" presId="urn:microsoft.com/office/officeart/2005/8/layout/vList4"/>
    <dgm:cxn modelId="{58D1AEC0-8670-124C-85BE-291A0B18570F}" type="presParOf" srcId="{076CE3B8-370B-44DB-BAA8-30A0E91E0653}" destId="{E7116F49-6C41-45F3-A4CA-4E6A98DA5E42}" srcOrd="2" destOrd="0" presId="urn:microsoft.com/office/officeart/2005/8/layout/vList4"/>
    <dgm:cxn modelId="{016F3B08-2606-E349-AE5B-B322B70C4799}" type="presParOf" srcId="{2B438508-204C-46B0-905F-52F27042A6E2}" destId="{7E9671BD-0669-4727-9EB3-266BB9EBE71B}" srcOrd="1" destOrd="0" presId="urn:microsoft.com/office/officeart/2005/8/layout/vList4"/>
    <dgm:cxn modelId="{8C7D2904-D20E-D24D-BDE3-A6C448BA8D72}" type="presParOf" srcId="{2B438508-204C-46B0-905F-52F27042A6E2}" destId="{D0BDD8F3-2DF0-4DB9-A822-E7D792D68470}" srcOrd="2" destOrd="0" presId="urn:microsoft.com/office/officeart/2005/8/layout/vList4"/>
    <dgm:cxn modelId="{E6586CF9-C419-9449-A14F-D43904861F85}" type="presParOf" srcId="{D0BDD8F3-2DF0-4DB9-A822-E7D792D68470}" destId="{FA9493E5-1ED4-4471-86EA-0576A1FA6654}" srcOrd="0" destOrd="0" presId="urn:microsoft.com/office/officeart/2005/8/layout/vList4"/>
    <dgm:cxn modelId="{EEC85DA6-917D-F843-B293-577BE8218E9E}" type="presParOf" srcId="{D0BDD8F3-2DF0-4DB9-A822-E7D792D68470}" destId="{45421A29-1BEF-4C97-8824-EE7870AA57EA}" srcOrd="1" destOrd="0" presId="urn:microsoft.com/office/officeart/2005/8/layout/vList4"/>
    <dgm:cxn modelId="{B72FCC99-DD3C-E74A-B303-4A8C8D5CC2CF}" type="presParOf" srcId="{D0BDD8F3-2DF0-4DB9-A822-E7D792D68470}" destId="{D2E24576-96E5-4613-B2E3-AA4F957213A5}" srcOrd="2" destOrd="0" presId="urn:microsoft.com/office/officeart/2005/8/layout/vList4"/>
    <dgm:cxn modelId="{65F67B25-7B6A-3244-B47F-214C8C773C59}" type="presParOf" srcId="{2B438508-204C-46B0-905F-52F27042A6E2}" destId="{80EAE94F-5F9D-4D03-B4C5-7F1FEF75B057}" srcOrd="3" destOrd="0" presId="urn:microsoft.com/office/officeart/2005/8/layout/vList4"/>
    <dgm:cxn modelId="{0448CBA0-7FAA-D34D-BD9B-BD232FA691D5}" type="presParOf" srcId="{2B438508-204C-46B0-905F-52F27042A6E2}" destId="{A5FC35A2-D24C-4BC3-941E-91FBD0E223F4}" srcOrd="4" destOrd="0" presId="urn:microsoft.com/office/officeart/2005/8/layout/vList4"/>
    <dgm:cxn modelId="{6D29F3A5-2D44-5349-BB89-CCB45096F82F}" type="presParOf" srcId="{A5FC35A2-D24C-4BC3-941E-91FBD0E223F4}" destId="{1B295CE5-F5CC-496A-9CC9-A477D3B27028}" srcOrd="0" destOrd="0" presId="urn:microsoft.com/office/officeart/2005/8/layout/vList4"/>
    <dgm:cxn modelId="{7D1A559B-8D4A-E740-B3D6-A1C89BDC956F}" type="presParOf" srcId="{A5FC35A2-D24C-4BC3-941E-91FBD0E223F4}" destId="{64FD7C3E-38FD-49AD-A0D0-5636DB21C3EB}" srcOrd="1" destOrd="0" presId="urn:microsoft.com/office/officeart/2005/8/layout/vList4"/>
    <dgm:cxn modelId="{295FBC72-9EF4-0D4C-8383-314DA0248B82}" type="presParOf" srcId="{A5FC35A2-D24C-4BC3-941E-91FBD0E223F4}" destId="{3DC32387-84C2-4A3C-A580-CB860B81A3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04FDB-67B8-41AA-AEEE-FCB40BE5FA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5C00F0-116E-44E5-93E7-847C13A8A775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Part of the new audience</a:t>
          </a:r>
          <a:endParaRPr lang="en-US" dirty="0">
            <a:latin typeface="Arial"/>
            <a:cs typeface="Arial"/>
          </a:endParaRPr>
        </a:p>
      </dgm:t>
    </dgm:pt>
    <dgm:pt modelId="{4C661E93-990B-43E4-8B9C-0B5C12DF892E}" type="parTrans" cxnId="{0F1B8CFE-E089-4251-B0B1-318E45D990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C335461-EF96-414B-BA97-4595D7D60AF8}" type="sibTrans" cxnId="{0F1B8CFE-E089-4251-B0B1-318E45D990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7124767-119F-480C-8CE1-43E217C88996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Recovery</a:t>
          </a:r>
        </a:p>
        <a:p>
          <a:r>
            <a:rPr lang="en-US" b="1" dirty="0" smtClean="0">
              <a:latin typeface="Arial"/>
              <a:cs typeface="Arial"/>
            </a:rPr>
            <a:t>Auditors</a:t>
          </a:r>
          <a:endParaRPr lang="en-US" b="1" dirty="0">
            <a:latin typeface="Arial"/>
            <a:cs typeface="Arial"/>
          </a:endParaRPr>
        </a:p>
      </dgm:t>
    </dgm:pt>
    <dgm:pt modelId="{38E04887-2FA0-44D0-9FC6-C940B657BD11}" type="parTrans" cxnId="{F4267E66-ED76-4313-9082-6DD4590678B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2F7F6E8-E63B-4F6A-9A73-B52844CA78A8}" type="sibTrans" cxnId="{F4267E66-ED76-4313-9082-6DD4590678B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9146309-E0E8-415D-AFB1-DF0A991955A9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Commercial</a:t>
          </a:r>
          <a:endParaRPr lang="en-US" b="1" dirty="0">
            <a:latin typeface="Arial"/>
            <a:cs typeface="Arial"/>
          </a:endParaRPr>
        </a:p>
      </dgm:t>
    </dgm:pt>
    <dgm:pt modelId="{3D76C6AA-6C4D-49D2-BA3C-EF3B0DA2E16A}" type="parTrans" cxnId="{0CA54D4F-5552-4C95-87C8-114023A67AB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E79B02B-B0E5-4B1B-B13C-5C01469E5825}" type="sibTrans" cxnId="{0CA54D4F-5552-4C95-87C8-114023A67AB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7B463BC-017A-4CF0-AD32-B1EF34F8ED3E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MAC</a:t>
          </a:r>
          <a:endParaRPr lang="en-US" b="1" dirty="0">
            <a:latin typeface="Arial"/>
            <a:cs typeface="Arial"/>
          </a:endParaRPr>
        </a:p>
      </dgm:t>
    </dgm:pt>
    <dgm:pt modelId="{D6DD7C2C-F0DC-4573-9560-2BE30BAAAA4E}" type="parTrans" cxnId="{4834A33E-873B-4462-9EB8-05A76D6F048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8156F28-6CDB-4A2F-9DD7-F10E5AAA393E}" type="sibTrans" cxnId="{4834A33E-873B-4462-9EB8-05A76D6F048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F01F48-F8C7-4091-9E4B-20AAC89738A7}" type="pres">
      <dgm:prSet presAssocID="{34704FDB-67B8-41AA-AEEE-FCB40BE5FA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7A03A9-0742-4B6C-A5C6-0E2C4901B4FE}" type="pres">
      <dgm:prSet presAssocID="{755C00F0-116E-44E5-93E7-847C13A8A775}" presName="singleCycle" presStyleCnt="0"/>
      <dgm:spPr/>
      <dgm:t>
        <a:bodyPr/>
        <a:lstStyle/>
        <a:p>
          <a:endParaRPr lang="en-US"/>
        </a:p>
      </dgm:t>
    </dgm:pt>
    <dgm:pt modelId="{755D5E03-A622-487C-BFC2-E6FDC04275E1}" type="pres">
      <dgm:prSet presAssocID="{755C00F0-116E-44E5-93E7-847C13A8A77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D54CBB0-C00E-49B7-92DF-F21A59034B4F}" type="pres">
      <dgm:prSet presAssocID="{38E04887-2FA0-44D0-9FC6-C940B657BD1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F082034-B961-45C0-9B1C-F44A1B8A5300}" type="pres">
      <dgm:prSet presAssocID="{07124767-119F-480C-8CE1-43E217C88996}" presName="text0" presStyleLbl="node1" presStyleIdx="1" presStyleCnt="4" custScaleX="14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6D439-22C9-4161-B9E4-3379CE33DADA}" type="pres">
      <dgm:prSet presAssocID="{3D76C6AA-6C4D-49D2-BA3C-EF3B0DA2E16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4DCDB64B-CF85-47F9-843A-3F632D68FFA4}" type="pres">
      <dgm:prSet presAssocID="{B9146309-E0E8-415D-AFB1-DF0A991955A9}" presName="text0" presStyleLbl="node1" presStyleIdx="2" presStyleCnt="4" custScaleX="153787" custRadScaleRad="110663" custRadScaleInc="-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56F9F-B8B6-46F4-8028-E2004A333A88}" type="pres">
      <dgm:prSet presAssocID="{D6DD7C2C-F0DC-4573-9560-2BE30BAAAA4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5417868-A7B2-4CDA-A3B5-F68401F17DB2}" type="pres">
      <dgm:prSet presAssocID="{17B463BC-017A-4CF0-AD32-B1EF34F8ED3E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FBF1B-FC52-2E48-9A8E-2AB1358CCB2E}" type="presOf" srcId="{D6DD7C2C-F0DC-4573-9560-2BE30BAAAA4E}" destId="{2B156F9F-B8B6-46F4-8028-E2004A333A88}" srcOrd="0" destOrd="0" presId="urn:microsoft.com/office/officeart/2008/layout/RadialCluster"/>
    <dgm:cxn modelId="{EAE51B97-39A0-6E4D-8263-EF678E794B44}" type="presOf" srcId="{17B463BC-017A-4CF0-AD32-B1EF34F8ED3E}" destId="{85417868-A7B2-4CDA-A3B5-F68401F17DB2}" srcOrd="0" destOrd="0" presId="urn:microsoft.com/office/officeart/2008/layout/RadialCluster"/>
    <dgm:cxn modelId="{0F1B8CFE-E089-4251-B0B1-318E45D990BE}" srcId="{34704FDB-67B8-41AA-AEEE-FCB40BE5FAC2}" destId="{755C00F0-116E-44E5-93E7-847C13A8A775}" srcOrd="0" destOrd="0" parTransId="{4C661E93-990B-43E4-8B9C-0B5C12DF892E}" sibTransId="{DC335461-EF96-414B-BA97-4595D7D60AF8}"/>
    <dgm:cxn modelId="{4834A33E-873B-4462-9EB8-05A76D6F048E}" srcId="{755C00F0-116E-44E5-93E7-847C13A8A775}" destId="{17B463BC-017A-4CF0-AD32-B1EF34F8ED3E}" srcOrd="2" destOrd="0" parTransId="{D6DD7C2C-F0DC-4573-9560-2BE30BAAAA4E}" sibTransId="{78156F28-6CDB-4A2F-9DD7-F10E5AAA393E}"/>
    <dgm:cxn modelId="{CCAFD62A-43CC-794B-83E0-395A63D3C5AC}" type="presOf" srcId="{38E04887-2FA0-44D0-9FC6-C940B657BD11}" destId="{6D54CBB0-C00E-49B7-92DF-F21A59034B4F}" srcOrd="0" destOrd="0" presId="urn:microsoft.com/office/officeart/2008/layout/RadialCluster"/>
    <dgm:cxn modelId="{1F15107E-C9C9-7746-A32A-8A85436A6561}" type="presOf" srcId="{34704FDB-67B8-41AA-AEEE-FCB40BE5FAC2}" destId="{F2F01F48-F8C7-4091-9E4B-20AAC89738A7}" srcOrd="0" destOrd="0" presId="urn:microsoft.com/office/officeart/2008/layout/RadialCluster"/>
    <dgm:cxn modelId="{0CA54D4F-5552-4C95-87C8-114023A67ABD}" srcId="{755C00F0-116E-44E5-93E7-847C13A8A775}" destId="{B9146309-E0E8-415D-AFB1-DF0A991955A9}" srcOrd="1" destOrd="0" parTransId="{3D76C6AA-6C4D-49D2-BA3C-EF3B0DA2E16A}" sibTransId="{2E79B02B-B0E5-4B1B-B13C-5C01469E5825}"/>
    <dgm:cxn modelId="{F4267E66-ED76-4313-9082-6DD4590678BA}" srcId="{755C00F0-116E-44E5-93E7-847C13A8A775}" destId="{07124767-119F-480C-8CE1-43E217C88996}" srcOrd="0" destOrd="0" parTransId="{38E04887-2FA0-44D0-9FC6-C940B657BD11}" sibTransId="{42F7F6E8-E63B-4F6A-9A73-B52844CA78A8}"/>
    <dgm:cxn modelId="{244C36FA-8EFF-A546-96F4-F269A0203DB9}" type="presOf" srcId="{07124767-119F-480C-8CE1-43E217C88996}" destId="{5F082034-B961-45C0-9B1C-F44A1B8A5300}" srcOrd="0" destOrd="0" presId="urn:microsoft.com/office/officeart/2008/layout/RadialCluster"/>
    <dgm:cxn modelId="{92A73E61-5B7C-6C4D-A284-63F5F1EB7912}" type="presOf" srcId="{B9146309-E0E8-415D-AFB1-DF0A991955A9}" destId="{4DCDB64B-CF85-47F9-843A-3F632D68FFA4}" srcOrd="0" destOrd="0" presId="urn:microsoft.com/office/officeart/2008/layout/RadialCluster"/>
    <dgm:cxn modelId="{0012D4DC-D61B-9C45-9693-80DDF3D3970F}" type="presOf" srcId="{3D76C6AA-6C4D-49D2-BA3C-EF3B0DA2E16A}" destId="{0586D439-22C9-4161-B9E4-3379CE33DADA}" srcOrd="0" destOrd="0" presId="urn:microsoft.com/office/officeart/2008/layout/RadialCluster"/>
    <dgm:cxn modelId="{4175EFB7-C2FD-4D4C-8576-CB86EBA426CE}" type="presOf" srcId="{755C00F0-116E-44E5-93E7-847C13A8A775}" destId="{755D5E03-A622-487C-BFC2-E6FDC04275E1}" srcOrd="0" destOrd="0" presId="urn:microsoft.com/office/officeart/2008/layout/RadialCluster"/>
    <dgm:cxn modelId="{11EFE9C9-92A1-4444-B7B6-8C955D4DE312}" type="presParOf" srcId="{F2F01F48-F8C7-4091-9E4B-20AAC89738A7}" destId="{EE7A03A9-0742-4B6C-A5C6-0E2C4901B4FE}" srcOrd="0" destOrd="0" presId="urn:microsoft.com/office/officeart/2008/layout/RadialCluster"/>
    <dgm:cxn modelId="{AC965139-CADE-2C42-8F51-D753D9EE7C86}" type="presParOf" srcId="{EE7A03A9-0742-4B6C-A5C6-0E2C4901B4FE}" destId="{755D5E03-A622-487C-BFC2-E6FDC04275E1}" srcOrd="0" destOrd="0" presId="urn:microsoft.com/office/officeart/2008/layout/RadialCluster"/>
    <dgm:cxn modelId="{ED78848F-8AD8-6E40-A76F-039DAA3BC7D1}" type="presParOf" srcId="{EE7A03A9-0742-4B6C-A5C6-0E2C4901B4FE}" destId="{6D54CBB0-C00E-49B7-92DF-F21A59034B4F}" srcOrd="1" destOrd="0" presId="urn:microsoft.com/office/officeart/2008/layout/RadialCluster"/>
    <dgm:cxn modelId="{6BC4FD01-47D6-A44E-86D5-A105D90349CB}" type="presParOf" srcId="{EE7A03A9-0742-4B6C-A5C6-0E2C4901B4FE}" destId="{5F082034-B961-45C0-9B1C-F44A1B8A5300}" srcOrd="2" destOrd="0" presId="urn:microsoft.com/office/officeart/2008/layout/RadialCluster"/>
    <dgm:cxn modelId="{3FB7D5D4-B87B-7A48-A3A8-14F912A5B802}" type="presParOf" srcId="{EE7A03A9-0742-4B6C-A5C6-0E2C4901B4FE}" destId="{0586D439-22C9-4161-B9E4-3379CE33DADA}" srcOrd="3" destOrd="0" presId="urn:microsoft.com/office/officeart/2008/layout/RadialCluster"/>
    <dgm:cxn modelId="{D048C821-9D6A-2648-8D3C-9105B57313AC}" type="presParOf" srcId="{EE7A03A9-0742-4B6C-A5C6-0E2C4901B4FE}" destId="{4DCDB64B-CF85-47F9-843A-3F632D68FFA4}" srcOrd="4" destOrd="0" presId="urn:microsoft.com/office/officeart/2008/layout/RadialCluster"/>
    <dgm:cxn modelId="{18ECA3CD-1328-344E-A072-6B225608C418}" type="presParOf" srcId="{EE7A03A9-0742-4B6C-A5C6-0E2C4901B4FE}" destId="{2B156F9F-B8B6-46F4-8028-E2004A333A88}" srcOrd="5" destOrd="0" presId="urn:microsoft.com/office/officeart/2008/layout/RadialCluster"/>
    <dgm:cxn modelId="{8C7CC6FC-F7E0-9741-BD1D-A2C401B183FA}" type="presParOf" srcId="{EE7A03A9-0742-4B6C-A5C6-0E2C4901B4FE}" destId="{85417868-A7B2-4CDA-A3B5-F68401F17DB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4156D-D14A-4C49-B4EA-81C074C19E0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0909C9-E4EA-4DD8-B4E8-A88E5CC02CC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/>
              <a:cs typeface="Arial"/>
            </a:rPr>
            <a:t>Clinical Support for Codes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7C14EBB1-624E-4553-8713-0748F57D2BE6}" type="parTrans" cxnId="{3580C55E-F079-4605-A57A-9697EE2D8C9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DEF21AA-3B66-4D3D-82B7-1A9E848D22B4}" type="sibTrans" cxnId="{3580C55E-F079-4605-A57A-9697EE2D8C9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EB15D3A-EF25-4730-A60D-D7291BC8E761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Better Accuracy and Specificity</a:t>
          </a:r>
          <a:endParaRPr lang="en-US" dirty="0">
            <a:latin typeface="Arial"/>
            <a:cs typeface="Arial"/>
          </a:endParaRPr>
        </a:p>
      </dgm:t>
    </dgm:pt>
    <dgm:pt modelId="{617F8151-7739-4B6A-B246-D3B95817D771}" type="parTrans" cxnId="{A9443536-D76D-49A7-8454-EE77D46537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719F700-BA10-4A56-9C35-32BA4587E77B}" type="sibTrans" cxnId="{A9443536-D76D-49A7-8454-EE77D46537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E0AFE62-9575-4675-9C04-194CB5BEBB70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Better Patient Safety</a:t>
          </a:r>
        </a:p>
        <a:p>
          <a:r>
            <a:rPr lang="en-US" b="1" dirty="0" smtClean="0">
              <a:latin typeface="Arial"/>
              <a:cs typeface="Arial"/>
            </a:rPr>
            <a:t>400 K lost lives/year</a:t>
          </a:r>
        </a:p>
        <a:p>
          <a:r>
            <a:rPr lang="en-US" b="1" dirty="0" smtClean="0">
              <a:latin typeface="Arial"/>
              <a:cs typeface="Arial"/>
            </a:rPr>
            <a:t>(1200 747s down)</a:t>
          </a:r>
          <a:endParaRPr lang="en-US" dirty="0">
            <a:latin typeface="Arial"/>
            <a:cs typeface="Arial"/>
          </a:endParaRPr>
        </a:p>
      </dgm:t>
    </dgm:pt>
    <dgm:pt modelId="{33FCB2E8-D0FC-4F2C-8CE4-BF7E494E18B6}" type="parTrans" cxnId="{3400D7D9-3F77-4F5B-9619-2403ACB24DC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DFE2B1E-FC26-4F69-B0A4-6B63F9C64C0B}" type="sibTrans" cxnId="{3400D7D9-3F77-4F5B-9619-2403ACB24DC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F81841C-0CA5-4774-BD1A-BA95FF8C77D4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Better Quality Measures</a:t>
          </a:r>
          <a:endParaRPr lang="en-US" dirty="0">
            <a:latin typeface="Arial"/>
            <a:cs typeface="Arial"/>
          </a:endParaRPr>
        </a:p>
      </dgm:t>
    </dgm:pt>
    <dgm:pt modelId="{5F766040-7215-43B9-8142-5A932FF49E8D}" type="parTrans" cxnId="{E5C1EFEA-46D0-41CE-AADF-D09B80EC865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510AA2F-776F-47FC-947A-3DE194F9582F}" type="sibTrans" cxnId="{E5C1EFEA-46D0-41CE-AADF-D09B80EC865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3BEA9E6-B1D3-4581-9E73-D2487B601AA8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Better Quality of Care</a:t>
          </a:r>
          <a:endParaRPr lang="en-US" dirty="0">
            <a:latin typeface="Arial"/>
            <a:cs typeface="Arial"/>
          </a:endParaRPr>
        </a:p>
      </dgm:t>
    </dgm:pt>
    <dgm:pt modelId="{57DA6DE4-7229-4D29-A8DB-562ADBE18239}" type="parTrans" cxnId="{F0868A85-E36D-4DBB-8B9A-0044062EA99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67BB3B-8480-4834-B2F2-38A11EC3066D}" type="sibTrans" cxnId="{F0868A85-E36D-4DBB-8B9A-0044062EA99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2DFD867-3BE6-4ABF-98F4-ED8FAA6FD52B}" type="pres">
      <dgm:prSet presAssocID="{FED4156D-D14A-4C49-B4EA-81C074C19E0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8998BD-4168-42C9-8ED6-D1469A288E5B}" type="pres">
      <dgm:prSet presAssocID="{FED4156D-D14A-4C49-B4EA-81C074C19E01}" presName="matrix" presStyleCnt="0"/>
      <dgm:spPr/>
    </dgm:pt>
    <dgm:pt modelId="{F0B98BC6-D2EF-4397-82E8-DCFB8A7647ED}" type="pres">
      <dgm:prSet presAssocID="{FED4156D-D14A-4C49-B4EA-81C074C19E01}" presName="tile1" presStyleLbl="node1" presStyleIdx="0" presStyleCnt="4"/>
      <dgm:spPr/>
      <dgm:t>
        <a:bodyPr/>
        <a:lstStyle/>
        <a:p>
          <a:endParaRPr lang="en-US"/>
        </a:p>
      </dgm:t>
    </dgm:pt>
    <dgm:pt modelId="{5CE5DBAF-F239-4D48-99CF-3488EDABC339}" type="pres">
      <dgm:prSet presAssocID="{FED4156D-D14A-4C49-B4EA-81C074C19E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0E2C8-34E0-483F-9EBB-6B4B2F2ED844}" type="pres">
      <dgm:prSet presAssocID="{FED4156D-D14A-4C49-B4EA-81C074C19E01}" presName="tile2" presStyleLbl="node1" presStyleIdx="1" presStyleCnt="4"/>
      <dgm:spPr/>
      <dgm:t>
        <a:bodyPr/>
        <a:lstStyle/>
        <a:p>
          <a:endParaRPr lang="en-US"/>
        </a:p>
      </dgm:t>
    </dgm:pt>
    <dgm:pt modelId="{5FDCF9FC-7DF2-4F6D-B5BA-77457FEC65A6}" type="pres">
      <dgm:prSet presAssocID="{FED4156D-D14A-4C49-B4EA-81C074C19E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27C0D-7368-4AD7-9FEA-A57F8A56C91C}" type="pres">
      <dgm:prSet presAssocID="{FED4156D-D14A-4C49-B4EA-81C074C19E01}" presName="tile3" presStyleLbl="node1" presStyleIdx="2" presStyleCnt="4"/>
      <dgm:spPr/>
      <dgm:t>
        <a:bodyPr/>
        <a:lstStyle/>
        <a:p>
          <a:endParaRPr lang="en-US"/>
        </a:p>
      </dgm:t>
    </dgm:pt>
    <dgm:pt modelId="{E3DABC2C-9F09-44DE-B049-AF2D05EC248F}" type="pres">
      <dgm:prSet presAssocID="{FED4156D-D14A-4C49-B4EA-81C074C19E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C9512-14E1-47B2-A3DC-1C84FD4DEA5A}" type="pres">
      <dgm:prSet presAssocID="{FED4156D-D14A-4C49-B4EA-81C074C19E01}" presName="tile4" presStyleLbl="node1" presStyleIdx="3" presStyleCnt="4"/>
      <dgm:spPr/>
      <dgm:t>
        <a:bodyPr/>
        <a:lstStyle/>
        <a:p>
          <a:endParaRPr lang="en-US"/>
        </a:p>
      </dgm:t>
    </dgm:pt>
    <dgm:pt modelId="{FF98297A-A2AB-497F-9815-62FAFDFD83D3}" type="pres">
      <dgm:prSet presAssocID="{FED4156D-D14A-4C49-B4EA-81C074C19E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0B109-5EB6-452C-84DA-84934E510F97}" type="pres">
      <dgm:prSet presAssocID="{FED4156D-D14A-4C49-B4EA-81C074C19E0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580C55E-F079-4605-A57A-9697EE2D8C98}" srcId="{FED4156D-D14A-4C49-B4EA-81C074C19E01}" destId="{DE0909C9-E4EA-4DD8-B4E8-A88E5CC02CC3}" srcOrd="0" destOrd="0" parTransId="{7C14EBB1-624E-4553-8713-0748F57D2BE6}" sibTransId="{1DEF21AA-3B66-4D3D-82B7-1A9E848D22B4}"/>
    <dgm:cxn modelId="{16FBF3DC-D43E-5846-AA72-4B32AC7809CD}" type="presOf" srcId="{4EB15D3A-EF25-4730-A60D-D7291BC8E761}" destId="{F0B98BC6-D2EF-4397-82E8-DCFB8A7647ED}" srcOrd="0" destOrd="0" presId="urn:microsoft.com/office/officeart/2005/8/layout/matrix1"/>
    <dgm:cxn modelId="{A3FCAD30-6613-9D46-9A7F-053FBD5199E9}" type="presOf" srcId="{0E0AFE62-9575-4675-9C04-194CB5BEBB70}" destId="{C880E2C8-34E0-483F-9EBB-6B4B2F2ED844}" srcOrd="0" destOrd="0" presId="urn:microsoft.com/office/officeart/2005/8/layout/matrix1"/>
    <dgm:cxn modelId="{1E849467-00E6-7946-8B4F-B820D3A74A27}" type="presOf" srcId="{CF81841C-0CA5-4774-BD1A-BA95FF8C77D4}" destId="{E3DABC2C-9F09-44DE-B049-AF2D05EC248F}" srcOrd="1" destOrd="0" presId="urn:microsoft.com/office/officeart/2005/8/layout/matrix1"/>
    <dgm:cxn modelId="{38711D98-5F5F-8E49-97AA-DFF4ABAFAA1C}" type="presOf" srcId="{83BEA9E6-B1D3-4581-9E73-D2487B601AA8}" destId="{C12C9512-14E1-47B2-A3DC-1C84FD4DEA5A}" srcOrd="0" destOrd="0" presId="urn:microsoft.com/office/officeart/2005/8/layout/matrix1"/>
    <dgm:cxn modelId="{6AF7BDA5-DB64-B645-A2EC-8C4E6D145579}" type="presOf" srcId="{FED4156D-D14A-4C49-B4EA-81C074C19E01}" destId="{B2DFD867-3BE6-4ABF-98F4-ED8FAA6FD52B}" srcOrd="0" destOrd="0" presId="urn:microsoft.com/office/officeart/2005/8/layout/matrix1"/>
    <dgm:cxn modelId="{3400D7D9-3F77-4F5B-9619-2403ACB24DCE}" srcId="{DE0909C9-E4EA-4DD8-B4E8-A88E5CC02CC3}" destId="{0E0AFE62-9575-4675-9C04-194CB5BEBB70}" srcOrd="1" destOrd="0" parTransId="{33FCB2E8-D0FC-4F2C-8CE4-BF7E494E18B6}" sibTransId="{8DFE2B1E-FC26-4F69-B0A4-6B63F9C64C0B}"/>
    <dgm:cxn modelId="{508CB49D-7C78-FA4A-8DAE-7F4636AD7894}" type="presOf" srcId="{4EB15D3A-EF25-4730-A60D-D7291BC8E761}" destId="{5CE5DBAF-F239-4D48-99CF-3488EDABC339}" srcOrd="1" destOrd="0" presId="urn:microsoft.com/office/officeart/2005/8/layout/matrix1"/>
    <dgm:cxn modelId="{F0868A85-E36D-4DBB-8B9A-0044062EA990}" srcId="{DE0909C9-E4EA-4DD8-B4E8-A88E5CC02CC3}" destId="{83BEA9E6-B1D3-4581-9E73-D2487B601AA8}" srcOrd="3" destOrd="0" parTransId="{57DA6DE4-7229-4D29-A8DB-562ADBE18239}" sibTransId="{A967BB3B-8480-4834-B2F2-38A11EC3066D}"/>
    <dgm:cxn modelId="{82942A7E-C9A5-4149-A0AC-BB2EB6037497}" type="presOf" srcId="{DE0909C9-E4EA-4DD8-B4E8-A88E5CC02CC3}" destId="{7640B109-5EB6-452C-84DA-84934E510F97}" srcOrd="0" destOrd="0" presId="urn:microsoft.com/office/officeart/2005/8/layout/matrix1"/>
    <dgm:cxn modelId="{E5C1EFEA-46D0-41CE-AADF-D09B80EC865B}" srcId="{DE0909C9-E4EA-4DD8-B4E8-A88E5CC02CC3}" destId="{CF81841C-0CA5-4774-BD1A-BA95FF8C77D4}" srcOrd="2" destOrd="0" parTransId="{5F766040-7215-43B9-8142-5A932FF49E8D}" sibTransId="{4510AA2F-776F-47FC-947A-3DE194F9582F}"/>
    <dgm:cxn modelId="{A9443536-D76D-49A7-8454-EE77D4653729}" srcId="{DE0909C9-E4EA-4DD8-B4E8-A88E5CC02CC3}" destId="{4EB15D3A-EF25-4730-A60D-D7291BC8E761}" srcOrd="0" destOrd="0" parTransId="{617F8151-7739-4B6A-B246-D3B95817D771}" sibTransId="{C719F700-BA10-4A56-9C35-32BA4587E77B}"/>
    <dgm:cxn modelId="{89AFF3B5-9F39-5D4B-BC0E-3519EE4E749C}" type="presOf" srcId="{83BEA9E6-B1D3-4581-9E73-D2487B601AA8}" destId="{FF98297A-A2AB-497F-9815-62FAFDFD83D3}" srcOrd="1" destOrd="0" presId="urn:microsoft.com/office/officeart/2005/8/layout/matrix1"/>
    <dgm:cxn modelId="{1EC7FF49-4916-1F47-B1B4-2326F0CC6995}" type="presOf" srcId="{0E0AFE62-9575-4675-9C04-194CB5BEBB70}" destId="{5FDCF9FC-7DF2-4F6D-B5BA-77457FEC65A6}" srcOrd="1" destOrd="0" presId="urn:microsoft.com/office/officeart/2005/8/layout/matrix1"/>
    <dgm:cxn modelId="{B0C9A71A-14FD-814A-BAD5-55DE7A7A78B9}" type="presOf" srcId="{CF81841C-0CA5-4774-BD1A-BA95FF8C77D4}" destId="{92527C0D-7368-4AD7-9FEA-A57F8A56C91C}" srcOrd="0" destOrd="0" presId="urn:microsoft.com/office/officeart/2005/8/layout/matrix1"/>
    <dgm:cxn modelId="{7C0AD9F2-2592-4240-8EC6-F152039E1C8C}" type="presParOf" srcId="{B2DFD867-3BE6-4ABF-98F4-ED8FAA6FD52B}" destId="{358998BD-4168-42C9-8ED6-D1469A288E5B}" srcOrd="0" destOrd="0" presId="urn:microsoft.com/office/officeart/2005/8/layout/matrix1"/>
    <dgm:cxn modelId="{07851EBE-9D7A-9A48-8705-3A5A8ADF9A26}" type="presParOf" srcId="{358998BD-4168-42C9-8ED6-D1469A288E5B}" destId="{F0B98BC6-D2EF-4397-82E8-DCFB8A7647ED}" srcOrd="0" destOrd="0" presId="urn:microsoft.com/office/officeart/2005/8/layout/matrix1"/>
    <dgm:cxn modelId="{A70DB341-5459-EF46-B54D-EF7CDE41D3DF}" type="presParOf" srcId="{358998BD-4168-42C9-8ED6-D1469A288E5B}" destId="{5CE5DBAF-F239-4D48-99CF-3488EDABC339}" srcOrd="1" destOrd="0" presId="urn:microsoft.com/office/officeart/2005/8/layout/matrix1"/>
    <dgm:cxn modelId="{583DBA08-526E-804C-AC8B-90D5A5E2F189}" type="presParOf" srcId="{358998BD-4168-42C9-8ED6-D1469A288E5B}" destId="{C880E2C8-34E0-483F-9EBB-6B4B2F2ED844}" srcOrd="2" destOrd="0" presId="urn:microsoft.com/office/officeart/2005/8/layout/matrix1"/>
    <dgm:cxn modelId="{D9E76665-FF66-3E45-A84D-9A698D8FA21D}" type="presParOf" srcId="{358998BD-4168-42C9-8ED6-D1469A288E5B}" destId="{5FDCF9FC-7DF2-4F6D-B5BA-77457FEC65A6}" srcOrd="3" destOrd="0" presId="urn:microsoft.com/office/officeart/2005/8/layout/matrix1"/>
    <dgm:cxn modelId="{9CCBCC10-81AF-D14C-BA18-07B4C87C42C7}" type="presParOf" srcId="{358998BD-4168-42C9-8ED6-D1469A288E5B}" destId="{92527C0D-7368-4AD7-9FEA-A57F8A56C91C}" srcOrd="4" destOrd="0" presId="urn:microsoft.com/office/officeart/2005/8/layout/matrix1"/>
    <dgm:cxn modelId="{03253A77-230C-8C4B-B836-DBE96F972E44}" type="presParOf" srcId="{358998BD-4168-42C9-8ED6-D1469A288E5B}" destId="{E3DABC2C-9F09-44DE-B049-AF2D05EC248F}" srcOrd="5" destOrd="0" presId="urn:microsoft.com/office/officeart/2005/8/layout/matrix1"/>
    <dgm:cxn modelId="{E131B283-FD7A-EA40-9BF7-B8652575780F}" type="presParOf" srcId="{358998BD-4168-42C9-8ED6-D1469A288E5B}" destId="{C12C9512-14E1-47B2-A3DC-1C84FD4DEA5A}" srcOrd="6" destOrd="0" presId="urn:microsoft.com/office/officeart/2005/8/layout/matrix1"/>
    <dgm:cxn modelId="{7DDCE18C-A8FC-E449-BE44-5C16C9443647}" type="presParOf" srcId="{358998BD-4168-42C9-8ED6-D1469A288E5B}" destId="{FF98297A-A2AB-497F-9815-62FAFDFD83D3}" srcOrd="7" destOrd="0" presId="urn:microsoft.com/office/officeart/2005/8/layout/matrix1"/>
    <dgm:cxn modelId="{7C2D1DFE-21BA-3549-AA8F-A295259B8266}" type="presParOf" srcId="{B2DFD867-3BE6-4ABF-98F4-ED8FAA6FD52B}" destId="{7640B109-5EB6-452C-84DA-84934E510F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826C8-0960-4F4B-912E-B399ACCDA00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FBD707-1325-4C7C-A358-91AE4FED5A58}">
      <dgm:prSet phldrT="[Text]" custT="1"/>
      <dgm:spPr/>
      <dgm:t>
        <a:bodyPr/>
        <a:lstStyle/>
        <a:p>
          <a:r>
            <a:rPr lang="en-US" sz="2700" b="1" dirty="0" smtClean="0">
              <a:solidFill>
                <a:schemeClr val="bg1"/>
              </a:solidFill>
              <a:latin typeface="Arial"/>
              <a:cs typeface="Arial"/>
            </a:rPr>
            <a:t>ED Visit When Present</a:t>
          </a:r>
          <a:endParaRPr lang="en-US" sz="27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CB8D4592-BEFE-403B-90B8-BF19CB98DA96}" type="parTrans" cxnId="{23954886-6A55-4BA5-8EC2-8FBB6339C4F7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ADC7B296-392E-4940-8D99-1F6A17ED2E71}" type="sibTrans" cxnId="{23954886-6A55-4BA5-8EC2-8FBB6339C4F7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BFB96E76-4419-4F4C-856D-2AD5F8105E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Orders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37553614-EF91-4DC4-89E3-75B028FEC24E}" type="parTrans" cxnId="{9D3A332E-EF60-4EF9-8354-AECA885CE429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26AB1015-FA09-4338-9F5D-7B4ECE8B7835}" type="sibTrans" cxnId="{9D3A332E-EF60-4EF9-8354-AECA885CE429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5CFE8797-A372-4322-AFD6-DBB324FA03D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Certification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8669EB1D-9A25-4725-9296-8D1DE6C46118}" type="parTrans" cxnId="{7A2B1D07-F31B-4A63-A11B-4013B9E5FC96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B4287B56-7EBC-4994-9251-508EF96DE8A7}" type="sibTrans" cxnId="{7A2B1D07-F31B-4A63-A11B-4013B9E5FC96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DB6ED2B2-48A4-4D9B-9934-A3F965F7A57A}">
      <dgm:prSet phldrT="[Text]" custT="1"/>
      <dgm:spPr/>
      <dgm:t>
        <a:bodyPr/>
        <a:lstStyle/>
        <a:p>
          <a:r>
            <a:rPr lang="en-US" sz="2700" b="1" dirty="0" smtClean="0">
              <a:solidFill>
                <a:schemeClr val="bg1"/>
              </a:solidFill>
              <a:latin typeface="Arial"/>
              <a:cs typeface="Arial"/>
            </a:rPr>
            <a:t>History &amp; Physical</a:t>
          </a:r>
          <a:endParaRPr lang="en-US" sz="27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9D6C6AC2-B385-4A02-8268-6934886F870C}" type="parTrans" cxnId="{6F17323D-F792-47B8-B4D5-DFC6FC36F45B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092DFBD0-0CD9-4665-A87F-032549AAB4EA}" type="sibTrans" cxnId="{6F17323D-F792-47B8-B4D5-DFC6FC36F45B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542C43E9-B379-4C90-9A0A-DC786BEF51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Progress Notes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30215C27-427A-4DA9-A91E-FE3ABE686735}" type="parTrans" cxnId="{E0E5ECF1-796E-4561-BD60-6D3D64B86766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AB484503-9CFA-426D-A39A-BAA025969CA4}" type="sibTrans" cxnId="{E0E5ECF1-796E-4561-BD60-6D3D64B86766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9D6C649F-D7EA-4132-B4AB-7B8FEFAEF00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Discharge Summary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E960A1F5-2C21-4EA6-A77D-DF90F43AF095}" type="parTrans" cxnId="{C6876807-0EE3-4CEE-BBAB-7B2BF798233C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BAAA9FA5-2926-46B9-B182-CBAAD8F34AF1}" type="sibTrans" cxnId="{C6876807-0EE3-4CEE-BBAB-7B2BF798233C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AA9B380B-16D1-494E-9031-AA608344BFA2}">
      <dgm:prSet phldrT="[Text]" custT="1"/>
      <dgm:spPr/>
      <dgm:t>
        <a:bodyPr/>
        <a:lstStyle/>
        <a:p>
          <a:r>
            <a:rPr lang="en-US" sz="2700" b="1" dirty="0" smtClean="0">
              <a:solidFill>
                <a:schemeClr val="bg1"/>
              </a:solidFill>
              <a:latin typeface="Arial"/>
              <a:cs typeface="Arial"/>
            </a:rPr>
            <a:t>Operative/Procedure Reports</a:t>
          </a:r>
          <a:endParaRPr lang="en-US" sz="27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D6E6FF23-DA73-4814-89D6-06E0B13F5D13}" type="parTrans" cxnId="{AB907980-6A02-43FD-957E-1315EA66A0B3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C18086CA-370F-4E7D-9915-3374F769B5D3}" type="sibTrans" cxnId="{AB907980-6A02-43FD-957E-1315EA66A0B3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BFD19508-2F0F-42D5-B5B5-6587F8AF7DE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Consults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2C872F66-BA49-4221-8FB4-BB48D2136455}" type="parTrans" cxnId="{86E454AA-DBEB-46C9-AAD7-2144B01E1922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F1B2B1ED-D828-4DAB-8326-8B359D2EF03A}" type="sibTrans" cxnId="{86E454AA-DBEB-46C9-AAD7-2144B01E1922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7982CBE0-CE9D-4AA8-B1CC-8E675378502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Labs/Tests/EKG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5EEC8710-4D27-4150-A8A6-30BFB5D4736B}" type="parTrans" cxnId="{08D48B7D-32A9-4896-977C-099A741290F3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DBA95E1E-5C99-423C-9EEF-33C969879447}" type="sibTrans" cxnId="{08D48B7D-32A9-4896-977C-099A741290F3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56094F4F-2506-499D-8416-10C85F0A04F8}" type="pres">
      <dgm:prSet presAssocID="{84D826C8-0960-4F4B-912E-B399ACCDA0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B08EA-8533-47D9-B3A4-6F2DBFFD44F6}" type="pres">
      <dgm:prSet presAssocID="{AA9B380B-16D1-494E-9031-AA608344BFA2}" presName="boxAndChildren" presStyleCnt="0"/>
      <dgm:spPr/>
    </dgm:pt>
    <dgm:pt modelId="{0A73870D-A5AB-4D2E-9ACA-9564D3E7D8D4}" type="pres">
      <dgm:prSet presAssocID="{AA9B380B-16D1-494E-9031-AA608344BFA2}" presName="parentTextBox" presStyleLbl="node1" presStyleIdx="0" presStyleCnt="3"/>
      <dgm:spPr/>
      <dgm:t>
        <a:bodyPr/>
        <a:lstStyle/>
        <a:p>
          <a:endParaRPr lang="en-US"/>
        </a:p>
      </dgm:t>
    </dgm:pt>
    <dgm:pt modelId="{279F6293-74FB-453C-9AB4-F9A419AA9D9A}" type="pres">
      <dgm:prSet presAssocID="{AA9B380B-16D1-494E-9031-AA608344BFA2}" presName="entireBox" presStyleLbl="node1" presStyleIdx="0" presStyleCnt="3"/>
      <dgm:spPr/>
      <dgm:t>
        <a:bodyPr/>
        <a:lstStyle/>
        <a:p>
          <a:endParaRPr lang="en-US"/>
        </a:p>
      </dgm:t>
    </dgm:pt>
    <dgm:pt modelId="{423A7115-4D51-4C88-8B33-C6B1D3318E34}" type="pres">
      <dgm:prSet presAssocID="{AA9B380B-16D1-494E-9031-AA608344BFA2}" presName="descendantBox" presStyleCnt="0"/>
      <dgm:spPr/>
    </dgm:pt>
    <dgm:pt modelId="{E1D63D10-8322-483D-940C-DB45746FE548}" type="pres">
      <dgm:prSet presAssocID="{BFD19508-2F0F-42D5-B5B5-6587F8AF7DE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2E50D-63A9-4F7D-99B3-54379BDB2417}" type="pres">
      <dgm:prSet presAssocID="{7982CBE0-CE9D-4AA8-B1CC-8E675378502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26B0-12E1-48DD-9B5D-9F0E1C89AAC4}" type="pres">
      <dgm:prSet presAssocID="{092DFBD0-0CD9-4665-A87F-032549AAB4EA}" presName="sp" presStyleCnt="0"/>
      <dgm:spPr/>
    </dgm:pt>
    <dgm:pt modelId="{0D8765B0-5125-472B-8969-9710CFCDBBF8}" type="pres">
      <dgm:prSet presAssocID="{DB6ED2B2-48A4-4D9B-9934-A3F965F7A57A}" presName="arrowAndChildren" presStyleCnt="0"/>
      <dgm:spPr/>
    </dgm:pt>
    <dgm:pt modelId="{14BD0255-1450-49B0-9335-713AADA40A10}" type="pres">
      <dgm:prSet presAssocID="{DB6ED2B2-48A4-4D9B-9934-A3F965F7A57A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D94050E-5F44-471C-839B-FB58F463CB0E}" type="pres">
      <dgm:prSet presAssocID="{DB6ED2B2-48A4-4D9B-9934-A3F965F7A57A}" presName="arrow" presStyleLbl="node1" presStyleIdx="1" presStyleCnt="3"/>
      <dgm:spPr/>
      <dgm:t>
        <a:bodyPr/>
        <a:lstStyle/>
        <a:p>
          <a:endParaRPr lang="en-US"/>
        </a:p>
      </dgm:t>
    </dgm:pt>
    <dgm:pt modelId="{AF15CADC-8F82-427E-84B9-9E9C4C20AF48}" type="pres">
      <dgm:prSet presAssocID="{DB6ED2B2-48A4-4D9B-9934-A3F965F7A57A}" presName="descendantArrow" presStyleCnt="0"/>
      <dgm:spPr/>
    </dgm:pt>
    <dgm:pt modelId="{2670F6C0-C9E5-4C14-B0BD-984FE07A46EC}" type="pres">
      <dgm:prSet presAssocID="{542C43E9-B379-4C90-9A0A-DC786BEF51C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32A1-A922-4955-B7F0-32F688C77E39}" type="pres">
      <dgm:prSet presAssocID="{9D6C649F-D7EA-4132-B4AB-7B8FEFAEF00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29672-0D23-4978-99EB-DF9C9E687C10}" type="pres">
      <dgm:prSet presAssocID="{ADC7B296-392E-4940-8D99-1F6A17ED2E71}" presName="sp" presStyleCnt="0"/>
      <dgm:spPr/>
    </dgm:pt>
    <dgm:pt modelId="{735952D7-8E40-43A7-9101-623686FFE24D}" type="pres">
      <dgm:prSet presAssocID="{C6FBD707-1325-4C7C-A358-91AE4FED5A58}" presName="arrowAndChildren" presStyleCnt="0"/>
      <dgm:spPr/>
    </dgm:pt>
    <dgm:pt modelId="{CD1F68D7-7C9E-447F-8CFE-301F20EF4412}" type="pres">
      <dgm:prSet presAssocID="{C6FBD707-1325-4C7C-A358-91AE4FED5A5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75D1B7B-A71B-4117-89FF-37BC2F4C9A66}" type="pres">
      <dgm:prSet presAssocID="{C6FBD707-1325-4C7C-A358-91AE4FED5A58}" presName="arrow" presStyleLbl="node1" presStyleIdx="2" presStyleCnt="3"/>
      <dgm:spPr/>
      <dgm:t>
        <a:bodyPr/>
        <a:lstStyle/>
        <a:p>
          <a:endParaRPr lang="en-US"/>
        </a:p>
      </dgm:t>
    </dgm:pt>
    <dgm:pt modelId="{5199C133-C4B3-48C2-A1EA-54821B319BDE}" type="pres">
      <dgm:prSet presAssocID="{C6FBD707-1325-4C7C-A358-91AE4FED5A58}" presName="descendantArrow" presStyleCnt="0"/>
      <dgm:spPr/>
    </dgm:pt>
    <dgm:pt modelId="{C2F9AC3F-1395-479C-B5A0-BC1E32BC54BB}" type="pres">
      <dgm:prSet presAssocID="{BFB96E76-4419-4F4C-856D-2AD5F8105E4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1B17B-0AF4-4FC9-8888-1DD5253C4908}" type="pres">
      <dgm:prSet presAssocID="{5CFE8797-A372-4322-AFD6-DBB324FA03D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30E65-0178-E543-B9E6-FE697C549668}" type="presOf" srcId="{9D6C649F-D7EA-4132-B4AB-7B8FEFAEF00E}" destId="{E62132A1-A922-4955-B7F0-32F688C77E39}" srcOrd="0" destOrd="0" presId="urn:microsoft.com/office/officeart/2005/8/layout/process4"/>
    <dgm:cxn modelId="{C6876807-0EE3-4CEE-BBAB-7B2BF798233C}" srcId="{DB6ED2B2-48A4-4D9B-9934-A3F965F7A57A}" destId="{9D6C649F-D7EA-4132-B4AB-7B8FEFAEF00E}" srcOrd="1" destOrd="0" parTransId="{E960A1F5-2C21-4EA6-A77D-DF90F43AF095}" sibTransId="{BAAA9FA5-2926-46B9-B182-CBAAD8F34AF1}"/>
    <dgm:cxn modelId="{7A2B1D07-F31B-4A63-A11B-4013B9E5FC96}" srcId="{C6FBD707-1325-4C7C-A358-91AE4FED5A58}" destId="{5CFE8797-A372-4322-AFD6-DBB324FA03D8}" srcOrd="1" destOrd="0" parTransId="{8669EB1D-9A25-4725-9296-8D1DE6C46118}" sibTransId="{B4287B56-7EBC-4994-9251-508EF96DE8A7}"/>
    <dgm:cxn modelId="{23954886-6A55-4BA5-8EC2-8FBB6339C4F7}" srcId="{84D826C8-0960-4F4B-912E-B399ACCDA006}" destId="{C6FBD707-1325-4C7C-A358-91AE4FED5A58}" srcOrd="0" destOrd="0" parTransId="{CB8D4592-BEFE-403B-90B8-BF19CB98DA96}" sibTransId="{ADC7B296-392E-4940-8D99-1F6A17ED2E71}"/>
    <dgm:cxn modelId="{74A5C317-587C-244E-BB5A-B29867248BBD}" type="presOf" srcId="{BFB96E76-4419-4F4C-856D-2AD5F8105E43}" destId="{C2F9AC3F-1395-479C-B5A0-BC1E32BC54BB}" srcOrd="0" destOrd="0" presId="urn:microsoft.com/office/officeart/2005/8/layout/process4"/>
    <dgm:cxn modelId="{A58C7F4F-3FF6-EE42-AE37-3D1C61E938F1}" type="presOf" srcId="{542C43E9-B379-4C90-9A0A-DC786BEF51C8}" destId="{2670F6C0-C9E5-4C14-B0BD-984FE07A46EC}" srcOrd="0" destOrd="0" presId="urn:microsoft.com/office/officeart/2005/8/layout/process4"/>
    <dgm:cxn modelId="{E0E5ECF1-796E-4561-BD60-6D3D64B86766}" srcId="{DB6ED2B2-48A4-4D9B-9934-A3F965F7A57A}" destId="{542C43E9-B379-4C90-9A0A-DC786BEF51C8}" srcOrd="0" destOrd="0" parTransId="{30215C27-427A-4DA9-A91E-FE3ABE686735}" sibTransId="{AB484503-9CFA-426D-A39A-BAA025969CA4}"/>
    <dgm:cxn modelId="{E5DA57F4-E918-9846-A5CB-1FEC9B7ACFE2}" type="presOf" srcId="{C6FBD707-1325-4C7C-A358-91AE4FED5A58}" destId="{CD1F68D7-7C9E-447F-8CFE-301F20EF4412}" srcOrd="0" destOrd="0" presId="urn:microsoft.com/office/officeart/2005/8/layout/process4"/>
    <dgm:cxn modelId="{86E454AA-DBEB-46C9-AAD7-2144B01E1922}" srcId="{AA9B380B-16D1-494E-9031-AA608344BFA2}" destId="{BFD19508-2F0F-42D5-B5B5-6587F8AF7DEF}" srcOrd="0" destOrd="0" parTransId="{2C872F66-BA49-4221-8FB4-BB48D2136455}" sibTransId="{F1B2B1ED-D828-4DAB-8326-8B359D2EF03A}"/>
    <dgm:cxn modelId="{B2A8E89E-4038-E44D-960D-C428A1CA11DF}" type="presOf" srcId="{84D826C8-0960-4F4B-912E-B399ACCDA006}" destId="{56094F4F-2506-499D-8416-10C85F0A04F8}" srcOrd="0" destOrd="0" presId="urn:microsoft.com/office/officeart/2005/8/layout/process4"/>
    <dgm:cxn modelId="{D34725A3-3566-F544-8A0C-5E3DB6CDFD69}" type="presOf" srcId="{BFD19508-2F0F-42D5-B5B5-6587F8AF7DEF}" destId="{E1D63D10-8322-483D-940C-DB45746FE548}" srcOrd="0" destOrd="0" presId="urn:microsoft.com/office/officeart/2005/8/layout/process4"/>
    <dgm:cxn modelId="{BC6981F3-CE4D-834D-A06E-7980E72A8415}" type="presOf" srcId="{7982CBE0-CE9D-4AA8-B1CC-8E6753785022}" destId="{4F22E50D-63A9-4F7D-99B3-54379BDB2417}" srcOrd="0" destOrd="0" presId="urn:microsoft.com/office/officeart/2005/8/layout/process4"/>
    <dgm:cxn modelId="{61CD4FB5-F2D4-1F4C-A377-91CDE105C8AD}" type="presOf" srcId="{C6FBD707-1325-4C7C-A358-91AE4FED5A58}" destId="{E75D1B7B-A71B-4117-89FF-37BC2F4C9A66}" srcOrd="1" destOrd="0" presId="urn:microsoft.com/office/officeart/2005/8/layout/process4"/>
    <dgm:cxn modelId="{6F17323D-F792-47B8-B4D5-DFC6FC36F45B}" srcId="{84D826C8-0960-4F4B-912E-B399ACCDA006}" destId="{DB6ED2B2-48A4-4D9B-9934-A3F965F7A57A}" srcOrd="1" destOrd="0" parTransId="{9D6C6AC2-B385-4A02-8268-6934886F870C}" sibTransId="{092DFBD0-0CD9-4665-A87F-032549AAB4EA}"/>
    <dgm:cxn modelId="{85468B91-2C7C-D045-B302-41D0F40210F1}" type="presOf" srcId="{AA9B380B-16D1-494E-9031-AA608344BFA2}" destId="{0A73870D-A5AB-4D2E-9ACA-9564D3E7D8D4}" srcOrd="0" destOrd="0" presId="urn:microsoft.com/office/officeart/2005/8/layout/process4"/>
    <dgm:cxn modelId="{188A14B6-716A-7845-81CA-B001B43502BF}" type="presOf" srcId="{AA9B380B-16D1-494E-9031-AA608344BFA2}" destId="{279F6293-74FB-453C-9AB4-F9A419AA9D9A}" srcOrd="1" destOrd="0" presId="urn:microsoft.com/office/officeart/2005/8/layout/process4"/>
    <dgm:cxn modelId="{08D48B7D-32A9-4896-977C-099A741290F3}" srcId="{AA9B380B-16D1-494E-9031-AA608344BFA2}" destId="{7982CBE0-CE9D-4AA8-B1CC-8E6753785022}" srcOrd="1" destOrd="0" parTransId="{5EEC8710-4D27-4150-A8A6-30BFB5D4736B}" sibTransId="{DBA95E1E-5C99-423C-9EEF-33C969879447}"/>
    <dgm:cxn modelId="{15058FD0-D729-8C4F-94A4-6484EC4A0290}" type="presOf" srcId="{DB6ED2B2-48A4-4D9B-9934-A3F965F7A57A}" destId="{0D94050E-5F44-471C-839B-FB58F463CB0E}" srcOrd="1" destOrd="0" presId="urn:microsoft.com/office/officeart/2005/8/layout/process4"/>
    <dgm:cxn modelId="{9D3A332E-EF60-4EF9-8354-AECA885CE429}" srcId="{C6FBD707-1325-4C7C-A358-91AE4FED5A58}" destId="{BFB96E76-4419-4F4C-856D-2AD5F8105E43}" srcOrd="0" destOrd="0" parTransId="{37553614-EF91-4DC4-89E3-75B028FEC24E}" sibTransId="{26AB1015-FA09-4338-9F5D-7B4ECE8B7835}"/>
    <dgm:cxn modelId="{44374821-8D87-3E49-A98C-93D1C817B798}" type="presOf" srcId="{5CFE8797-A372-4322-AFD6-DBB324FA03D8}" destId="{A3C1B17B-0AF4-4FC9-8888-1DD5253C4908}" srcOrd="0" destOrd="0" presId="urn:microsoft.com/office/officeart/2005/8/layout/process4"/>
    <dgm:cxn modelId="{8663011D-EF75-9F4F-9930-DD6F09D66ECA}" type="presOf" srcId="{DB6ED2B2-48A4-4D9B-9934-A3F965F7A57A}" destId="{14BD0255-1450-49B0-9335-713AADA40A10}" srcOrd="0" destOrd="0" presId="urn:microsoft.com/office/officeart/2005/8/layout/process4"/>
    <dgm:cxn modelId="{AB907980-6A02-43FD-957E-1315EA66A0B3}" srcId="{84D826C8-0960-4F4B-912E-B399ACCDA006}" destId="{AA9B380B-16D1-494E-9031-AA608344BFA2}" srcOrd="2" destOrd="0" parTransId="{D6E6FF23-DA73-4814-89D6-06E0B13F5D13}" sibTransId="{C18086CA-370F-4E7D-9915-3374F769B5D3}"/>
    <dgm:cxn modelId="{5E2DB5E9-27AD-0C43-92FF-656A16C82239}" type="presParOf" srcId="{56094F4F-2506-499D-8416-10C85F0A04F8}" destId="{187B08EA-8533-47D9-B3A4-6F2DBFFD44F6}" srcOrd="0" destOrd="0" presId="urn:microsoft.com/office/officeart/2005/8/layout/process4"/>
    <dgm:cxn modelId="{F19BD076-F482-8741-A26A-3B74A2C749E0}" type="presParOf" srcId="{187B08EA-8533-47D9-B3A4-6F2DBFFD44F6}" destId="{0A73870D-A5AB-4D2E-9ACA-9564D3E7D8D4}" srcOrd="0" destOrd="0" presId="urn:microsoft.com/office/officeart/2005/8/layout/process4"/>
    <dgm:cxn modelId="{480FF173-BF1B-9641-BEBB-B7AE6CA7A454}" type="presParOf" srcId="{187B08EA-8533-47D9-B3A4-6F2DBFFD44F6}" destId="{279F6293-74FB-453C-9AB4-F9A419AA9D9A}" srcOrd="1" destOrd="0" presId="urn:microsoft.com/office/officeart/2005/8/layout/process4"/>
    <dgm:cxn modelId="{D08DB27C-FF5C-F642-A16E-B88E2756B198}" type="presParOf" srcId="{187B08EA-8533-47D9-B3A4-6F2DBFFD44F6}" destId="{423A7115-4D51-4C88-8B33-C6B1D3318E34}" srcOrd="2" destOrd="0" presId="urn:microsoft.com/office/officeart/2005/8/layout/process4"/>
    <dgm:cxn modelId="{247919A2-A895-6947-9DEB-4A32F86871F8}" type="presParOf" srcId="{423A7115-4D51-4C88-8B33-C6B1D3318E34}" destId="{E1D63D10-8322-483D-940C-DB45746FE548}" srcOrd="0" destOrd="0" presId="urn:microsoft.com/office/officeart/2005/8/layout/process4"/>
    <dgm:cxn modelId="{A32E18A3-E476-7E4A-AA50-AC6D8CA39E78}" type="presParOf" srcId="{423A7115-4D51-4C88-8B33-C6B1D3318E34}" destId="{4F22E50D-63A9-4F7D-99B3-54379BDB2417}" srcOrd="1" destOrd="0" presId="urn:microsoft.com/office/officeart/2005/8/layout/process4"/>
    <dgm:cxn modelId="{ECC097C6-ECE8-6949-AF17-2642A0CA99B0}" type="presParOf" srcId="{56094F4F-2506-499D-8416-10C85F0A04F8}" destId="{729B26B0-12E1-48DD-9B5D-9F0E1C89AAC4}" srcOrd="1" destOrd="0" presId="urn:microsoft.com/office/officeart/2005/8/layout/process4"/>
    <dgm:cxn modelId="{DF338E00-2F83-6C4A-99DC-0F6EE9E1DC84}" type="presParOf" srcId="{56094F4F-2506-499D-8416-10C85F0A04F8}" destId="{0D8765B0-5125-472B-8969-9710CFCDBBF8}" srcOrd="2" destOrd="0" presId="urn:microsoft.com/office/officeart/2005/8/layout/process4"/>
    <dgm:cxn modelId="{CD566140-1AF3-8247-9A4E-92C96814F98F}" type="presParOf" srcId="{0D8765B0-5125-472B-8969-9710CFCDBBF8}" destId="{14BD0255-1450-49B0-9335-713AADA40A10}" srcOrd="0" destOrd="0" presId="urn:microsoft.com/office/officeart/2005/8/layout/process4"/>
    <dgm:cxn modelId="{D89CE9BC-F3D1-A94F-80B8-210C9828809C}" type="presParOf" srcId="{0D8765B0-5125-472B-8969-9710CFCDBBF8}" destId="{0D94050E-5F44-471C-839B-FB58F463CB0E}" srcOrd="1" destOrd="0" presId="urn:microsoft.com/office/officeart/2005/8/layout/process4"/>
    <dgm:cxn modelId="{CDE406C4-F3BF-0042-A6AD-091AF30AA560}" type="presParOf" srcId="{0D8765B0-5125-472B-8969-9710CFCDBBF8}" destId="{AF15CADC-8F82-427E-84B9-9E9C4C20AF48}" srcOrd="2" destOrd="0" presId="urn:microsoft.com/office/officeart/2005/8/layout/process4"/>
    <dgm:cxn modelId="{83453264-0A4A-E84A-8123-A0A1CBF4B7B0}" type="presParOf" srcId="{AF15CADC-8F82-427E-84B9-9E9C4C20AF48}" destId="{2670F6C0-C9E5-4C14-B0BD-984FE07A46EC}" srcOrd="0" destOrd="0" presId="urn:microsoft.com/office/officeart/2005/8/layout/process4"/>
    <dgm:cxn modelId="{EB5BD20F-923F-DF48-9DBD-7951CBF9E7D7}" type="presParOf" srcId="{AF15CADC-8F82-427E-84B9-9E9C4C20AF48}" destId="{E62132A1-A922-4955-B7F0-32F688C77E39}" srcOrd="1" destOrd="0" presId="urn:microsoft.com/office/officeart/2005/8/layout/process4"/>
    <dgm:cxn modelId="{855DA217-4D1E-D241-8B89-E35A93132E4A}" type="presParOf" srcId="{56094F4F-2506-499D-8416-10C85F0A04F8}" destId="{C0629672-0D23-4978-99EB-DF9C9E687C10}" srcOrd="3" destOrd="0" presId="urn:microsoft.com/office/officeart/2005/8/layout/process4"/>
    <dgm:cxn modelId="{40E1CED8-A1C2-F349-AE0A-C387FE17BB49}" type="presParOf" srcId="{56094F4F-2506-499D-8416-10C85F0A04F8}" destId="{735952D7-8E40-43A7-9101-623686FFE24D}" srcOrd="4" destOrd="0" presId="urn:microsoft.com/office/officeart/2005/8/layout/process4"/>
    <dgm:cxn modelId="{741A0FD9-B37C-2B4E-9E16-C85C58F071F8}" type="presParOf" srcId="{735952D7-8E40-43A7-9101-623686FFE24D}" destId="{CD1F68D7-7C9E-447F-8CFE-301F20EF4412}" srcOrd="0" destOrd="0" presId="urn:microsoft.com/office/officeart/2005/8/layout/process4"/>
    <dgm:cxn modelId="{5FCFEBEF-6F0D-8E44-A292-BCCE65B55D5F}" type="presParOf" srcId="{735952D7-8E40-43A7-9101-623686FFE24D}" destId="{E75D1B7B-A71B-4117-89FF-37BC2F4C9A66}" srcOrd="1" destOrd="0" presId="urn:microsoft.com/office/officeart/2005/8/layout/process4"/>
    <dgm:cxn modelId="{B1B2E01D-B338-A14F-91DE-8C680F265BBF}" type="presParOf" srcId="{735952D7-8E40-43A7-9101-623686FFE24D}" destId="{5199C133-C4B3-48C2-A1EA-54821B319BDE}" srcOrd="2" destOrd="0" presId="urn:microsoft.com/office/officeart/2005/8/layout/process4"/>
    <dgm:cxn modelId="{F4845E3C-732C-344E-A1A0-8728F15C615E}" type="presParOf" srcId="{5199C133-C4B3-48C2-A1EA-54821B319BDE}" destId="{C2F9AC3F-1395-479C-B5A0-BC1E32BC54BB}" srcOrd="0" destOrd="0" presId="urn:microsoft.com/office/officeart/2005/8/layout/process4"/>
    <dgm:cxn modelId="{164A7C8F-C6BC-4F4D-9925-F44197452C6E}" type="presParOf" srcId="{5199C133-C4B3-48C2-A1EA-54821B319BDE}" destId="{A3C1B17B-0AF4-4FC9-8888-1DD5253C490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5290A2-16A2-4C3E-8353-1C0E1190272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83F288-90AA-436A-8369-F14C4B1F721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/>
              <a:cs typeface="Arial"/>
            </a:rPr>
            <a:t>1</a:t>
          </a:r>
          <a:endParaRPr lang="en-US" dirty="0">
            <a:solidFill>
              <a:schemeClr val="bg1"/>
            </a:solidFill>
            <a:latin typeface="Arial"/>
            <a:cs typeface="Arial"/>
          </a:endParaRPr>
        </a:p>
      </dgm:t>
    </dgm:pt>
    <dgm:pt modelId="{EC79ED63-995C-4023-B047-63005C8E1F7E}" type="parTrans" cxnId="{8E42D339-24C2-4326-A7BF-AEF6601D5A39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650DB8A7-7955-4452-8A99-986AEF12FECC}" type="sibTrans" cxnId="{8E42D339-24C2-4326-A7BF-AEF6601D5A39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6935F1C1-ECBA-4E7C-AFAF-3F1FCDFED39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Arguably one of the most important chart documents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0466DD13-E455-4C9A-969F-009CD3A68590}" type="parTrans" cxnId="{4BD0845E-78C1-4F05-ABAF-86CC495B07C3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BDD1D6BF-9119-4C34-AD52-F0A1ED6C0859}" type="sibTrans" cxnId="{4BD0845E-78C1-4F05-ABAF-86CC495B07C3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5B9D0210-B54D-4AE8-8114-76A971F44D5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/>
              <a:cs typeface="Arial"/>
            </a:rPr>
            <a:t>2</a:t>
          </a:r>
          <a:endParaRPr lang="en-US" dirty="0">
            <a:solidFill>
              <a:schemeClr val="bg1"/>
            </a:solidFill>
            <a:latin typeface="Arial"/>
            <a:cs typeface="Arial"/>
          </a:endParaRPr>
        </a:p>
      </dgm:t>
    </dgm:pt>
    <dgm:pt modelId="{536AD470-A342-4854-BBE2-64D3B007CC46}" type="parTrans" cxnId="{64744DD4-B35B-494F-B2EB-F3D89DC7D801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C7348C10-D0E7-48FE-9519-D95079F8C2B8}" type="sibTrans" cxnId="{64744DD4-B35B-494F-B2EB-F3D89DC7D801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EE5BECDB-EC15-4CFD-8A5D-AC53A06AD9B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Should be a stand-alone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7511B606-5E1B-40B2-BBB3-3E7D1E242BD1}" type="parTrans" cxnId="{7907851A-7722-4F4E-8608-BA3AF41CF105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91F102E8-EC16-453F-AB02-D62F9CE843A8}" type="sibTrans" cxnId="{7907851A-7722-4F4E-8608-BA3AF41CF105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646D1F37-85FD-4D1A-8FB0-B25C6016613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The same regardless of LOC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24E38E5C-088A-4C39-A1F7-71BA2EF79176}" type="parTrans" cxnId="{CE59590D-8EC6-41A1-9E3A-E8EFD95279CD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E3F90D06-4D9A-423D-B15A-BC7AC4590080}" type="sibTrans" cxnId="{CE59590D-8EC6-41A1-9E3A-E8EFD95279CD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2B33FF34-D7F5-4CE1-8CEF-51960460B74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/>
              <a:cs typeface="Arial"/>
            </a:rPr>
            <a:t>3</a:t>
          </a:r>
          <a:endParaRPr lang="en-US" dirty="0">
            <a:solidFill>
              <a:schemeClr val="bg1"/>
            </a:solidFill>
            <a:latin typeface="Arial"/>
            <a:cs typeface="Arial"/>
          </a:endParaRPr>
        </a:p>
      </dgm:t>
    </dgm:pt>
    <dgm:pt modelId="{7C612BD2-A78E-4622-8C09-7484F4800E7D}" type="parTrans" cxnId="{E034A7E3-3DCA-4659-8443-C8D00F16B06C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E5E4F9AB-6D89-4F13-92EE-E5555859EE0E}" type="sibTrans" cxnId="{E034A7E3-3DCA-4659-8443-C8D00F16B06C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CA841F50-035F-4518-B208-CC1F74F8683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Influential for preventing denials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854EA1AE-1BCE-46C4-AEAE-87DE7A130D91}" type="parTrans" cxnId="{2C0D19A6-415F-4945-BAA8-6F8D1573222C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AB52F677-94A3-4332-9974-E030C7FBF6DA}" type="sibTrans" cxnId="{2C0D19A6-415F-4945-BAA8-6F8D1573222C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7A83C8A0-1392-4616-BBE9-F05FDA74B7D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Good for patient care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D981048D-45BC-4700-AE70-653143E8B93C}" type="parTrans" cxnId="{E196F547-E76F-4376-95B1-BC91FD45D9E2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B6BE00B0-8B64-493A-8DCD-B02DC7260069}" type="sibTrans" cxnId="{E196F547-E76F-4376-95B1-BC91FD45D9E2}">
      <dgm:prSet/>
      <dgm:spPr/>
      <dgm:t>
        <a:bodyPr/>
        <a:lstStyle/>
        <a:p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C4D3647C-C2DA-4F0B-8210-5D562D5A9AF7}" type="pres">
      <dgm:prSet presAssocID="{E45290A2-16A2-4C3E-8353-1C0E119027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2F3FA-4933-45B8-9DDD-0BBB4D38137D}" type="pres">
      <dgm:prSet presAssocID="{6483F288-90AA-436A-8369-F14C4B1F721D}" presName="composite" presStyleCnt="0"/>
      <dgm:spPr/>
    </dgm:pt>
    <dgm:pt modelId="{5848AA37-02C6-45FD-A7FF-EE2040C63386}" type="pres">
      <dgm:prSet presAssocID="{6483F288-90AA-436A-8369-F14C4B1F72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86F98-CA81-4115-AFA5-D6EF2F713565}" type="pres">
      <dgm:prSet presAssocID="{6483F288-90AA-436A-8369-F14C4B1F72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50E4-B2C3-4E98-A383-1C005E9994BF}" type="pres">
      <dgm:prSet presAssocID="{650DB8A7-7955-4452-8A99-986AEF12FECC}" presName="sp" presStyleCnt="0"/>
      <dgm:spPr/>
    </dgm:pt>
    <dgm:pt modelId="{D8C61385-DAE1-4F89-BDE6-C71CFF59FFE1}" type="pres">
      <dgm:prSet presAssocID="{5B9D0210-B54D-4AE8-8114-76A971F44D59}" presName="composite" presStyleCnt="0"/>
      <dgm:spPr/>
    </dgm:pt>
    <dgm:pt modelId="{7B7125A2-DAB9-4C05-8D6A-9EDF4FBF3C17}" type="pres">
      <dgm:prSet presAssocID="{5B9D0210-B54D-4AE8-8114-76A971F44D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A117F-0BCA-4B69-B065-300973EEE604}" type="pres">
      <dgm:prSet presAssocID="{5B9D0210-B54D-4AE8-8114-76A971F44D5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95CA7-74B3-43D6-B6F4-7F5C1FDB779C}" type="pres">
      <dgm:prSet presAssocID="{C7348C10-D0E7-48FE-9519-D95079F8C2B8}" presName="sp" presStyleCnt="0"/>
      <dgm:spPr/>
    </dgm:pt>
    <dgm:pt modelId="{D2EFFDDC-5165-45E2-A23D-094DAA0A875F}" type="pres">
      <dgm:prSet presAssocID="{2B33FF34-D7F5-4CE1-8CEF-51960460B74A}" presName="composite" presStyleCnt="0"/>
      <dgm:spPr/>
    </dgm:pt>
    <dgm:pt modelId="{AF7D87A3-72E1-4449-9284-A52C49E29D98}" type="pres">
      <dgm:prSet presAssocID="{2B33FF34-D7F5-4CE1-8CEF-51960460B7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3D6E-E037-4FDC-A1DC-D4618D9DC6CC}" type="pres">
      <dgm:prSet presAssocID="{2B33FF34-D7F5-4CE1-8CEF-51960460B7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FCE03-84BA-DC43-A710-8DE51EA2FCCE}" type="presOf" srcId="{646D1F37-85FD-4D1A-8FB0-B25C60166132}" destId="{6A8A117F-0BCA-4B69-B065-300973EEE604}" srcOrd="0" destOrd="1" presId="urn:microsoft.com/office/officeart/2005/8/layout/chevron2"/>
    <dgm:cxn modelId="{CE59590D-8EC6-41A1-9E3A-E8EFD95279CD}" srcId="{5B9D0210-B54D-4AE8-8114-76A971F44D59}" destId="{646D1F37-85FD-4D1A-8FB0-B25C60166132}" srcOrd="1" destOrd="0" parTransId="{24E38E5C-088A-4C39-A1F7-71BA2EF79176}" sibTransId="{E3F90D06-4D9A-423D-B15A-BC7AC4590080}"/>
    <dgm:cxn modelId="{5DDAD65B-8D5D-884A-B480-6E878F35F21F}" type="presOf" srcId="{2B33FF34-D7F5-4CE1-8CEF-51960460B74A}" destId="{AF7D87A3-72E1-4449-9284-A52C49E29D98}" srcOrd="0" destOrd="0" presId="urn:microsoft.com/office/officeart/2005/8/layout/chevron2"/>
    <dgm:cxn modelId="{50113681-4BB9-5649-8758-B149F12332E7}" type="presOf" srcId="{7A83C8A0-1392-4616-BBE9-F05FDA74B7D7}" destId="{ABBA3D6E-E037-4FDC-A1DC-D4618D9DC6CC}" srcOrd="0" destOrd="1" presId="urn:microsoft.com/office/officeart/2005/8/layout/chevron2"/>
    <dgm:cxn modelId="{8E42D339-24C2-4326-A7BF-AEF6601D5A39}" srcId="{E45290A2-16A2-4C3E-8353-1C0E11902724}" destId="{6483F288-90AA-436A-8369-F14C4B1F721D}" srcOrd="0" destOrd="0" parTransId="{EC79ED63-995C-4023-B047-63005C8E1F7E}" sibTransId="{650DB8A7-7955-4452-8A99-986AEF12FECC}"/>
    <dgm:cxn modelId="{2B81F6A2-F968-3C42-B2B3-810B88A44380}" type="presOf" srcId="{6935F1C1-ECBA-4E7C-AFAF-3F1FCDFED398}" destId="{C1286F98-CA81-4115-AFA5-D6EF2F713565}" srcOrd="0" destOrd="0" presId="urn:microsoft.com/office/officeart/2005/8/layout/chevron2"/>
    <dgm:cxn modelId="{E196F547-E76F-4376-95B1-BC91FD45D9E2}" srcId="{2B33FF34-D7F5-4CE1-8CEF-51960460B74A}" destId="{7A83C8A0-1392-4616-BBE9-F05FDA74B7D7}" srcOrd="1" destOrd="0" parTransId="{D981048D-45BC-4700-AE70-653143E8B93C}" sibTransId="{B6BE00B0-8B64-493A-8DCD-B02DC7260069}"/>
    <dgm:cxn modelId="{E95B39FF-BEBF-C84F-9C31-E31B4C3D2332}" type="presOf" srcId="{5B9D0210-B54D-4AE8-8114-76A971F44D59}" destId="{7B7125A2-DAB9-4C05-8D6A-9EDF4FBF3C17}" srcOrd="0" destOrd="0" presId="urn:microsoft.com/office/officeart/2005/8/layout/chevron2"/>
    <dgm:cxn modelId="{4BD0845E-78C1-4F05-ABAF-86CC495B07C3}" srcId="{6483F288-90AA-436A-8369-F14C4B1F721D}" destId="{6935F1C1-ECBA-4E7C-AFAF-3F1FCDFED398}" srcOrd="0" destOrd="0" parTransId="{0466DD13-E455-4C9A-969F-009CD3A68590}" sibTransId="{BDD1D6BF-9119-4C34-AD52-F0A1ED6C0859}"/>
    <dgm:cxn modelId="{64744DD4-B35B-494F-B2EB-F3D89DC7D801}" srcId="{E45290A2-16A2-4C3E-8353-1C0E11902724}" destId="{5B9D0210-B54D-4AE8-8114-76A971F44D59}" srcOrd="1" destOrd="0" parTransId="{536AD470-A342-4854-BBE2-64D3B007CC46}" sibTransId="{C7348C10-D0E7-48FE-9519-D95079F8C2B8}"/>
    <dgm:cxn modelId="{7907851A-7722-4F4E-8608-BA3AF41CF105}" srcId="{5B9D0210-B54D-4AE8-8114-76A971F44D59}" destId="{EE5BECDB-EC15-4CFD-8A5D-AC53A06AD9B9}" srcOrd="0" destOrd="0" parTransId="{7511B606-5E1B-40B2-BBB3-3E7D1E242BD1}" sibTransId="{91F102E8-EC16-453F-AB02-D62F9CE843A8}"/>
    <dgm:cxn modelId="{E034A7E3-3DCA-4659-8443-C8D00F16B06C}" srcId="{E45290A2-16A2-4C3E-8353-1C0E11902724}" destId="{2B33FF34-D7F5-4CE1-8CEF-51960460B74A}" srcOrd="2" destOrd="0" parTransId="{7C612BD2-A78E-4622-8C09-7484F4800E7D}" sibTransId="{E5E4F9AB-6D89-4F13-92EE-E5555859EE0E}"/>
    <dgm:cxn modelId="{86F92054-5170-244D-9C64-FFB11F19D0C4}" type="presOf" srcId="{CA841F50-035F-4518-B208-CC1F74F8683D}" destId="{ABBA3D6E-E037-4FDC-A1DC-D4618D9DC6CC}" srcOrd="0" destOrd="0" presId="urn:microsoft.com/office/officeart/2005/8/layout/chevron2"/>
    <dgm:cxn modelId="{B8A9B4F1-1BB0-E447-A9D7-23EEAACBDF94}" type="presOf" srcId="{EE5BECDB-EC15-4CFD-8A5D-AC53A06AD9B9}" destId="{6A8A117F-0BCA-4B69-B065-300973EEE604}" srcOrd="0" destOrd="0" presId="urn:microsoft.com/office/officeart/2005/8/layout/chevron2"/>
    <dgm:cxn modelId="{2C0D19A6-415F-4945-BAA8-6F8D1573222C}" srcId="{2B33FF34-D7F5-4CE1-8CEF-51960460B74A}" destId="{CA841F50-035F-4518-B208-CC1F74F8683D}" srcOrd="0" destOrd="0" parTransId="{854EA1AE-1BCE-46C4-AEAE-87DE7A130D91}" sibTransId="{AB52F677-94A3-4332-9974-E030C7FBF6DA}"/>
    <dgm:cxn modelId="{E2B48510-0F4E-0E46-8F15-F5B79E951769}" type="presOf" srcId="{E45290A2-16A2-4C3E-8353-1C0E11902724}" destId="{C4D3647C-C2DA-4F0B-8210-5D562D5A9AF7}" srcOrd="0" destOrd="0" presId="urn:microsoft.com/office/officeart/2005/8/layout/chevron2"/>
    <dgm:cxn modelId="{6442DC1B-12D5-374B-8C43-B6DD487DAC8E}" type="presOf" srcId="{6483F288-90AA-436A-8369-F14C4B1F721D}" destId="{5848AA37-02C6-45FD-A7FF-EE2040C63386}" srcOrd="0" destOrd="0" presId="urn:microsoft.com/office/officeart/2005/8/layout/chevron2"/>
    <dgm:cxn modelId="{3D93EB05-B14D-814F-A0D8-3F6EEFAECB10}" type="presParOf" srcId="{C4D3647C-C2DA-4F0B-8210-5D562D5A9AF7}" destId="{7A22F3FA-4933-45B8-9DDD-0BBB4D38137D}" srcOrd="0" destOrd="0" presId="urn:microsoft.com/office/officeart/2005/8/layout/chevron2"/>
    <dgm:cxn modelId="{939AD278-37D3-B746-AD9A-878E60A99093}" type="presParOf" srcId="{7A22F3FA-4933-45B8-9DDD-0BBB4D38137D}" destId="{5848AA37-02C6-45FD-A7FF-EE2040C63386}" srcOrd="0" destOrd="0" presId="urn:microsoft.com/office/officeart/2005/8/layout/chevron2"/>
    <dgm:cxn modelId="{D48733D2-C871-334C-88E5-50AC7EBE2C4F}" type="presParOf" srcId="{7A22F3FA-4933-45B8-9DDD-0BBB4D38137D}" destId="{C1286F98-CA81-4115-AFA5-D6EF2F713565}" srcOrd="1" destOrd="0" presId="urn:microsoft.com/office/officeart/2005/8/layout/chevron2"/>
    <dgm:cxn modelId="{1252DBBE-55C5-3C46-B063-4D41D3379E82}" type="presParOf" srcId="{C4D3647C-C2DA-4F0B-8210-5D562D5A9AF7}" destId="{74F650E4-B2C3-4E98-A383-1C005E9994BF}" srcOrd="1" destOrd="0" presId="urn:microsoft.com/office/officeart/2005/8/layout/chevron2"/>
    <dgm:cxn modelId="{69522FBE-02C0-6648-8842-AD6CA93D50A1}" type="presParOf" srcId="{C4D3647C-C2DA-4F0B-8210-5D562D5A9AF7}" destId="{D8C61385-DAE1-4F89-BDE6-C71CFF59FFE1}" srcOrd="2" destOrd="0" presId="urn:microsoft.com/office/officeart/2005/8/layout/chevron2"/>
    <dgm:cxn modelId="{EABE90F1-2E18-2B49-82EF-FFD099049B7D}" type="presParOf" srcId="{D8C61385-DAE1-4F89-BDE6-C71CFF59FFE1}" destId="{7B7125A2-DAB9-4C05-8D6A-9EDF4FBF3C17}" srcOrd="0" destOrd="0" presId="urn:microsoft.com/office/officeart/2005/8/layout/chevron2"/>
    <dgm:cxn modelId="{0A1E1D35-C44D-2244-A7CE-1B2B86A7B686}" type="presParOf" srcId="{D8C61385-DAE1-4F89-BDE6-C71CFF59FFE1}" destId="{6A8A117F-0BCA-4B69-B065-300973EEE604}" srcOrd="1" destOrd="0" presId="urn:microsoft.com/office/officeart/2005/8/layout/chevron2"/>
    <dgm:cxn modelId="{475ED25C-7A46-3947-AE15-737F282B955A}" type="presParOf" srcId="{C4D3647C-C2DA-4F0B-8210-5D562D5A9AF7}" destId="{12395CA7-74B3-43D6-B6F4-7F5C1FDB779C}" srcOrd="3" destOrd="0" presId="urn:microsoft.com/office/officeart/2005/8/layout/chevron2"/>
    <dgm:cxn modelId="{7078C692-1A64-474F-9DB8-0DA97CAFB212}" type="presParOf" srcId="{C4D3647C-C2DA-4F0B-8210-5D562D5A9AF7}" destId="{D2EFFDDC-5165-45E2-A23D-094DAA0A875F}" srcOrd="4" destOrd="0" presId="urn:microsoft.com/office/officeart/2005/8/layout/chevron2"/>
    <dgm:cxn modelId="{85EA1671-99CA-4A4E-A279-A5628FFE58DB}" type="presParOf" srcId="{D2EFFDDC-5165-45E2-A23D-094DAA0A875F}" destId="{AF7D87A3-72E1-4449-9284-A52C49E29D98}" srcOrd="0" destOrd="0" presId="urn:microsoft.com/office/officeart/2005/8/layout/chevron2"/>
    <dgm:cxn modelId="{997BCFA5-C7C5-C84D-B7F2-7B72A0918F67}" type="presParOf" srcId="{D2EFFDDC-5165-45E2-A23D-094DAA0A875F}" destId="{ABBA3D6E-E037-4FDC-A1DC-D4618D9DC6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9983D9-3555-4C69-8212-BE5934F25AA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A0DF48-EFDC-4B54-B0ED-EDBA37114BF7}">
      <dgm:prSet phldrT="[Text]"/>
      <dgm:spPr/>
      <dgm:t>
        <a:bodyPr/>
        <a:lstStyle/>
        <a:p>
          <a:r>
            <a:rPr lang="en-US" dirty="0" smtClean="0"/>
            <a:t>CC</a:t>
          </a:r>
          <a:endParaRPr lang="en-US" dirty="0"/>
        </a:p>
      </dgm:t>
    </dgm:pt>
    <dgm:pt modelId="{C434BFAA-3A8F-480F-8493-0B14BA2A7C98}" type="parTrans" cxnId="{7CCA611A-AE3F-4899-BB55-E2A7D6504436}">
      <dgm:prSet/>
      <dgm:spPr/>
      <dgm:t>
        <a:bodyPr/>
        <a:lstStyle/>
        <a:p>
          <a:endParaRPr lang="en-US"/>
        </a:p>
      </dgm:t>
    </dgm:pt>
    <dgm:pt modelId="{10C3BCA4-564F-4D59-9A61-9AF3BD00B60A}" type="sibTrans" cxnId="{7CCA611A-AE3F-4899-BB55-E2A7D6504436}">
      <dgm:prSet/>
      <dgm:spPr/>
      <dgm:t>
        <a:bodyPr/>
        <a:lstStyle/>
        <a:p>
          <a:endParaRPr lang="en-US"/>
        </a:p>
      </dgm:t>
    </dgm:pt>
    <dgm:pt modelId="{609F1131-25C2-4DED-B55E-B1E19937195C}">
      <dgm:prSet phldrT="[Text]"/>
      <dgm:spPr/>
      <dgm:t>
        <a:bodyPr/>
        <a:lstStyle/>
        <a:p>
          <a:r>
            <a:rPr lang="en-US" dirty="0" smtClean="0"/>
            <a:t>HPI</a:t>
          </a:r>
          <a:endParaRPr lang="en-US" dirty="0"/>
        </a:p>
      </dgm:t>
    </dgm:pt>
    <dgm:pt modelId="{97B0BC27-2BA1-4DAD-924D-F5CEA90441BE}" type="parTrans" cxnId="{C6792E7C-5573-4576-9EA5-2FF1F32AA94A}">
      <dgm:prSet/>
      <dgm:spPr/>
      <dgm:t>
        <a:bodyPr/>
        <a:lstStyle/>
        <a:p>
          <a:endParaRPr lang="en-US"/>
        </a:p>
      </dgm:t>
    </dgm:pt>
    <dgm:pt modelId="{6C6F358E-FE0E-4164-A4B6-B21F3FC8570A}" type="sibTrans" cxnId="{C6792E7C-5573-4576-9EA5-2FF1F32AA94A}">
      <dgm:prSet/>
      <dgm:spPr/>
      <dgm:t>
        <a:bodyPr/>
        <a:lstStyle/>
        <a:p>
          <a:endParaRPr lang="en-US"/>
        </a:p>
      </dgm:t>
    </dgm:pt>
    <dgm:pt modelId="{3009C1F1-3579-4727-B7A3-4FDE766AD361}">
      <dgm:prSet phldrT="[Text]"/>
      <dgm:spPr/>
      <dgm:t>
        <a:bodyPr/>
        <a:lstStyle/>
        <a:p>
          <a:r>
            <a:rPr lang="en-US" dirty="0" smtClean="0"/>
            <a:t>PMHx, SHx, ROS</a:t>
          </a:r>
          <a:endParaRPr lang="en-US" dirty="0"/>
        </a:p>
      </dgm:t>
    </dgm:pt>
    <dgm:pt modelId="{7689B4CF-D02D-4C7F-9CF7-AAB40304C956}" type="parTrans" cxnId="{547781FB-D7B2-4DCD-B17F-F12D47D759B2}">
      <dgm:prSet/>
      <dgm:spPr/>
      <dgm:t>
        <a:bodyPr/>
        <a:lstStyle/>
        <a:p>
          <a:endParaRPr lang="en-US"/>
        </a:p>
      </dgm:t>
    </dgm:pt>
    <dgm:pt modelId="{23A61841-7280-4347-B8F5-174C58911B63}" type="sibTrans" cxnId="{547781FB-D7B2-4DCD-B17F-F12D47D759B2}">
      <dgm:prSet/>
      <dgm:spPr/>
      <dgm:t>
        <a:bodyPr/>
        <a:lstStyle/>
        <a:p>
          <a:endParaRPr lang="en-US"/>
        </a:p>
      </dgm:t>
    </dgm:pt>
    <dgm:pt modelId="{588B2D6F-85EA-41B4-BCB6-39EC28DB274D}" type="pres">
      <dgm:prSet presAssocID="{1B9983D9-3555-4C69-8212-BE5934F25A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CA3623-80FF-44E0-B3CA-DB7B22DEFAE8}" type="pres">
      <dgm:prSet presAssocID="{1B9983D9-3555-4C69-8212-BE5934F25AA5}" presName="Name1" presStyleCnt="0"/>
      <dgm:spPr/>
      <dgm:t>
        <a:bodyPr/>
        <a:lstStyle/>
        <a:p>
          <a:endParaRPr lang="en-US"/>
        </a:p>
      </dgm:t>
    </dgm:pt>
    <dgm:pt modelId="{7B888AFF-510B-45FE-8E29-87AFCEFC4940}" type="pres">
      <dgm:prSet presAssocID="{1B9983D9-3555-4C69-8212-BE5934F25AA5}" presName="cycle" presStyleCnt="0"/>
      <dgm:spPr/>
      <dgm:t>
        <a:bodyPr/>
        <a:lstStyle/>
        <a:p>
          <a:endParaRPr lang="en-US"/>
        </a:p>
      </dgm:t>
    </dgm:pt>
    <dgm:pt modelId="{D8111A75-736B-45D0-BF83-85D683AFD896}" type="pres">
      <dgm:prSet presAssocID="{1B9983D9-3555-4C69-8212-BE5934F25AA5}" presName="srcNode" presStyleLbl="node1" presStyleIdx="0" presStyleCnt="3"/>
      <dgm:spPr/>
      <dgm:t>
        <a:bodyPr/>
        <a:lstStyle/>
        <a:p>
          <a:endParaRPr lang="en-US"/>
        </a:p>
      </dgm:t>
    </dgm:pt>
    <dgm:pt modelId="{0082E44A-CDFC-4E46-BFAC-10246CFD8DFC}" type="pres">
      <dgm:prSet presAssocID="{1B9983D9-3555-4C69-8212-BE5934F25AA5}" presName="conn" presStyleLbl="parChTrans1D2" presStyleIdx="0" presStyleCnt="1"/>
      <dgm:spPr/>
      <dgm:t>
        <a:bodyPr/>
        <a:lstStyle/>
        <a:p>
          <a:endParaRPr lang="en-US"/>
        </a:p>
      </dgm:t>
    </dgm:pt>
    <dgm:pt modelId="{3B6C3228-3320-4F85-B27C-85B80FB246CB}" type="pres">
      <dgm:prSet presAssocID="{1B9983D9-3555-4C69-8212-BE5934F25AA5}" presName="extraNode" presStyleLbl="node1" presStyleIdx="0" presStyleCnt="3"/>
      <dgm:spPr/>
      <dgm:t>
        <a:bodyPr/>
        <a:lstStyle/>
        <a:p>
          <a:endParaRPr lang="en-US"/>
        </a:p>
      </dgm:t>
    </dgm:pt>
    <dgm:pt modelId="{F03A7A6D-7D40-40FC-8253-9ECAA3D25214}" type="pres">
      <dgm:prSet presAssocID="{1B9983D9-3555-4C69-8212-BE5934F25AA5}" presName="dstNode" presStyleLbl="node1" presStyleIdx="0" presStyleCnt="3"/>
      <dgm:spPr/>
      <dgm:t>
        <a:bodyPr/>
        <a:lstStyle/>
        <a:p>
          <a:endParaRPr lang="en-US"/>
        </a:p>
      </dgm:t>
    </dgm:pt>
    <dgm:pt modelId="{130E5160-0876-46C7-90B1-57B47B92A137}" type="pres">
      <dgm:prSet presAssocID="{28A0DF48-EFDC-4B54-B0ED-EDBA37114BF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84D4-227D-4566-B84C-236C2B11A1C1}" type="pres">
      <dgm:prSet presAssocID="{28A0DF48-EFDC-4B54-B0ED-EDBA37114BF7}" presName="accent_1" presStyleCnt="0"/>
      <dgm:spPr/>
      <dgm:t>
        <a:bodyPr/>
        <a:lstStyle/>
        <a:p>
          <a:endParaRPr lang="en-US"/>
        </a:p>
      </dgm:t>
    </dgm:pt>
    <dgm:pt modelId="{4E4CF266-9195-437F-B624-8C620FDED989}" type="pres">
      <dgm:prSet presAssocID="{28A0DF48-EFDC-4B54-B0ED-EDBA37114BF7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B220BD7-1C8C-4D50-A6D3-E19D711EF697}" type="pres">
      <dgm:prSet presAssocID="{609F1131-25C2-4DED-B55E-B1E1993719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5201F-A065-4F25-852D-A91827F661DD}" type="pres">
      <dgm:prSet presAssocID="{609F1131-25C2-4DED-B55E-B1E19937195C}" presName="accent_2" presStyleCnt="0"/>
      <dgm:spPr/>
      <dgm:t>
        <a:bodyPr/>
        <a:lstStyle/>
        <a:p>
          <a:endParaRPr lang="en-US"/>
        </a:p>
      </dgm:t>
    </dgm:pt>
    <dgm:pt modelId="{AFFC9867-8F7A-4117-8FB0-D22EC9B7EDFC}" type="pres">
      <dgm:prSet presAssocID="{609F1131-25C2-4DED-B55E-B1E19937195C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2C5204B1-24A6-4B54-AC45-A7B18BCE61E2}" type="pres">
      <dgm:prSet presAssocID="{3009C1F1-3579-4727-B7A3-4FDE766AD3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EC43-D10F-4DA3-8464-491183033EBE}" type="pres">
      <dgm:prSet presAssocID="{3009C1F1-3579-4727-B7A3-4FDE766AD361}" presName="accent_3" presStyleCnt="0"/>
      <dgm:spPr/>
      <dgm:t>
        <a:bodyPr/>
        <a:lstStyle/>
        <a:p>
          <a:endParaRPr lang="en-US"/>
        </a:p>
      </dgm:t>
    </dgm:pt>
    <dgm:pt modelId="{94021173-0A76-4982-8449-2D8F64204B9D}" type="pres">
      <dgm:prSet presAssocID="{3009C1F1-3579-4727-B7A3-4FDE766AD361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C6792E7C-5573-4576-9EA5-2FF1F32AA94A}" srcId="{1B9983D9-3555-4C69-8212-BE5934F25AA5}" destId="{609F1131-25C2-4DED-B55E-B1E19937195C}" srcOrd="1" destOrd="0" parTransId="{97B0BC27-2BA1-4DAD-924D-F5CEA90441BE}" sibTransId="{6C6F358E-FE0E-4164-A4B6-B21F3FC8570A}"/>
    <dgm:cxn modelId="{F3B5C018-C87E-4BDC-999E-B873F0FAD788}" type="presOf" srcId="{3009C1F1-3579-4727-B7A3-4FDE766AD361}" destId="{2C5204B1-24A6-4B54-AC45-A7B18BCE61E2}" srcOrd="0" destOrd="0" presId="urn:microsoft.com/office/officeart/2008/layout/VerticalCurvedList"/>
    <dgm:cxn modelId="{547781FB-D7B2-4DCD-B17F-F12D47D759B2}" srcId="{1B9983D9-3555-4C69-8212-BE5934F25AA5}" destId="{3009C1F1-3579-4727-B7A3-4FDE766AD361}" srcOrd="2" destOrd="0" parTransId="{7689B4CF-D02D-4C7F-9CF7-AAB40304C956}" sibTransId="{23A61841-7280-4347-B8F5-174C58911B63}"/>
    <dgm:cxn modelId="{A05326E1-DC7F-4FD0-A0D6-C5A551B75EA7}" type="presOf" srcId="{28A0DF48-EFDC-4B54-B0ED-EDBA37114BF7}" destId="{130E5160-0876-46C7-90B1-57B47B92A137}" srcOrd="0" destOrd="0" presId="urn:microsoft.com/office/officeart/2008/layout/VerticalCurvedList"/>
    <dgm:cxn modelId="{76807AB3-B1C9-44FD-87A8-951104792590}" type="presOf" srcId="{609F1131-25C2-4DED-B55E-B1E19937195C}" destId="{FB220BD7-1C8C-4D50-A6D3-E19D711EF697}" srcOrd="0" destOrd="0" presId="urn:microsoft.com/office/officeart/2008/layout/VerticalCurvedList"/>
    <dgm:cxn modelId="{40A68CBF-41FC-4F39-A5AC-6E9A8AD866E7}" type="presOf" srcId="{10C3BCA4-564F-4D59-9A61-9AF3BD00B60A}" destId="{0082E44A-CDFC-4E46-BFAC-10246CFD8DFC}" srcOrd="0" destOrd="0" presId="urn:microsoft.com/office/officeart/2008/layout/VerticalCurvedList"/>
    <dgm:cxn modelId="{EF51CAA4-50A0-4C4D-957E-F1A8E15EFC28}" type="presOf" srcId="{1B9983D9-3555-4C69-8212-BE5934F25AA5}" destId="{588B2D6F-85EA-41B4-BCB6-39EC28DB274D}" srcOrd="0" destOrd="0" presId="urn:microsoft.com/office/officeart/2008/layout/VerticalCurvedList"/>
    <dgm:cxn modelId="{7CCA611A-AE3F-4899-BB55-E2A7D6504436}" srcId="{1B9983D9-3555-4C69-8212-BE5934F25AA5}" destId="{28A0DF48-EFDC-4B54-B0ED-EDBA37114BF7}" srcOrd="0" destOrd="0" parTransId="{C434BFAA-3A8F-480F-8493-0B14BA2A7C98}" sibTransId="{10C3BCA4-564F-4D59-9A61-9AF3BD00B60A}"/>
    <dgm:cxn modelId="{A2ECE16C-AF66-428E-8FA2-4C42FF4D6E6F}" type="presParOf" srcId="{588B2D6F-85EA-41B4-BCB6-39EC28DB274D}" destId="{7BCA3623-80FF-44E0-B3CA-DB7B22DEFAE8}" srcOrd="0" destOrd="0" presId="urn:microsoft.com/office/officeart/2008/layout/VerticalCurvedList"/>
    <dgm:cxn modelId="{1519266F-1276-4BB6-9C75-73AA9A7DD9E8}" type="presParOf" srcId="{7BCA3623-80FF-44E0-B3CA-DB7B22DEFAE8}" destId="{7B888AFF-510B-45FE-8E29-87AFCEFC4940}" srcOrd="0" destOrd="0" presId="urn:microsoft.com/office/officeart/2008/layout/VerticalCurvedList"/>
    <dgm:cxn modelId="{44BEC05C-6A09-4EE9-88F2-D70FFFE2B158}" type="presParOf" srcId="{7B888AFF-510B-45FE-8E29-87AFCEFC4940}" destId="{D8111A75-736B-45D0-BF83-85D683AFD896}" srcOrd="0" destOrd="0" presId="urn:microsoft.com/office/officeart/2008/layout/VerticalCurvedList"/>
    <dgm:cxn modelId="{25E37E5C-131E-4152-80A5-28ED84976D63}" type="presParOf" srcId="{7B888AFF-510B-45FE-8E29-87AFCEFC4940}" destId="{0082E44A-CDFC-4E46-BFAC-10246CFD8DFC}" srcOrd="1" destOrd="0" presId="urn:microsoft.com/office/officeart/2008/layout/VerticalCurvedList"/>
    <dgm:cxn modelId="{D07C4A59-7A7C-4D56-B42A-BCC3A9F5FACB}" type="presParOf" srcId="{7B888AFF-510B-45FE-8E29-87AFCEFC4940}" destId="{3B6C3228-3320-4F85-B27C-85B80FB246CB}" srcOrd="2" destOrd="0" presId="urn:microsoft.com/office/officeart/2008/layout/VerticalCurvedList"/>
    <dgm:cxn modelId="{27FF2300-BBED-4D99-8389-A0DAF030C195}" type="presParOf" srcId="{7B888AFF-510B-45FE-8E29-87AFCEFC4940}" destId="{F03A7A6D-7D40-40FC-8253-9ECAA3D25214}" srcOrd="3" destOrd="0" presId="urn:microsoft.com/office/officeart/2008/layout/VerticalCurvedList"/>
    <dgm:cxn modelId="{131D848F-5DD0-407D-84FD-7147CEFE2514}" type="presParOf" srcId="{7BCA3623-80FF-44E0-B3CA-DB7B22DEFAE8}" destId="{130E5160-0876-46C7-90B1-57B47B92A137}" srcOrd="1" destOrd="0" presId="urn:microsoft.com/office/officeart/2008/layout/VerticalCurvedList"/>
    <dgm:cxn modelId="{A2887529-74D7-4B14-A91C-B46881A8A7D4}" type="presParOf" srcId="{7BCA3623-80FF-44E0-B3CA-DB7B22DEFAE8}" destId="{C44684D4-227D-4566-B84C-236C2B11A1C1}" srcOrd="2" destOrd="0" presId="urn:microsoft.com/office/officeart/2008/layout/VerticalCurvedList"/>
    <dgm:cxn modelId="{20AF3AE5-2711-49BD-95D3-55B2CD9E53A6}" type="presParOf" srcId="{C44684D4-227D-4566-B84C-236C2B11A1C1}" destId="{4E4CF266-9195-437F-B624-8C620FDED989}" srcOrd="0" destOrd="0" presId="urn:microsoft.com/office/officeart/2008/layout/VerticalCurvedList"/>
    <dgm:cxn modelId="{013587DA-4539-4325-95AB-98EA8DF0584C}" type="presParOf" srcId="{7BCA3623-80FF-44E0-B3CA-DB7B22DEFAE8}" destId="{FB220BD7-1C8C-4D50-A6D3-E19D711EF697}" srcOrd="3" destOrd="0" presId="urn:microsoft.com/office/officeart/2008/layout/VerticalCurvedList"/>
    <dgm:cxn modelId="{1D5FDCEC-5497-4707-B8FF-0F1DDC48E64A}" type="presParOf" srcId="{7BCA3623-80FF-44E0-B3CA-DB7B22DEFAE8}" destId="{D6C5201F-A065-4F25-852D-A91827F661DD}" srcOrd="4" destOrd="0" presId="urn:microsoft.com/office/officeart/2008/layout/VerticalCurvedList"/>
    <dgm:cxn modelId="{B324CFC5-C906-4AFE-A012-EF6312D86145}" type="presParOf" srcId="{D6C5201F-A065-4F25-852D-A91827F661DD}" destId="{AFFC9867-8F7A-4117-8FB0-D22EC9B7EDFC}" srcOrd="0" destOrd="0" presId="urn:microsoft.com/office/officeart/2008/layout/VerticalCurvedList"/>
    <dgm:cxn modelId="{8E96677D-759C-46B6-8511-E04F38F9A00E}" type="presParOf" srcId="{7BCA3623-80FF-44E0-B3CA-DB7B22DEFAE8}" destId="{2C5204B1-24A6-4B54-AC45-A7B18BCE61E2}" srcOrd="5" destOrd="0" presId="urn:microsoft.com/office/officeart/2008/layout/VerticalCurvedList"/>
    <dgm:cxn modelId="{AF2D02F6-3185-488A-ACF3-0F7BC15DF755}" type="presParOf" srcId="{7BCA3623-80FF-44E0-B3CA-DB7B22DEFAE8}" destId="{03FBEC43-D10F-4DA3-8464-491183033EBE}" srcOrd="6" destOrd="0" presId="urn:microsoft.com/office/officeart/2008/layout/VerticalCurvedList"/>
    <dgm:cxn modelId="{3B85314B-893B-47AC-B855-C0263D89B1EF}" type="presParOf" srcId="{03FBEC43-D10F-4DA3-8464-491183033EBE}" destId="{94021173-0A76-4982-8449-2D8F64204B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9983D9-3555-4C69-8212-BE5934F25AA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A0DF48-EFDC-4B54-B0ED-EDBA37114BF7}">
      <dgm:prSet phldrT="[Text]"/>
      <dgm:spPr/>
      <dgm:t>
        <a:bodyPr/>
        <a:lstStyle/>
        <a:p>
          <a:r>
            <a:rPr lang="en-US" dirty="0" smtClean="0"/>
            <a:t>VS, PE</a:t>
          </a:r>
          <a:endParaRPr lang="en-US" dirty="0"/>
        </a:p>
      </dgm:t>
    </dgm:pt>
    <dgm:pt modelId="{C434BFAA-3A8F-480F-8493-0B14BA2A7C98}" type="parTrans" cxnId="{7CCA611A-AE3F-4899-BB55-E2A7D6504436}">
      <dgm:prSet/>
      <dgm:spPr/>
      <dgm:t>
        <a:bodyPr/>
        <a:lstStyle/>
        <a:p>
          <a:endParaRPr lang="en-US"/>
        </a:p>
      </dgm:t>
    </dgm:pt>
    <dgm:pt modelId="{10C3BCA4-564F-4D59-9A61-9AF3BD00B60A}" type="sibTrans" cxnId="{7CCA611A-AE3F-4899-BB55-E2A7D6504436}">
      <dgm:prSet/>
      <dgm:spPr/>
      <dgm:t>
        <a:bodyPr/>
        <a:lstStyle/>
        <a:p>
          <a:endParaRPr lang="en-US"/>
        </a:p>
      </dgm:t>
    </dgm:pt>
    <dgm:pt modelId="{609F1131-25C2-4DED-B55E-B1E19937195C}">
      <dgm:prSet phldrT="[Text]"/>
      <dgm:spPr/>
      <dgm:t>
        <a:bodyPr/>
        <a:lstStyle/>
        <a:p>
          <a:r>
            <a:rPr lang="en-US" dirty="0" smtClean="0"/>
            <a:t>Labs</a:t>
          </a:r>
          <a:endParaRPr lang="en-US" dirty="0"/>
        </a:p>
      </dgm:t>
    </dgm:pt>
    <dgm:pt modelId="{97B0BC27-2BA1-4DAD-924D-F5CEA90441BE}" type="parTrans" cxnId="{C6792E7C-5573-4576-9EA5-2FF1F32AA94A}">
      <dgm:prSet/>
      <dgm:spPr/>
      <dgm:t>
        <a:bodyPr/>
        <a:lstStyle/>
        <a:p>
          <a:endParaRPr lang="en-US"/>
        </a:p>
      </dgm:t>
    </dgm:pt>
    <dgm:pt modelId="{6C6F358E-FE0E-4164-A4B6-B21F3FC8570A}" type="sibTrans" cxnId="{C6792E7C-5573-4576-9EA5-2FF1F32AA94A}">
      <dgm:prSet/>
      <dgm:spPr/>
      <dgm:t>
        <a:bodyPr/>
        <a:lstStyle/>
        <a:p>
          <a:endParaRPr lang="en-US"/>
        </a:p>
      </dgm:t>
    </dgm:pt>
    <dgm:pt modelId="{3009C1F1-3579-4727-B7A3-4FDE766AD361}">
      <dgm:prSet phldrT="[Text]"/>
      <dgm:spPr/>
      <dgm:t>
        <a:bodyPr/>
        <a:lstStyle/>
        <a:p>
          <a:r>
            <a:rPr lang="en-US" dirty="0" smtClean="0"/>
            <a:t>Tests, EKG, Xrays</a:t>
          </a:r>
          <a:endParaRPr lang="en-US" dirty="0"/>
        </a:p>
      </dgm:t>
    </dgm:pt>
    <dgm:pt modelId="{7689B4CF-D02D-4C7F-9CF7-AAB40304C956}" type="parTrans" cxnId="{547781FB-D7B2-4DCD-B17F-F12D47D759B2}">
      <dgm:prSet/>
      <dgm:spPr/>
      <dgm:t>
        <a:bodyPr/>
        <a:lstStyle/>
        <a:p>
          <a:endParaRPr lang="en-US"/>
        </a:p>
      </dgm:t>
    </dgm:pt>
    <dgm:pt modelId="{23A61841-7280-4347-B8F5-174C58911B63}" type="sibTrans" cxnId="{547781FB-D7B2-4DCD-B17F-F12D47D759B2}">
      <dgm:prSet/>
      <dgm:spPr/>
      <dgm:t>
        <a:bodyPr/>
        <a:lstStyle/>
        <a:p>
          <a:endParaRPr lang="en-US"/>
        </a:p>
      </dgm:t>
    </dgm:pt>
    <dgm:pt modelId="{588B2D6F-85EA-41B4-BCB6-39EC28DB274D}" type="pres">
      <dgm:prSet presAssocID="{1B9983D9-3555-4C69-8212-BE5934F25A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CA3623-80FF-44E0-B3CA-DB7B22DEFAE8}" type="pres">
      <dgm:prSet presAssocID="{1B9983D9-3555-4C69-8212-BE5934F25AA5}" presName="Name1" presStyleCnt="0"/>
      <dgm:spPr/>
      <dgm:t>
        <a:bodyPr/>
        <a:lstStyle/>
        <a:p>
          <a:endParaRPr lang="en-US"/>
        </a:p>
      </dgm:t>
    </dgm:pt>
    <dgm:pt modelId="{7B888AFF-510B-45FE-8E29-87AFCEFC4940}" type="pres">
      <dgm:prSet presAssocID="{1B9983D9-3555-4C69-8212-BE5934F25AA5}" presName="cycle" presStyleCnt="0"/>
      <dgm:spPr/>
      <dgm:t>
        <a:bodyPr/>
        <a:lstStyle/>
        <a:p>
          <a:endParaRPr lang="en-US"/>
        </a:p>
      </dgm:t>
    </dgm:pt>
    <dgm:pt modelId="{D8111A75-736B-45D0-BF83-85D683AFD896}" type="pres">
      <dgm:prSet presAssocID="{1B9983D9-3555-4C69-8212-BE5934F25AA5}" presName="srcNode" presStyleLbl="node1" presStyleIdx="0" presStyleCnt="3"/>
      <dgm:spPr/>
      <dgm:t>
        <a:bodyPr/>
        <a:lstStyle/>
        <a:p>
          <a:endParaRPr lang="en-US"/>
        </a:p>
      </dgm:t>
    </dgm:pt>
    <dgm:pt modelId="{0082E44A-CDFC-4E46-BFAC-10246CFD8DFC}" type="pres">
      <dgm:prSet presAssocID="{1B9983D9-3555-4C69-8212-BE5934F25AA5}" presName="conn" presStyleLbl="parChTrans1D2" presStyleIdx="0" presStyleCnt="1"/>
      <dgm:spPr/>
      <dgm:t>
        <a:bodyPr/>
        <a:lstStyle/>
        <a:p>
          <a:endParaRPr lang="en-US"/>
        </a:p>
      </dgm:t>
    </dgm:pt>
    <dgm:pt modelId="{3B6C3228-3320-4F85-B27C-85B80FB246CB}" type="pres">
      <dgm:prSet presAssocID="{1B9983D9-3555-4C69-8212-BE5934F25AA5}" presName="extraNode" presStyleLbl="node1" presStyleIdx="0" presStyleCnt="3"/>
      <dgm:spPr/>
      <dgm:t>
        <a:bodyPr/>
        <a:lstStyle/>
        <a:p>
          <a:endParaRPr lang="en-US"/>
        </a:p>
      </dgm:t>
    </dgm:pt>
    <dgm:pt modelId="{F03A7A6D-7D40-40FC-8253-9ECAA3D25214}" type="pres">
      <dgm:prSet presAssocID="{1B9983D9-3555-4C69-8212-BE5934F25AA5}" presName="dstNode" presStyleLbl="node1" presStyleIdx="0" presStyleCnt="3"/>
      <dgm:spPr/>
      <dgm:t>
        <a:bodyPr/>
        <a:lstStyle/>
        <a:p>
          <a:endParaRPr lang="en-US"/>
        </a:p>
      </dgm:t>
    </dgm:pt>
    <dgm:pt modelId="{130E5160-0876-46C7-90B1-57B47B92A137}" type="pres">
      <dgm:prSet presAssocID="{28A0DF48-EFDC-4B54-B0ED-EDBA37114BF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84D4-227D-4566-B84C-236C2B11A1C1}" type="pres">
      <dgm:prSet presAssocID="{28A0DF48-EFDC-4B54-B0ED-EDBA37114BF7}" presName="accent_1" presStyleCnt="0"/>
      <dgm:spPr/>
      <dgm:t>
        <a:bodyPr/>
        <a:lstStyle/>
        <a:p>
          <a:endParaRPr lang="en-US"/>
        </a:p>
      </dgm:t>
    </dgm:pt>
    <dgm:pt modelId="{4E4CF266-9195-437F-B624-8C620FDED989}" type="pres">
      <dgm:prSet presAssocID="{28A0DF48-EFDC-4B54-B0ED-EDBA37114BF7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B220BD7-1C8C-4D50-A6D3-E19D711EF697}" type="pres">
      <dgm:prSet presAssocID="{609F1131-25C2-4DED-B55E-B1E1993719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5201F-A065-4F25-852D-A91827F661DD}" type="pres">
      <dgm:prSet presAssocID="{609F1131-25C2-4DED-B55E-B1E19937195C}" presName="accent_2" presStyleCnt="0"/>
      <dgm:spPr/>
      <dgm:t>
        <a:bodyPr/>
        <a:lstStyle/>
        <a:p>
          <a:endParaRPr lang="en-US"/>
        </a:p>
      </dgm:t>
    </dgm:pt>
    <dgm:pt modelId="{AFFC9867-8F7A-4117-8FB0-D22EC9B7EDFC}" type="pres">
      <dgm:prSet presAssocID="{609F1131-25C2-4DED-B55E-B1E19937195C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2C5204B1-24A6-4B54-AC45-A7B18BCE61E2}" type="pres">
      <dgm:prSet presAssocID="{3009C1F1-3579-4727-B7A3-4FDE766AD3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EC43-D10F-4DA3-8464-491183033EBE}" type="pres">
      <dgm:prSet presAssocID="{3009C1F1-3579-4727-B7A3-4FDE766AD361}" presName="accent_3" presStyleCnt="0"/>
      <dgm:spPr/>
      <dgm:t>
        <a:bodyPr/>
        <a:lstStyle/>
        <a:p>
          <a:endParaRPr lang="en-US"/>
        </a:p>
      </dgm:t>
    </dgm:pt>
    <dgm:pt modelId="{94021173-0A76-4982-8449-2D8F64204B9D}" type="pres">
      <dgm:prSet presAssocID="{3009C1F1-3579-4727-B7A3-4FDE766AD361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A8D4C3C8-2641-4A84-BB3E-FA4BB9A141AF}" type="presOf" srcId="{10C3BCA4-564F-4D59-9A61-9AF3BD00B60A}" destId="{0082E44A-CDFC-4E46-BFAC-10246CFD8DFC}" srcOrd="0" destOrd="0" presId="urn:microsoft.com/office/officeart/2008/layout/VerticalCurvedList"/>
    <dgm:cxn modelId="{C6792E7C-5573-4576-9EA5-2FF1F32AA94A}" srcId="{1B9983D9-3555-4C69-8212-BE5934F25AA5}" destId="{609F1131-25C2-4DED-B55E-B1E19937195C}" srcOrd="1" destOrd="0" parTransId="{97B0BC27-2BA1-4DAD-924D-F5CEA90441BE}" sibTransId="{6C6F358E-FE0E-4164-A4B6-B21F3FC8570A}"/>
    <dgm:cxn modelId="{BCF04D68-1A2C-4290-B949-D5A90FB4FF34}" type="presOf" srcId="{1B9983D9-3555-4C69-8212-BE5934F25AA5}" destId="{588B2D6F-85EA-41B4-BCB6-39EC28DB274D}" srcOrd="0" destOrd="0" presId="urn:microsoft.com/office/officeart/2008/layout/VerticalCurvedList"/>
    <dgm:cxn modelId="{547781FB-D7B2-4DCD-B17F-F12D47D759B2}" srcId="{1B9983D9-3555-4C69-8212-BE5934F25AA5}" destId="{3009C1F1-3579-4727-B7A3-4FDE766AD361}" srcOrd="2" destOrd="0" parTransId="{7689B4CF-D02D-4C7F-9CF7-AAB40304C956}" sibTransId="{23A61841-7280-4347-B8F5-174C58911B63}"/>
    <dgm:cxn modelId="{6E5642A9-8A96-4B1C-9F03-3B7C93060BDD}" type="presOf" srcId="{609F1131-25C2-4DED-B55E-B1E19937195C}" destId="{FB220BD7-1C8C-4D50-A6D3-E19D711EF697}" srcOrd="0" destOrd="0" presId="urn:microsoft.com/office/officeart/2008/layout/VerticalCurvedList"/>
    <dgm:cxn modelId="{0E9D98F3-4867-411C-841B-41DA44869409}" type="presOf" srcId="{28A0DF48-EFDC-4B54-B0ED-EDBA37114BF7}" destId="{130E5160-0876-46C7-90B1-57B47B92A137}" srcOrd="0" destOrd="0" presId="urn:microsoft.com/office/officeart/2008/layout/VerticalCurvedList"/>
    <dgm:cxn modelId="{390AE75E-4678-43A5-89E9-AA6CDF85CE21}" type="presOf" srcId="{3009C1F1-3579-4727-B7A3-4FDE766AD361}" destId="{2C5204B1-24A6-4B54-AC45-A7B18BCE61E2}" srcOrd="0" destOrd="0" presId="urn:microsoft.com/office/officeart/2008/layout/VerticalCurvedList"/>
    <dgm:cxn modelId="{7CCA611A-AE3F-4899-BB55-E2A7D6504436}" srcId="{1B9983D9-3555-4C69-8212-BE5934F25AA5}" destId="{28A0DF48-EFDC-4B54-B0ED-EDBA37114BF7}" srcOrd="0" destOrd="0" parTransId="{C434BFAA-3A8F-480F-8493-0B14BA2A7C98}" sibTransId="{10C3BCA4-564F-4D59-9A61-9AF3BD00B60A}"/>
    <dgm:cxn modelId="{35716AEC-26F6-407B-86CA-979167FDA9B5}" type="presParOf" srcId="{588B2D6F-85EA-41B4-BCB6-39EC28DB274D}" destId="{7BCA3623-80FF-44E0-B3CA-DB7B22DEFAE8}" srcOrd="0" destOrd="0" presId="urn:microsoft.com/office/officeart/2008/layout/VerticalCurvedList"/>
    <dgm:cxn modelId="{FCA03C31-CA2F-42AC-960B-88D0781095BF}" type="presParOf" srcId="{7BCA3623-80FF-44E0-B3CA-DB7B22DEFAE8}" destId="{7B888AFF-510B-45FE-8E29-87AFCEFC4940}" srcOrd="0" destOrd="0" presId="urn:microsoft.com/office/officeart/2008/layout/VerticalCurvedList"/>
    <dgm:cxn modelId="{89185BA5-2CEB-4B51-BA26-9ACEDAD6501D}" type="presParOf" srcId="{7B888AFF-510B-45FE-8E29-87AFCEFC4940}" destId="{D8111A75-736B-45D0-BF83-85D683AFD896}" srcOrd="0" destOrd="0" presId="urn:microsoft.com/office/officeart/2008/layout/VerticalCurvedList"/>
    <dgm:cxn modelId="{AFCDF758-3B2A-448D-8BBB-3E298133069E}" type="presParOf" srcId="{7B888AFF-510B-45FE-8E29-87AFCEFC4940}" destId="{0082E44A-CDFC-4E46-BFAC-10246CFD8DFC}" srcOrd="1" destOrd="0" presId="urn:microsoft.com/office/officeart/2008/layout/VerticalCurvedList"/>
    <dgm:cxn modelId="{B37ECFBD-79C0-4EBC-A888-62EC073F36DA}" type="presParOf" srcId="{7B888AFF-510B-45FE-8E29-87AFCEFC4940}" destId="{3B6C3228-3320-4F85-B27C-85B80FB246CB}" srcOrd="2" destOrd="0" presId="urn:microsoft.com/office/officeart/2008/layout/VerticalCurvedList"/>
    <dgm:cxn modelId="{0C1921DF-BD26-43AD-AE60-A17869182F0D}" type="presParOf" srcId="{7B888AFF-510B-45FE-8E29-87AFCEFC4940}" destId="{F03A7A6D-7D40-40FC-8253-9ECAA3D25214}" srcOrd="3" destOrd="0" presId="urn:microsoft.com/office/officeart/2008/layout/VerticalCurvedList"/>
    <dgm:cxn modelId="{B178A429-F094-4BF9-BDE6-FE622A3EBAB7}" type="presParOf" srcId="{7BCA3623-80FF-44E0-B3CA-DB7B22DEFAE8}" destId="{130E5160-0876-46C7-90B1-57B47B92A137}" srcOrd="1" destOrd="0" presId="urn:microsoft.com/office/officeart/2008/layout/VerticalCurvedList"/>
    <dgm:cxn modelId="{038C873A-EF79-4DA6-8E92-2158819BF670}" type="presParOf" srcId="{7BCA3623-80FF-44E0-B3CA-DB7B22DEFAE8}" destId="{C44684D4-227D-4566-B84C-236C2B11A1C1}" srcOrd="2" destOrd="0" presId="urn:microsoft.com/office/officeart/2008/layout/VerticalCurvedList"/>
    <dgm:cxn modelId="{E5359780-65CF-4266-94F2-CDAB45FBCAEF}" type="presParOf" srcId="{C44684D4-227D-4566-B84C-236C2B11A1C1}" destId="{4E4CF266-9195-437F-B624-8C620FDED989}" srcOrd="0" destOrd="0" presId="urn:microsoft.com/office/officeart/2008/layout/VerticalCurvedList"/>
    <dgm:cxn modelId="{3D76949F-DF66-455B-9C47-00A1D27886FC}" type="presParOf" srcId="{7BCA3623-80FF-44E0-B3CA-DB7B22DEFAE8}" destId="{FB220BD7-1C8C-4D50-A6D3-E19D711EF697}" srcOrd="3" destOrd="0" presId="urn:microsoft.com/office/officeart/2008/layout/VerticalCurvedList"/>
    <dgm:cxn modelId="{A5E65043-7B7A-4206-91D7-61B9D974E833}" type="presParOf" srcId="{7BCA3623-80FF-44E0-B3CA-DB7B22DEFAE8}" destId="{D6C5201F-A065-4F25-852D-A91827F661DD}" srcOrd="4" destOrd="0" presId="urn:microsoft.com/office/officeart/2008/layout/VerticalCurvedList"/>
    <dgm:cxn modelId="{E8E678D1-2D84-4D4F-A7DC-96752025B88F}" type="presParOf" srcId="{D6C5201F-A065-4F25-852D-A91827F661DD}" destId="{AFFC9867-8F7A-4117-8FB0-D22EC9B7EDFC}" srcOrd="0" destOrd="0" presId="urn:microsoft.com/office/officeart/2008/layout/VerticalCurvedList"/>
    <dgm:cxn modelId="{7D308FB9-B195-451C-976E-4A98C17C2214}" type="presParOf" srcId="{7BCA3623-80FF-44E0-B3CA-DB7B22DEFAE8}" destId="{2C5204B1-24A6-4B54-AC45-A7B18BCE61E2}" srcOrd="5" destOrd="0" presId="urn:microsoft.com/office/officeart/2008/layout/VerticalCurvedList"/>
    <dgm:cxn modelId="{38AB3858-2AFF-4FE2-9A90-5F9799B93276}" type="presParOf" srcId="{7BCA3623-80FF-44E0-B3CA-DB7B22DEFAE8}" destId="{03FBEC43-D10F-4DA3-8464-491183033EBE}" srcOrd="6" destOrd="0" presId="urn:microsoft.com/office/officeart/2008/layout/VerticalCurvedList"/>
    <dgm:cxn modelId="{806A3CDA-5CD8-4D57-B1BB-F769B9802FDC}" type="presParOf" srcId="{03FBEC43-D10F-4DA3-8464-491183033EBE}" destId="{94021173-0A76-4982-8449-2D8F64204B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82BC7-319E-470E-8F37-579DA18B25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1B10B2-8733-4B9F-8049-9F7F389CEB54}">
      <dgm:prSet phldrT="[Text]"/>
      <dgm:spPr/>
      <dgm:t>
        <a:bodyPr/>
        <a:lstStyle/>
        <a:p>
          <a:r>
            <a:rPr lang="en-US" b="1" dirty="0" smtClean="0"/>
            <a:t>Intent for Care</a:t>
          </a:r>
          <a:endParaRPr lang="en-US" b="1" dirty="0"/>
        </a:p>
      </dgm:t>
    </dgm:pt>
    <dgm:pt modelId="{0C0AEF88-9D1B-447B-862F-087E009BBFCA}" type="parTrans" cxnId="{0015CC7C-9B90-4634-A174-BE8BD84C825F}">
      <dgm:prSet/>
      <dgm:spPr/>
      <dgm:t>
        <a:bodyPr/>
        <a:lstStyle/>
        <a:p>
          <a:endParaRPr lang="en-US" b="1"/>
        </a:p>
      </dgm:t>
    </dgm:pt>
    <dgm:pt modelId="{9C12B6AC-3DEC-4D0E-813F-C62B5D1516AA}" type="sibTrans" cxnId="{0015CC7C-9B90-4634-A174-BE8BD84C825F}">
      <dgm:prSet/>
      <dgm:spPr/>
      <dgm:t>
        <a:bodyPr/>
        <a:lstStyle/>
        <a:p>
          <a:endParaRPr lang="en-US" b="1"/>
        </a:p>
      </dgm:t>
    </dgm:pt>
    <dgm:pt modelId="{3F0651FA-7532-4F57-ADCE-B3AB3E268F60}">
      <dgm:prSet phldrT="[Text]"/>
      <dgm:spPr/>
      <dgm:t>
        <a:bodyPr/>
        <a:lstStyle/>
        <a:p>
          <a:r>
            <a:rPr lang="en-US" b="1" dirty="0" smtClean="0"/>
            <a:t>Suspects</a:t>
          </a:r>
          <a:endParaRPr lang="en-US" b="1" dirty="0"/>
        </a:p>
      </dgm:t>
    </dgm:pt>
    <dgm:pt modelId="{2DF07545-07B1-4DA9-B3F1-BE0E1444E658}" type="parTrans" cxnId="{30E86E8D-534F-4103-BD58-5BD37070FD8F}">
      <dgm:prSet/>
      <dgm:spPr/>
      <dgm:t>
        <a:bodyPr/>
        <a:lstStyle/>
        <a:p>
          <a:endParaRPr lang="en-US" b="1"/>
        </a:p>
      </dgm:t>
    </dgm:pt>
    <dgm:pt modelId="{C5C0243B-52BD-4FF3-9856-F36BD26A1919}" type="sibTrans" cxnId="{30E86E8D-534F-4103-BD58-5BD37070FD8F}">
      <dgm:prSet/>
      <dgm:spPr/>
      <dgm:t>
        <a:bodyPr/>
        <a:lstStyle/>
        <a:p>
          <a:endParaRPr lang="en-US" b="1"/>
        </a:p>
      </dgm:t>
    </dgm:pt>
    <dgm:pt modelId="{6F652757-6EE3-4C7A-BAFD-5A89DBD2C1B1}">
      <dgm:prSet phldrT="[Text]"/>
      <dgm:spPr/>
      <dgm:t>
        <a:bodyPr/>
        <a:lstStyle/>
        <a:p>
          <a:r>
            <a:rPr lang="en-US" b="1" dirty="0" smtClean="0"/>
            <a:t>Concerns</a:t>
          </a:r>
          <a:endParaRPr lang="en-US" b="1" dirty="0"/>
        </a:p>
      </dgm:t>
    </dgm:pt>
    <dgm:pt modelId="{F510FD8B-97B4-4FD7-95A7-A37A0A106587}" type="parTrans" cxnId="{13D5778D-3DAB-4CD9-8C41-58B1E65C13B1}">
      <dgm:prSet/>
      <dgm:spPr/>
      <dgm:t>
        <a:bodyPr/>
        <a:lstStyle/>
        <a:p>
          <a:endParaRPr lang="en-US" b="1"/>
        </a:p>
      </dgm:t>
    </dgm:pt>
    <dgm:pt modelId="{83A5C16A-9F44-45A2-A963-14088D5CCEA0}" type="sibTrans" cxnId="{13D5778D-3DAB-4CD9-8C41-58B1E65C13B1}">
      <dgm:prSet/>
      <dgm:spPr/>
      <dgm:t>
        <a:bodyPr/>
        <a:lstStyle/>
        <a:p>
          <a:endParaRPr lang="en-US" b="1"/>
        </a:p>
      </dgm:t>
    </dgm:pt>
    <dgm:pt modelId="{E662C510-9C7B-4FB9-8D24-0CAFB5A44F93}">
      <dgm:prSet phldrT="[Text]"/>
      <dgm:spPr/>
      <dgm:t>
        <a:bodyPr/>
        <a:lstStyle/>
        <a:p>
          <a:r>
            <a:rPr lang="en-US" b="1" dirty="0" smtClean="0"/>
            <a:t>Risks</a:t>
          </a:r>
          <a:endParaRPr lang="en-US" b="1" dirty="0"/>
        </a:p>
      </dgm:t>
    </dgm:pt>
    <dgm:pt modelId="{908BC0D7-6C08-4172-9DD2-5473AB61EB9D}" type="parTrans" cxnId="{88ABAAE2-CD5E-4013-9588-69C253308D69}">
      <dgm:prSet/>
      <dgm:spPr/>
      <dgm:t>
        <a:bodyPr/>
        <a:lstStyle/>
        <a:p>
          <a:endParaRPr lang="en-US" b="1"/>
        </a:p>
      </dgm:t>
    </dgm:pt>
    <dgm:pt modelId="{DA39EA31-ECF9-4E75-A4B2-BAD5F9612C97}" type="sibTrans" cxnId="{88ABAAE2-CD5E-4013-9588-69C253308D69}">
      <dgm:prSet/>
      <dgm:spPr/>
      <dgm:t>
        <a:bodyPr/>
        <a:lstStyle/>
        <a:p>
          <a:endParaRPr lang="en-US" b="1"/>
        </a:p>
      </dgm:t>
    </dgm:pt>
    <dgm:pt modelId="{389DF1F7-1413-4BE3-B51F-6F96C5B16639}" type="pres">
      <dgm:prSet presAssocID="{9B982BC7-319E-470E-8F37-579DA18B25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5D7B4-8729-4647-A4B1-C33E98EFDE50}" type="pres">
      <dgm:prSet presAssocID="{261B10B2-8733-4B9F-8049-9F7F389CEB54}" presName="centerShape" presStyleLbl="node0" presStyleIdx="0" presStyleCnt="1"/>
      <dgm:spPr/>
      <dgm:t>
        <a:bodyPr/>
        <a:lstStyle/>
        <a:p>
          <a:endParaRPr lang="en-US"/>
        </a:p>
      </dgm:t>
    </dgm:pt>
    <dgm:pt modelId="{16BD8A09-A578-46F2-AE4A-0A2996D3315A}" type="pres">
      <dgm:prSet presAssocID="{2DF07545-07B1-4DA9-B3F1-BE0E1444E65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51FF1B4-B500-4AF2-B029-7D52AAB6C5FE}" type="pres">
      <dgm:prSet presAssocID="{3F0651FA-7532-4F57-ADCE-B3AB3E268F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12520-B232-4B4F-A2FD-4FF7148CF4E3}" type="pres">
      <dgm:prSet presAssocID="{F510FD8B-97B4-4FD7-95A7-A37A0A10658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19AEF39-2944-4C04-86C3-2B0962ACEFB8}" type="pres">
      <dgm:prSet presAssocID="{6F652757-6EE3-4C7A-BAFD-5A89DBD2C1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C7806-8E03-4EF2-8214-36B6C5CB90B8}" type="pres">
      <dgm:prSet presAssocID="{908BC0D7-6C08-4172-9DD2-5473AB61EB9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1CF7782-762F-42A3-9A24-F2C7B81406A3}" type="pres">
      <dgm:prSet presAssocID="{E662C510-9C7B-4FB9-8D24-0CAFB5A44F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86E8D-534F-4103-BD58-5BD37070FD8F}" srcId="{261B10B2-8733-4B9F-8049-9F7F389CEB54}" destId="{3F0651FA-7532-4F57-ADCE-B3AB3E268F60}" srcOrd="0" destOrd="0" parTransId="{2DF07545-07B1-4DA9-B3F1-BE0E1444E658}" sibTransId="{C5C0243B-52BD-4FF3-9856-F36BD26A1919}"/>
    <dgm:cxn modelId="{13D5778D-3DAB-4CD9-8C41-58B1E65C13B1}" srcId="{261B10B2-8733-4B9F-8049-9F7F389CEB54}" destId="{6F652757-6EE3-4C7A-BAFD-5A89DBD2C1B1}" srcOrd="1" destOrd="0" parTransId="{F510FD8B-97B4-4FD7-95A7-A37A0A106587}" sibTransId="{83A5C16A-9F44-45A2-A963-14088D5CCEA0}"/>
    <dgm:cxn modelId="{0015CC7C-9B90-4634-A174-BE8BD84C825F}" srcId="{9B982BC7-319E-470E-8F37-579DA18B253D}" destId="{261B10B2-8733-4B9F-8049-9F7F389CEB54}" srcOrd="0" destOrd="0" parTransId="{0C0AEF88-9D1B-447B-862F-087E009BBFCA}" sibTransId="{9C12B6AC-3DEC-4D0E-813F-C62B5D1516AA}"/>
    <dgm:cxn modelId="{FE8A8B1E-8DD6-4E8C-94A9-375F65385709}" type="presOf" srcId="{F510FD8B-97B4-4FD7-95A7-A37A0A106587}" destId="{F7812520-B232-4B4F-A2FD-4FF7148CF4E3}" srcOrd="0" destOrd="0" presId="urn:microsoft.com/office/officeart/2005/8/layout/radial4"/>
    <dgm:cxn modelId="{CFF98FC2-7BCD-42C2-AF46-8434F72C400A}" type="presOf" srcId="{6F652757-6EE3-4C7A-BAFD-5A89DBD2C1B1}" destId="{C19AEF39-2944-4C04-86C3-2B0962ACEFB8}" srcOrd="0" destOrd="0" presId="urn:microsoft.com/office/officeart/2005/8/layout/radial4"/>
    <dgm:cxn modelId="{B5B32B15-EEA9-4F07-9FF3-5CB5FB80F8C3}" type="presOf" srcId="{261B10B2-8733-4B9F-8049-9F7F389CEB54}" destId="{47F5D7B4-8729-4647-A4B1-C33E98EFDE50}" srcOrd="0" destOrd="0" presId="urn:microsoft.com/office/officeart/2005/8/layout/radial4"/>
    <dgm:cxn modelId="{C8B03C3F-BEFC-42F5-9B91-335AE824FF7A}" type="presOf" srcId="{908BC0D7-6C08-4172-9DD2-5473AB61EB9D}" destId="{D59C7806-8E03-4EF2-8214-36B6C5CB90B8}" srcOrd="0" destOrd="0" presId="urn:microsoft.com/office/officeart/2005/8/layout/radial4"/>
    <dgm:cxn modelId="{99385D6C-B08D-4354-B7C2-4CF111E1CBA5}" type="presOf" srcId="{3F0651FA-7532-4F57-ADCE-B3AB3E268F60}" destId="{B51FF1B4-B500-4AF2-B029-7D52AAB6C5FE}" srcOrd="0" destOrd="0" presId="urn:microsoft.com/office/officeart/2005/8/layout/radial4"/>
    <dgm:cxn modelId="{CA8AE842-840F-4EDB-8A3A-4AC140D35791}" type="presOf" srcId="{2DF07545-07B1-4DA9-B3F1-BE0E1444E658}" destId="{16BD8A09-A578-46F2-AE4A-0A2996D3315A}" srcOrd="0" destOrd="0" presId="urn:microsoft.com/office/officeart/2005/8/layout/radial4"/>
    <dgm:cxn modelId="{45611591-36FF-46EE-AD02-813A1906566F}" type="presOf" srcId="{E662C510-9C7B-4FB9-8D24-0CAFB5A44F93}" destId="{21CF7782-762F-42A3-9A24-F2C7B81406A3}" srcOrd="0" destOrd="0" presId="urn:microsoft.com/office/officeart/2005/8/layout/radial4"/>
    <dgm:cxn modelId="{748449F5-124E-4647-B747-D7EE5E775F89}" type="presOf" srcId="{9B982BC7-319E-470E-8F37-579DA18B253D}" destId="{389DF1F7-1413-4BE3-B51F-6F96C5B16639}" srcOrd="0" destOrd="0" presId="urn:microsoft.com/office/officeart/2005/8/layout/radial4"/>
    <dgm:cxn modelId="{88ABAAE2-CD5E-4013-9588-69C253308D69}" srcId="{261B10B2-8733-4B9F-8049-9F7F389CEB54}" destId="{E662C510-9C7B-4FB9-8D24-0CAFB5A44F93}" srcOrd="2" destOrd="0" parTransId="{908BC0D7-6C08-4172-9DD2-5473AB61EB9D}" sibTransId="{DA39EA31-ECF9-4E75-A4B2-BAD5F9612C97}"/>
    <dgm:cxn modelId="{BCBAA9AA-29E3-4F25-854E-BD665AE6E483}" type="presParOf" srcId="{389DF1F7-1413-4BE3-B51F-6F96C5B16639}" destId="{47F5D7B4-8729-4647-A4B1-C33E98EFDE50}" srcOrd="0" destOrd="0" presId="urn:microsoft.com/office/officeart/2005/8/layout/radial4"/>
    <dgm:cxn modelId="{E04EA0C6-6356-4601-9BA8-1A28BED7736D}" type="presParOf" srcId="{389DF1F7-1413-4BE3-B51F-6F96C5B16639}" destId="{16BD8A09-A578-46F2-AE4A-0A2996D3315A}" srcOrd="1" destOrd="0" presId="urn:microsoft.com/office/officeart/2005/8/layout/radial4"/>
    <dgm:cxn modelId="{DAFD968B-6313-4FE8-BA41-A7AC62D21649}" type="presParOf" srcId="{389DF1F7-1413-4BE3-B51F-6F96C5B16639}" destId="{B51FF1B4-B500-4AF2-B029-7D52AAB6C5FE}" srcOrd="2" destOrd="0" presId="urn:microsoft.com/office/officeart/2005/8/layout/radial4"/>
    <dgm:cxn modelId="{E258E940-130B-417F-A982-A0A4256BB1A8}" type="presParOf" srcId="{389DF1F7-1413-4BE3-B51F-6F96C5B16639}" destId="{F7812520-B232-4B4F-A2FD-4FF7148CF4E3}" srcOrd="3" destOrd="0" presId="urn:microsoft.com/office/officeart/2005/8/layout/radial4"/>
    <dgm:cxn modelId="{170F453E-69F1-4D6F-9EF0-A0E7C5ACF291}" type="presParOf" srcId="{389DF1F7-1413-4BE3-B51F-6F96C5B16639}" destId="{C19AEF39-2944-4C04-86C3-2B0962ACEFB8}" srcOrd="4" destOrd="0" presId="urn:microsoft.com/office/officeart/2005/8/layout/radial4"/>
    <dgm:cxn modelId="{285DB876-1880-4DF8-B125-2AA365227884}" type="presParOf" srcId="{389DF1F7-1413-4BE3-B51F-6F96C5B16639}" destId="{D59C7806-8E03-4EF2-8214-36B6C5CB90B8}" srcOrd="5" destOrd="0" presId="urn:microsoft.com/office/officeart/2005/8/layout/radial4"/>
    <dgm:cxn modelId="{6FB557B9-70B3-41FC-B8B8-942538137114}" type="presParOf" srcId="{389DF1F7-1413-4BE3-B51F-6F96C5B16639}" destId="{21CF7782-762F-42A3-9A24-F2C7B81406A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A24C9B-B5F1-4769-8C59-70FBBD799E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373DFE-5701-4F6F-8E97-3D34E9054C6F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Suspects</a:t>
          </a:r>
        </a:p>
        <a:p>
          <a:r>
            <a:rPr lang="en-US" dirty="0" smtClean="0">
              <a:latin typeface="Arial"/>
              <a:cs typeface="Arial"/>
            </a:rPr>
            <a:t>What Does the Physician Suspect?</a:t>
          </a:r>
          <a:endParaRPr lang="en-US" dirty="0">
            <a:latin typeface="Arial"/>
            <a:cs typeface="Arial"/>
          </a:endParaRPr>
        </a:p>
      </dgm:t>
    </dgm:pt>
    <dgm:pt modelId="{8F1D71AD-920B-45AD-83BF-E5091DB80097}" type="parTrans" cxnId="{3121B27B-84CE-44A4-B89E-6B8E4CC757E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8E5C060-AE0F-4E08-9CB4-8745362AD8FA}" type="sibTrans" cxnId="{3121B27B-84CE-44A4-B89E-6B8E4CC757E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F5598AE-3098-43AD-BD79-C43AB421A391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Concerns</a:t>
          </a:r>
        </a:p>
        <a:p>
          <a:r>
            <a:rPr lang="en-US" dirty="0" smtClean="0">
              <a:latin typeface="Arial"/>
              <a:cs typeface="Arial"/>
            </a:rPr>
            <a:t>High/Low Concerns</a:t>
          </a:r>
          <a:endParaRPr lang="en-US" dirty="0">
            <a:latin typeface="Arial"/>
            <a:cs typeface="Arial"/>
          </a:endParaRPr>
        </a:p>
      </dgm:t>
    </dgm:pt>
    <dgm:pt modelId="{C3813D23-1D5B-48F8-8E4B-EC5615E422B2}" type="parTrans" cxnId="{50E796D7-8FB1-4613-AD8B-9A6BF3148CF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F3D60CE-5F9F-4AC3-9CBD-F3B50D6A90F6}" type="sibTrans" cxnId="{50E796D7-8FB1-4613-AD8B-9A6BF3148CF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FB5A460-92D5-4ACD-A49A-1BD3245FCDBF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Predictable Risks</a:t>
          </a:r>
        </a:p>
        <a:p>
          <a:r>
            <a:rPr lang="en-US" dirty="0" smtClean="0">
              <a:latin typeface="Arial"/>
              <a:cs typeface="Arial"/>
            </a:rPr>
            <a:t>How predictable are the concerns?</a:t>
          </a:r>
          <a:endParaRPr lang="en-US" dirty="0">
            <a:latin typeface="Arial"/>
            <a:cs typeface="Arial"/>
          </a:endParaRPr>
        </a:p>
      </dgm:t>
    </dgm:pt>
    <dgm:pt modelId="{C2B7D26E-1778-4B1C-9599-F9ABD4DBDEDB}" type="parTrans" cxnId="{49AA4679-85B7-4494-98FA-A369478275E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57C9C75-7350-4E1C-8B78-9C0DBA8D36A4}" type="sibTrans" cxnId="{49AA4679-85B7-4494-98FA-A369478275E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3F62EBE-7992-4685-A12D-B641F6BFAD4F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Intent</a:t>
          </a:r>
        </a:p>
        <a:p>
          <a:r>
            <a:rPr lang="en-US" dirty="0" smtClean="0">
              <a:latin typeface="Arial"/>
              <a:cs typeface="Arial"/>
            </a:rPr>
            <a:t>Intent for treatment and 2 MN</a:t>
          </a:r>
          <a:endParaRPr lang="en-US" dirty="0">
            <a:latin typeface="Arial"/>
            <a:cs typeface="Arial"/>
          </a:endParaRPr>
        </a:p>
      </dgm:t>
    </dgm:pt>
    <dgm:pt modelId="{19984E86-2441-45D8-B795-9B4BC2C6113E}" type="parTrans" cxnId="{1786EB43-0FDD-478A-910C-30AE8D056F6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E09E584-6B42-4111-BF3E-E00CF04D3B9A}" type="sibTrans" cxnId="{1786EB43-0FDD-478A-910C-30AE8D056F6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B8AB9EB-A7F3-4E50-834F-31505F84AFC1}">
      <dgm:prSet phldrT="[Text]" custT="1"/>
      <dgm:spPr/>
      <dgm:t>
        <a:bodyPr/>
        <a:lstStyle/>
        <a:p>
          <a:r>
            <a:rPr lang="en-US" sz="2000" b="1" dirty="0" smtClean="0">
              <a:latin typeface="Arial"/>
              <a:cs typeface="Arial"/>
            </a:rPr>
            <a:t>Assessment/Plan Elements</a:t>
          </a:r>
          <a:endParaRPr lang="en-US" sz="2000" b="1" dirty="0">
            <a:latin typeface="Arial"/>
            <a:cs typeface="Arial"/>
          </a:endParaRPr>
        </a:p>
      </dgm:t>
    </dgm:pt>
    <dgm:pt modelId="{E6D1CB72-6D39-46A7-A866-0B86BFCD440B}" type="parTrans" cxnId="{F0A86F4D-7589-45F1-B328-FE547DB9B52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538B7AA-FE99-44BA-9947-41C953037147}" type="sibTrans" cxnId="{F0A86F4D-7589-45F1-B328-FE547DB9B52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3152BC5-BAF1-4694-9B6F-398663F6A420}" type="pres">
      <dgm:prSet presAssocID="{A2A24C9B-B5F1-4769-8C59-70FBBD799E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36FA9-4DA2-410A-B00A-9FB040CB5413}" type="pres">
      <dgm:prSet presAssocID="{3F373DFE-5701-4F6F-8E97-3D34E9054C6F}" presName="node" presStyleLbl="node1" presStyleIdx="0" presStyleCnt="5" custAng="0" custLinFactY="16618" custLinFactNeighborX="-76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5014A-3364-4E77-979D-B2D043EC8FA3}" type="pres">
      <dgm:prSet presAssocID="{B8E5C060-AE0F-4E08-9CB4-8745362AD8FA}" presName="sibTrans" presStyleCnt="0"/>
      <dgm:spPr/>
    </dgm:pt>
    <dgm:pt modelId="{1868CFD2-643C-4937-9FB6-89A4DA981821}" type="pres">
      <dgm:prSet presAssocID="{7F5598AE-3098-43AD-BD79-C43AB421A391}" presName="node" presStyleLbl="node1" presStyleIdx="1" presStyleCnt="5" custLinFactY="16618" custLinFactNeighborX="175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0CCF-E9F5-4E06-AAF4-634595ACEA2B}" type="pres">
      <dgm:prSet presAssocID="{CF3D60CE-5F9F-4AC3-9CBD-F3B50D6A90F6}" presName="sibTrans" presStyleCnt="0"/>
      <dgm:spPr/>
    </dgm:pt>
    <dgm:pt modelId="{A2F15006-987B-45B6-A525-560ABB84F31E}" type="pres">
      <dgm:prSet presAssocID="{4FB5A460-92D5-4ACD-A49A-1BD3245FCDBF}" presName="node" presStyleLbl="node1" presStyleIdx="2" presStyleCnt="5" custLinFactY="6305" custLinFactNeighborX="-76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D15EB-8D51-4B07-B67C-1C19CD9E16D4}" type="pres">
      <dgm:prSet presAssocID="{F57C9C75-7350-4E1C-8B78-9C0DBA8D36A4}" presName="sibTrans" presStyleCnt="0"/>
      <dgm:spPr/>
    </dgm:pt>
    <dgm:pt modelId="{4045A970-8F2D-4269-8ADB-1561A425B0EF}" type="pres">
      <dgm:prSet presAssocID="{D3F62EBE-7992-4685-A12D-B641F6BFAD4F}" presName="node" presStyleLbl="node1" presStyleIdx="3" presStyleCnt="5" custLinFactY="6305" custLinFactNeighborX="175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5E9B1-909D-4E33-A6D6-4D3511C8D3C5}" type="pres">
      <dgm:prSet presAssocID="{EE09E584-6B42-4111-BF3E-E00CF04D3B9A}" presName="sibTrans" presStyleCnt="0"/>
      <dgm:spPr/>
    </dgm:pt>
    <dgm:pt modelId="{FB8E579A-7E8C-48DB-93C1-29C24A5293A0}" type="pres">
      <dgm:prSet presAssocID="{BB8AB9EB-A7F3-4E50-834F-31505F84AFC1}" presName="node" presStyleLbl="node1" presStyleIdx="4" presStyleCnt="5" custScaleX="124522" custLinFactY="-100000" custLinFactNeighborX="4969" custLinFactNeighborY="-123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7EF14-0D89-DF49-9A05-B561700F36B1}" type="presOf" srcId="{BB8AB9EB-A7F3-4E50-834F-31505F84AFC1}" destId="{FB8E579A-7E8C-48DB-93C1-29C24A5293A0}" srcOrd="0" destOrd="0" presId="urn:microsoft.com/office/officeart/2005/8/layout/default"/>
    <dgm:cxn modelId="{C100ED69-0595-0445-95D6-97F48AEC330C}" type="presOf" srcId="{3F373DFE-5701-4F6F-8E97-3D34E9054C6F}" destId="{70E36FA9-4DA2-410A-B00A-9FB040CB5413}" srcOrd="0" destOrd="0" presId="urn:microsoft.com/office/officeart/2005/8/layout/default"/>
    <dgm:cxn modelId="{5D38B3D9-E1C3-5342-BC6F-68516E61AF96}" type="presOf" srcId="{4FB5A460-92D5-4ACD-A49A-1BD3245FCDBF}" destId="{A2F15006-987B-45B6-A525-560ABB84F31E}" srcOrd="0" destOrd="0" presId="urn:microsoft.com/office/officeart/2005/8/layout/default"/>
    <dgm:cxn modelId="{49AA4679-85B7-4494-98FA-A369478275EB}" srcId="{A2A24C9B-B5F1-4769-8C59-70FBBD799E7C}" destId="{4FB5A460-92D5-4ACD-A49A-1BD3245FCDBF}" srcOrd="2" destOrd="0" parTransId="{C2B7D26E-1778-4B1C-9599-F9ABD4DBDEDB}" sibTransId="{F57C9C75-7350-4E1C-8B78-9C0DBA8D36A4}"/>
    <dgm:cxn modelId="{F0A86F4D-7589-45F1-B328-FE547DB9B52A}" srcId="{A2A24C9B-B5F1-4769-8C59-70FBBD799E7C}" destId="{BB8AB9EB-A7F3-4E50-834F-31505F84AFC1}" srcOrd="4" destOrd="0" parTransId="{E6D1CB72-6D39-46A7-A866-0B86BFCD440B}" sibTransId="{9538B7AA-FE99-44BA-9947-41C953037147}"/>
    <dgm:cxn modelId="{50E796D7-8FB1-4613-AD8B-9A6BF3148CF3}" srcId="{A2A24C9B-B5F1-4769-8C59-70FBBD799E7C}" destId="{7F5598AE-3098-43AD-BD79-C43AB421A391}" srcOrd="1" destOrd="0" parTransId="{C3813D23-1D5B-48F8-8E4B-EC5615E422B2}" sibTransId="{CF3D60CE-5F9F-4AC3-9CBD-F3B50D6A90F6}"/>
    <dgm:cxn modelId="{2ADEFC90-D9C7-F74F-9378-B14D01A121DA}" type="presOf" srcId="{A2A24C9B-B5F1-4769-8C59-70FBBD799E7C}" destId="{A3152BC5-BAF1-4694-9B6F-398663F6A420}" srcOrd="0" destOrd="0" presId="urn:microsoft.com/office/officeart/2005/8/layout/default"/>
    <dgm:cxn modelId="{3121B27B-84CE-44A4-B89E-6B8E4CC757E7}" srcId="{A2A24C9B-B5F1-4769-8C59-70FBBD799E7C}" destId="{3F373DFE-5701-4F6F-8E97-3D34E9054C6F}" srcOrd="0" destOrd="0" parTransId="{8F1D71AD-920B-45AD-83BF-E5091DB80097}" sibTransId="{B8E5C060-AE0F-4E08-9CB4-8745362AD8FA}"/>
    <dgm:cxn modelId="{1156CA4C-4CAA-F049-A49B-6F2BA826074D}" type="presOf" srcId="{D3F62EBE-7992-4685-A12D-B641F6BFAD4F}" destId="{4045A970-8F2D-4269-8ADB-1561A425B0EF}" srcOrd="0" destOrd="0" presId="urn:microsoft.com/office/officeart/2005/8/layout/default"/>
    <dgm:cxn modelId="{1786EB43-0FDD-478A-910C-30AE8D056F6E}" srcId="{A2A24C9B-B5F1-4769-8C59-70FBBD799E7C}" destId="{D3F62EBE-7992-4685-A12D-B641F6BFAD4F}" srcOrd="3" destOrd="0" parTransId="{19984E86-2441-45D8-B795-9B4BC2C6113E}" sibTransId="{EE09E584-6B42-4111-BF3E-E00CF04D3B9A}"/>
    <dgm:cxn modelId="{75B4C33E-6FB2-6D42-945F-CB8B85488161}" type="presOf" srcId="{7F5598AE-3098-43AD-BD79-C43AB421A391}" destId="{1868CFD2-643C-4937-9FB6-89A4DA981821}" srcOrd="0" destOrd="0" presId="urn:microsoft.com/office/officeart/2005/8/layout/default"/>
    <dgm:cxn modelId="{5AAF1890-6BB3-0C45-9DC5-F33755E47615}" type="presParOf" srcId="{A3152BC5-BAF1-4694-9B6F-398663F6A420}" destId="{70E36FA9-4DA2-410A-B00A-9FB040CB5413}" srcOrd="0" destOrd="0" presId="urn:microsoft.com/office/officeart/2005/8/layout/default"/>
    <dgm:cxn modelId="{DA8BB722-0751-634E-B012-B23DEF6EDE84}" type="presParOf" srcId="{A3152BC5-BAF1-4694-9B6F-398663F6A420}" destId="{1825014A-3364-4E77-979D-B2D043EC8FA3}" srcOrd="1" destOrd="0" presId="urn:microsoft.com/office/officeart/2005/8/layout/default"/>
    <dgm:cxn modelId="{AE81D8B8-85F1-5C43-A105-EBB4B66E4872}" type="presParOf" srcId="{A3152BC5-BAF1-4694-9B6F-398663F6A420}" destId="{1868CFD2-643C-4937-9FB6-89A4DA981821}" srcOrd="2" destOrd="0" presId="urn:microsoft.com/office/officeart/2005/8/layout/default"/>
    <dgm:cxn modelId="{B8BCECF4-6D5B-8E44-8F1A-275C06533F90}" type="presParOf" srcId="{A3152BC5-BAF1-4694-9B6F-398663F6A420}" destId="{C4460CCF-E9F5-4E06-AAF4-634595ACEA2B}" srcOrd="3" destOrd="0" presId="urn:microsoft.com/office/officeart/2005/8/layout/default"/>
    <dgm:cxn modelId="{AAC0F252-9396-C643-A442-6D8A8B0809DC}" type="presParOf" srcId="{A3152BC5-BAF1-4694-9B6F-398663F6A420}" destId="{A2F15006-987B-45B6-A525-560ABB84F31E}" srcOrd="4" destOrd="0" presId="urn:microsoft.com/office/officeart/2005/8/layout/default"/>
    <dgm:cxn modelId="{C51A4DFD-B699-5144-9E62-B2BF01ADDF54}" type="presParOf" srcId="{A3152BC5-BAF1-4694-9B6F-398663F6A420}" destId="{A44D15EB-8D51-4B07-B67C-1C19CD9E16D4}" srcOrd="5" destOrd="0" presId="urn:microsoft.com/office/officeart/2005/8/layout/default"/>
    <dgm:cxn modelId="{5D618C80-4C94-8A40-8D09-4A21BED54A1C}" type="presParOf" srcId="{A3152BC5-BAF1-4694-9B6F-398663F6A420}" destId="{4045A970-8F2D-4269-8ADB-1561A425B0EF}" srcOrd="6" destOrd="0" presId="urn:microsoft.com/office/officeart/2005/8/layout/default"/>
    <dgm:cxn modelId="{FDD08512-A1CA-B241-8A0F-191F6BD22AA0}" type="presParOf" srcId="{A3152BC5-BAF1-4694-9B6F-398663F6A420}" destId="{A565E9B1-909D-4E33-A6D6-4D3511C8D3C5}" srcOrd="7" destOrd="0" presId="urn:microsoft.com/office/officeart/2005/8/layout/default"/>
    <dgm:cxn modelId="{71ADD386-0457-0345-BDA7-356CDFA0D7EC}" type="presParOf" srcId="{A3152BC5-BAF1-4694-9B6F-398663F6A420}" destId="{FB8E579A-7E8C-48DB-93C1-29C24A5293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BABE-4007-41E8-ACC0-F922286F5E79}" type="datetimeFigureOut">
              <a:rPr lang="en-US" smtClean="0">
                <a:latin typeface="Arial" panose="020B0604020202020204" pitchFamily="34" charset="0"/>
              </a:rPr>
              <a:t>8/9/2016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E02F-3E10-42C4-B60C-F2B0E17A314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2C723A-9865-4685-A971-E2C8A71FB00D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600255F-19DF-4D35-9FF5-2C9BC98139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4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6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6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2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63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6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6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72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12EB2-2F8E-F143-A273-21C92DA7554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4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04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3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55F-19DF-4D35-9FF5-2C9BC981398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0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2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342" y="6428105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644951"/>
            <a:ext cx="4491096" cy="409356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064232"/>
            <a:ext cx="4491097" cy="447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3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019" y="6455130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8268D"/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44951"/>
            <a:ext cx="8229599" cy="409356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064232"/>
            <a:ext cx="4659086" cy="447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019" y="6455130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8268D"/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076325"/>
            <a:ext cx="8229599" cy="471863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4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076325"/>
            <a:ext cx="8229599" cy="471863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019" y="6455130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8268D"/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076324"/>
            <a:ext cx="3993847" cy="4671601"/>
          </a:xfrm>
          <a:prstGeom prst="rect">
            <a:avLst/>
          </a:prstGeom>
        </p:spPr>
        <p:txBody>
          <a:bodyPr vert="horz" numCol="1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2951" y="1076325"/>
            <a:ext cx="3993849" cy="4671600"/>
          </a:xfrm>
          <a:prstGeom prst="rect">
            <a:avLst/>
          </a:prstGeom>
        </p:spPr>
        <p:txBody>
          <a:bodyPr vert="horz" numCol="1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019" y="6455130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8268D"/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7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019" y="6455130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8268D"/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429250"/>
            <a:ext cx="6121400" cy="11620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8268D"/>
                </a:solidFill>
                <a:latin typeface="Arial"/>
              </a:defRPr>
            </a:lvl1pPr>
            <a:lvl2pPr marL="457200" indent="0">
              <a:buFontTx/>
              <a:buNone/>
              <a:defRPr sz="1400">
                <a:solidFill>
                  <a:srgbClr val="08268D"/>
                </a:solidFill>
                <a:latin typeface="Arial"/>
              </a:defRPr>
            </a:lvl2pPr>
            <a:lvl3pPr marL="914400" indent="0">
              <a:buFontTx/>
              <a:buNone/>
              <a:defRPr sz="2200">
                <a:solidFill>
                  <a:srgbClr val="3CA2FF"/>
                </a:solidFill>
                <a:latin typeface="Arial"/>
              </a:defRPr>
            </a:lvl3pPr>
            <a:lvl4pPr marL="1371600" indent="0">
              <a:buFontTx/>
              <a:buNone/>
              <a:defRPr sz="2200">
                <a:solidFill>
                  <a:srgbClr val="3CA2FF"/>
                </a:solidFill>
                <a:latin typeface="Arial"/>
              </a:defRPr>
            </a:lvl4pPr>
            <a:lvl5pPr marL="1828800" indent="0">
              <a:buFontTx/>
              <a:buNone/>
              <a:defRPr sz="2200">
                <a:solidFill>
                  <a:srgbClr val="3CA2FF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[Name]</a:t>
            </a:r>
          </a:p>
          <a:p>
            <a:pPr lvl="0"/>
            <a:r>
              <a:rPr lang="en-US" dirty="0" smtClean="0"/>
              <a:t>[Title]</a:t>
            </a:r>
          </a:p>
          <a:p>
            <a:pPr lvl="0"/>
            <a:r>
              <a:rPr lang="en-US" dirty="0" smtClean="0"/>
              <a:t>[Phone]</a:t>
            </a:r>
          </a:p>
          <a:p>
            <a:pPr lvl="0"/>
            <a:r>
              <a:rPr lang="en-US" dirty="0" smtClean="0"/>
              <a:t>[Email]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4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0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16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87777"/>
            <a:ext cx="9144000" cy="3851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38412"/>
            <a:ext cx="8229600" cy="495906"/>
          </a:xfrm>
          <a:prstGeom prst="rect">
            <a:avLst/>
          </a:prstGeom>
        </p:spPr>
        <p:txBody>
          <a:bodyPr vert="horz"/>
          <a:lstStyle>
            <a:lvl1pPr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b="1" dirty="0" smtClean="0">
                <a:solidFill>
                  <a:srgbClr val="08268D"/>
                </a:solidFill>
              </a:rPr>
              <a:t>[Section Break Slide – Insert Section Title]</a:t>
            </a:r>
          </a:p>
        </p:txBody>
      </p:sp>
    </p:spTree>
    <p:extLst>
      <p:ext uri="{BB962C8B-B14F-4D97-AF65-F5344CB8AC3E}">
        <p14:creationId xmlns:p14="http://schemas.microsoft.com/office/powerpoint/2010/main" val="266895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342" y="6428105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644951"/>
            <a:ext cx="4491096" cy="409356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064232"/>
            <a:ext cx="4491097" cy="447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8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342" y="6428105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644951"/>
            <a:ext cx="4491096" cy="409356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064232"/>
            <a:ext cx="4491097" cy="447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342" y="6428105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644951"/>
            <a:ext cx="4491096" cy="409356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064232"/>
            <a:ext cx="4491097" cy="447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342" y="6428105"/>
            <a:ext cx="452967" cy="187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fld id="{DA774046-2041-4849-98AC-748C6A8A6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2857"/>
            <a:ext cx="8229600" cy="495906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26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644951"/>
            <a:ext cx="4491096" cy="4093568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064232"/>
            <a:ext cx="4491097" cy="447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HR Optum logo fina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9" y="5621401"/>
            <a:ext cx="1504950" cy="864479"/>
          </a:xfrm>
          <a:prstGeom prst="rect">
            <a:avLst/>
          </a:prstGeom>
        </p:spPr>
      </p:pic>
      <p:pic>
        <p:nvPicPr>
          <p:cNvPr id="4" name="Picture 3" descr="TitleTemplate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010"/>
            <a:ext cx="9144000" cy="4224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thosco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63" y="1052008"/>
            <a:ext cx="3662932" cy="50375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66262" y="6374041"/>
            <a:ext cx="7316773" cy="77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0" y="6089561"/>
            <a:ext cx="762000" cy="437711"/>
          </a:xfrm>
          <a:prstGeom prst="rect">
            <a:avLst/>
          </a:prstGeom>
        </p:spPr>
      </p:pic>
      <p:pic>
        <p:nvPicPr>
          <p:cNvPr id="12" name="Picture 11" descr="ScndryTempla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366262" y="6374041"/>
            <a:ext cx="7316773" cy="77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" name="Picture 9" descr="EHR Optum logo final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0" y="6089561"/>
            <a:ext cx="762000" cy="437711"/>
          </a:xfrm>
          <a:prstGeom prst="rect">
            <a:avLst/>
          </a:prstGeom>
        </p:spPr>
      </p:pic>
      <p:pic>
        <p:nvPicPr>
          <p:cNvPr id="7" name="Picture 6" descr="ScndryTemplat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Template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67"/>
          <a:stretch/>
        </p:blipFill>
        <p:spPr>
          <a:xfrm>
            <a:off x="0" y="4917595"/>
            <a:ext cx="9144000" cy="3731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272560"/>
            <a:ext cx="8229600" cy="9071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AA8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rgbClr val="08268D"/>
                </a:solidFill>
              </a:rPr>
              <a:t>THANK YOU.</a:t>
            </a:r>
          </a:p>
          <a:p>
            <a:pPr algn="ctr"/>
            <a:r>
              <a:rPr lang="en-US" sz="1800" dirty="0" smtClean="0">
                <a:solidFill>
                  <a:srgbClr val="08268D"/>
                </a:solidFill>
              </a:rPr>
              <a:t>Questions?</a:t>
            </a:r>
            <a:endParaRPr lang="en-US" sz="1800" dirty="0">
              <a:solidFill>
                <a:srgbClr val="08268D"/>
              </a:solidFill>
            </a:endParaRPr>
          </a:p>
        </p:txBody>
      </p:sp>
      <p:pic>
        <p:nvPicPr>
          <p:cNvPr id="7" name="Picture 6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9" y="5621401"/>
            <a:ext cx="1504950" cy="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Templa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5"/>
            <a:ext cx="9144000" cy="4224528"/>
          </a:xfrm>
          <a:prstGeom prst="rect">
            <a:avLst/>
          </a:prstGeom>
        </p:spPr>
      </p:pic>
      <p:pic>
        <p:nvPicPr>
          <p:cNvPr id="4" name="Picture 3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9" y="5621401"/>
            <a:ext cx="1504950" cy="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Templat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200"/>
            <a:ext cx="9144000" cy="4224528"/>
          </a:xfrm>
          <a:prstGeom prst="rect">
            <a:avLst/>
          </a:prstGeom>
        </p:spPr>
      </p:pic>
      <p:pic>
        <p:nvPicPr>
          <p:cNvPr id="4" name="Picture 3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9" y="5621401"/>
            <a:ext cx="1504950" cy="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6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Template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67"/>
          <a:stretch/>
        </p:blipFill>
        <p:spPr>
          <a:xfrm>
            <a:off x="0" y="1066200"/>
            <a:ext cx="9144000" cy="37313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1439333"/>
            <a:ext cx="9144000" cy="3851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9" y="5621401"/>
            <a:ext cx="1504950" cy="86447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1295400" y="2317750"/>
            <a:ext cx="6539744" cy="16319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08268D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08268D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rgbClr val="08268D"/>
              </a:solidFill>
            </a:endParaRPr>
          </a:p>
          <a:p>
            <a:pPr algn="ctr"/>
            <a:endParaRPr lang="en-US" dirty="0" smtClean="0">
              <a:solidFill>
                <a:srgbClr val="0826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7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Template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67"/>
          <a:stretch/>
        </p:blipFill>
        <p:spPr>
          <a:xfrm>
            <a:off x="0" y="4917595"/>
            <a:ext cx="9144000" cy="373133"/>
          </a:xfrm>
          <a:prstGeom prst="rect">
            <a:avLst/>
          </a:prstGeom>
        </p:spPr>
      </p:pic>
      <p:pic>
        <p:nvPicPr>
          <p:cNvPr id="4" name="Picture 3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9" y="5621401"/>
            <a:ext cx="1504950" cy="86447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1302128" y="1797050"/>
            <a:ext cx="6539744" cy="16319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08268D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08268D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rgbClr val="08268D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8268D"/>
                </a:solidFill>
              </a:rPr>
              <a:t>[Section Break Slide – Insert Section Title]</a:t>
            </a:r>
          </a:p>
          <a:p>
            <a:pPr algn="ctr"/>
            <a:endParaRPr lang="en-US" dirty="0" smtClean="0">
              <a:solidFill>
                <a:srgbClr val="0826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63" y="1052008"/>
            <a:ext cx="3662932" cy="503755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66262" y="6374041"/>
            <a:ext cx="7316773" cy="77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0" y="6089561"/>
            <a:ext cx="762000" cy="437711"/>
          </a:xfrm>
          <a:prstGeom prst="rect">
            <a:avLst/>
          </a:prstGeom>
        </p:spPr>
      </p:pic>
      <p:pic>
        <p:nvPicPr>
          <p:cNvPr id="11" name="Picture 10" descr="ScndryTempla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derlyWoma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63" y="1052008"/>
            <a:ext cx="3662932" cy="503755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66262" y="6374041"/>
            <a:ext cx="7316773" cy="77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0" y="6089561"/>
            <a:ext cx="762000" cy="437711"/>
          </a:xfrm>
          <a:prstGeom prst="rect">
            <a:avLst/>
          </a:prstGeom>
        </p:spPr>
      </p:pic>
      <p:pic>
        <p:nvPicPr>
          <p:cNvPr id="12" name="Picture 11" descr="ScndryTempla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AtBo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63" y="1052008"/>
            <a:ext cx="3662932" cy="50375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66262" y="6374041"/>
            <a:ext cx="7316773" cy="77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0" y="6089561"/>
            <a:ext cx="762000" cy="437711"/>
          </a:xfrm>
          <a:prstGeom prst="rect">
            <a:avLst/>
          </a:prstGeom>
        </p:spPr>
      </p:pic>
      <p:pic>
        <p:nvPicPr>
          <p:cNvPr id="12" name="Picture 11" descr="ScndryTempla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dicalFil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63" y="1052008"/>
            <a:ext cx="3662932" cy="503755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66262" y="6374041"/>
            <a:ext cx="7316773" cy="77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 descr="EHR Optum 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0" y="6089561"/>
            <a:ext cx="762000" cy="437711"/>
          </a:xfrm>
          <a:prstGeom prst="rect">
            <a:avLst/>
          </a:prstGeom>
        </p:spPr>
      </p:pic>
      <p:pic>
        <p:nvPicPr>
          <p:cNvPr id="12" name="Picture 11" descr="ScndryTempla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hyperlink" Target="http://www.rochester.edu/it/pluggedin/event/talk-remote-delivery-of-patient-care-using-electronic-medical-record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shop.briggscorp.com/e2wItemMain.aspx?parentID=IT00001140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hyperlink" Target="http://thenightporter.tripod.com/tenindex.html" TargetMode="External"/><Relationship Id="rId7" Type="http://schemas.openxmlformats.org/officeDocument/2006/relationships/diagramColors" Target="../diagrams/colors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thenightporter.tripod.com/tenindex.html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gif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jzelem@ehrdocs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199" y="5429250"/>
            <a:ext cx="6473687" cy="91863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08268D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08268D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CA2F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Emerging CDI Trends in 2015: CDI Survey Findings and Tips to Elevate Physician Engagement</a:t>
            </a:r>
          </a:p>
          <a:p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John Zelem, MD, FACS, Vice President, Clinical &amp; Regulatory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Set of Medicare Guidelines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315200" cy="28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2120900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1997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40057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Today!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209746"/>
              </p:ext>
            </p:extLst>
          </p:nvPr>
        </p:nvGraphicFramePr>
        <p:xfrm>
          <a:off x="457200" y="1410648"/>
          <a:ext cx="8458200" cy="46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3355075" y="3286836"/>
            <a:ext cx="2438400" cy="19939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45254"/>
            <a:ext cx="8229600" cy="49590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8268D"/>
                </a:solidFill>
              </a:rPr>
              <a:t>Documentation Basics: Have They Been Forgotten</a:t>
            </a:r>
            <a:r>
              <a:rPr lang="en-US" dirty="0" smtClean="0">
                <a:solidFill>
                  <a:srgbClr val="08268D"/>
                </a:solidFill>
              </a:rPr>
              <a:t>?</a:t>
            </a:r>
            <a:br>
              <a:rPr lang="en-US" dirty="0" smtClean="0">
                <a:solidFill>
                  <a:srgbClr val="08268D"/>
                </a:solidFill>
              </a:rPr>
            </a:br>
            <a:r>
              <a:rPr lang="en-US" dirty="0" smtClean="0">
                <a:solidFill>
                  <a:srgbClr val="08268D"/>
                </a:solidFill>
              </a:rPr>
              <a:t>Breaking Down The Chart</a:t>
            </a:r>
            <a:endParaRPr lang="en-US" dirty="0">
              <a:solidFill>
                <a:srgbClr val="0826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Pervasive Documentation Issue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8745122"/>
              </p:ext>
            </p:extLst>
          </p:nvPr>
        </p:nvGraphicFramePr>
        <p:xfrm>
          <a:off x="839426" y="1381998"/>
          <a:ext cx="7354884" cy="449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94613" y="2970863"/>
            <a:ext cx="5419163" cy="27699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98.5%</a:t>
            </a:r>
            <a:r>
              <a:rPr lang="en-US" sz="1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1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CDI programs have physicians who could improve their documentation practices according to survey results </a:t>
            </a:r>
          </a:p>
          <a:p>
            <a:pPr algn="ctr"/>
            <a:endParaRPr lang="en-US" sz="4000" b="1" cap="none" spc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4000" b="1" cap="none" spc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Physicians document for other physicians</a:t>
            </a:r>
          </a:p>
          <a:p>
            <a:pPr lvl="1"/>
            <a:r>
              <a:rPr lang="en-US" dirty="0" smtClean="0"/>
              <a:t>Not for coders, CDI, UM, auditors</a:t>
            </a:r>
          </a:p>
          <a:p>
            <a:r>
              <a:rPr lang="en-US" dirty="0" smtClean="0"/>
              <a:t>Physicians assume that others understand</a:t>
            </a:r>
          </a:p>
          <a:p>
            <a:r>
              <a:rPr lang="en-US" dirty="0" smtClean="0"/>
              <a:t>Physicians do not adequately document the acuity with which patients present</a:t>
            </a:r>
          </a:p>
          <a:p>
            <a:r>
              <a:rPr lang="en-US" dirty="0" smtClean="0"/>
              <a:t>The Electronic Medical Record has not been the solution</a:t>
            </a:r>
          </a:p>
          <a:p>
            <a:endParaRPr lang="en-US" dirty="0" smtClean="0"/>
          </a:p>
          <a:p>
            <a:r>
              <a:rPr lang="en-US" dirty="0" smtClean="0"/>
              <a:t>Top </a:t>
            </a:r>
            <a:r>
              <a:rPr lang="en-US" b="1" dirty="0" smtClean="0">
                <a:solidFill>
                  <a:srgbClr val="00549F"/>
                </a:solidFill>
              </a:rPr>
              <a:t>3 physician barriers </a:t>
            </a:r>
            <a:r>
              <a:rPr lang="en-US" dirty="0" smtClean="0"/>
              <a:t>from survey:</a:t>
            </a:r>
          </a:p>
          <a:p>
            <a:pPr lvl="1"/>
            <a:r>
              <a:rPr lang="en-US" dirty="0" smtClean="0"/>
              <a:t>66.5% Lack of understanding of importance</a:t>
            </a:r>
          </a:p>
          <a:p>
            <a:pPr lvl="1"/>
            <a:r>
              <a:rPr lang="en-US" dirty="0" smtClean="0"/>
              <a:t>47.5% Lack of time</a:t>
            </a:r>
          </a:p>
          <a:p>
            <a:pPr lvl="1"/>
            <a:r>
              <a:rPr lang="en-US" dirty="0" smtClean="0"/>
              <a:t>38% Lack of interest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1397650"/>
            <a:ext cx="8229600" cy="4256042"/>
          </a:xfrm>
          <a:prstGeom prst="roundRect">
            <a:avLst>
              <a:gd name="adj" fmla="val 7011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 descr="http://www.clker.com/cliparts/U/J/s/I/3/P/red-x-ic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662" y="2737548"/>
            <a:ext cx="353141" cy="4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U/J/s/I/3/P/red-x-ic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594" y="3533421"/>
            <a:ext cx="353141" cy="4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ker.com/cliparts/U/J/s/I/3/P/red-x-ic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308" y="1867226"/>
            <a:ext cx="353141" cy="4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45082" y="5244326"/>
            <a:ext cx="738604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409575" y="1291212"/>
            <a:ext cx="8321040" cy="475615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</a:t>
            </a:r>
            <a:endParaRPr lang="en-US" sz="1600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971221" y="2857044"/>
            <a:ext cx="4201515" cy="563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Arial"/>
                <a:cs typeface="Arial"/>
              </a:rPr>
              <a:t>Standardizes required details 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1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73" y="2755067"/>
            <a:ext cx="417284" cy="417284"/>
          </a:xfrm>
          <a:prstGeom prst="rect">
            <a:avLst/>
          </a:prstGeom>
          <a:noFill/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971221" y="3681423"/>
            <a:ext cx="3563076" cy="493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Arial"/>
                <a:cs typeface="Arial"/>
              </a:rPr>
              <a:t>Stratifies </a:t>
            </a:r>
            <a:r>
              <a:rPr lang="en-US" sz="1800" b="1" dirty="0">
                <a:latin typeface="Arial"/>
                <a:cs typeface="Arial"/>
              </a:rPr>
              <a:t>clinical information</a:t>
            </a:r>
            <a:endParaRPr lang="en-US" sz="1600" i="1" dirty="0">
              <a:solidFill>
                <a:schemeClr val="accent6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73" y="3579447"/>
            <a:ext cx="417284" cy="417284"/>
          </a:xfrm>
          <a:prstGeom prst="rect">
            <a:avLst/>
          </a:prstGeom>
          <a:noFill/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971221" y="1964140"/>
            <a:ext cx="3995983" cy="65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Arial"/>
                <a:cs typeface="Arial"/>
              </a:rPr>
              <a:t>Organizes physician notes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73" y="1862164"/>
            <a:ext cx="417284" cy="417284"/>
          </a:xfrm>
          <a:prstGeom prst="rect">
            <a:avLst/>
          </a:prstGeom>
          <a:noFill/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4465060" y="2845251"/>
            <a:ext cx="4348896" cy="763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        Does </a:t>
            </a:r>
            <a:r>
              <a:rPr lang="en-US" sz="1800" b="1" dirty="0" smtClean="0">
                <a:latin typeface="Arial"/>
                <a:cs typeface="Arial"/>
              </a:rPr>
              <a:t>NOT </a:t>
            </a:r>
            <a:r>
              <a:rPr lang="en-US" sz="1800" dirty="0" smtClean="0">
                <a:latin typeface="Arial"/>
                <a:cs typeface="Arial"/>
              </a:rPr>
              <a:t>automatically elevate 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        documentation standards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23269" y="3613192"/>
            <a:ext cx="4227232" cy="938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        Does </a:t>
            </a:r>
            <a:r>
              <a:rPr lang="en-US" sz="1800" b="1" dirty="0">
                <a:latin typeface="Arial"/>
                <a:cs typeface="Arial"/>
              </a:rPr>
              <a:t>NOT </a:t>
            </a:r>
            <a:r>
              <a:rPr lang="en-US" sz="1800" dirty="0" smtClean="0">
                <a:latin typeface="Arial"/>
                <a:cs typeface="Arial"/>
              </a:rPr>
              <a:t>modify physicians’ 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        thinking to match fields</a:t>
            </a:r>
            <a:endParaRPr lang="en-US" sz="1600" i="1" dirty="0">
              <a:solidFill>
                <a:schemeClr val="accent6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481991" y="1929770"/>
            <a:ext cx="4055343" cy="1050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0">
              <a:buNone/>
            </a:pPr>
            <a:r>
              <a:rPr lang="en-US" sz="1800" dirty="0" smtClean="0">
                <a:latin typeface="Arial"/>
                <a:cs typeface="Arial"/>
              </a:rPr>
              <a:t>Does </a:t>
            </a:r>
            <a:r>
              <a:rPr lang="en-US" sz="1800" b="1" dirty="0" smtClean="0">
                <a:latin typeface="Arial"/>
                <a:cs typeface="Arial"/>
              </a:rPr>
              <a:t>NOT</a:t>
            </a:r>
            <a:r>
              <a:rPr lang="en-US" sz="1800" dirty="0" smtClean="0">
                <a:latin typeface="Arial"/>
                <a:cs typeface="Arial"/>
              </a:rPr>
              <a:t> support </a:t>
            </a:r>
            <a:r>
              <a:rPr lang="en-US" sz="1800" dirty="0">
                <a:latin typeface="Arial"/>
                <a:cs typeface="Arial"/>
              </a:rPr>
              <a:t>an inherent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improvement of quality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(copy forward)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5732" y="4568860"/>
            <a:ext cx="7349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Arial"/>
                <a:cs typeface="Arial"/>
              </a:rPr>
              <a:t>Natural </a:t>
            </a:r>
            <a:r>
              <a:rPr lang="en-US" sz="1600" i="1" dirty="0">
                <a:solidFill>
                  <a:schemeClr val="accent1"/>
                </a:solidFill>
                <a:latin typeface="Arial"/>
                <a:cs typeface="Arial"/>
              </a:rPr>
              <a:t>language processing and computer assisted coding </a:t>
            </a:r>
            <a:r>
              <a:rPr lang="en-US" sz="1600" i="1" dirty="0" smtClean="0">
                <a:solidFill>
                  <a:schemeClr val="accent1"/>
                </a:solidFill>
                <a:latin typeface="Arial"/>
                <a:cs typeface="Arial"/>
              </a:rPr>
              <a:t>can be </a:t>
            </a:r>
            <a:r>
              <a:rPr lang="en-US" sz="1600" i="1" dirty="0">
                <a:solidFill>
                  <a:schemeClr val="accent1"/>
                </a:solidFill>
                <a:latin typeface="Arial"/>
                <a:cs typeface="Arial"/>
              </a:rPr>
              <a:t>an effective solution to address the documentation gaps prevalent in EMR systems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Truths Related to EMRs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Better Documentation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0105107"/>
              </p:ext>
            </p:extLst>
          </p:nvPr>
        </p:nvGraphicFramePr>
        <p:xfrm>
          <a:off x="457200" y="1384170"/>
          <a:ext cx="8229600" cy="44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Chart Elements</a:t>
            </a:r>
            <a:endParaRPr lang="en-US" dirty="0"/>
          </a:p>
        </p:txBody>
      </p:sp>
      <p:sp>
        <p:nvSpPr>
          <p:cNvPr id="9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276332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3" name="Picture 3" descr="http://www.flatpaneldr.com/wp-content/uploads/2012/06/electronic-medical-rec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534" y="3276600"/>
            <a:ext cx="1896265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7508452"/>
              </p:ext>
            </p:extLst>
          </p:nvPr>
        </p:nvGraphicFramePr>
        <p:xfrm>
          <a:off x="457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Physical</a:t>
            </a:r>
            <a:endParaRPr lang="en-US" dirty="0"/>
          </a:p>
        </p:txBody>
      </p:sp>
      <p:pic>
        <p:nvPicPr>
          <p:cNvPr id="3075" name="Picture 3" descr="https://shop.briggscorp.com/img_catalog/633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080" y="1462336"/>
            <a:ext cx="35718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49515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10832755"/>
              </p:ext>
            </p:extLst>
          </p:nvPr>
        </p:nvGraphicFramePr>
        <p:xfrm>
          <a:off x="304800" y="1792288"/>
          <a:ext cx="518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are documentation basics for physicians?</a:t>
            </a:r>
          </a:p>
          <a:p>
            <a:endParaRPr lang="en-US" dirty="0" smtClean="0"/>
          </a:p>
          <a:p>
            <a:r>
              <a:rPr lang="en-US" dirty="0" smtClean="0"/>
              <a:t>Identify common areas for physician documentation improvement.</a:t>
            </a:r>
          </a:p>
          <a:p>
            <a:endParaRPr lang="en-US" dirty="0" smtClean="0"/>
          </a:p>
          <a:p>
            <a:r>
              <a:rPr lang="en-US" dirty="0" smtClean="0"/>
              <a:t>What are methods that may be used to help engage physicians to improve documentation?</a:t>
            </a:r>
          </a:p>
          <a:p>
            <a:endParaRPr lang="en-US" dirty="0" smtClean="0"/>
          </a:p>
          <a:p>
            <a:r>
              <a:rPr lang="en-US" dirty="0" smtClean="0"/>
              <a:t>What are the trends across the country to achieve all of these objectives?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80566" y="1316855"/>
            <a:ext cx="273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Assessment/Plan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History and Physical – Tells a Story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82996093"/>
              </p:ext>
            </p:extLst>
          </p:nvPr>
        </p:nvGraphicFramePr>
        <p:xfrm>
          <a:off x="452320" y="1340340"/>
          <a:ext cx="2667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14987027"/>
              </p:ext>
            </p:extLst>
          </p:nvPr>
        </p:nvGraphicFramePr>
        <p:xfrm>
          <a:off x="465020" y="3600940"/>
          <a:ext cx="2667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ight Arrow Callout 17"/>
          <p:cNvSpPr/>
          <p:nvPr/>
        </p:nvSpPr>
        <p:spPr>
          <a:xfrm>
            <a:off x="4085965" y="1905987"/>
            <a:ext cx="457200" cy="2888434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Physici an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3372344" y="2625468"/>
            <a:ext cx="571500" cy="1441966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374620036"/>
              </p:ext>
            </p:extLst>
          </p:nvPr>
        </p:nvGraphicFramePr>
        <p:xfrm>
          <a:off x="4921720" y="2600588"/>
          <a:ext cx="3327400" cy="26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Plaque 20"/>
          <p:cNvSpPr/>
          <p:nvPr/>
        </p:nvSpPr>
        <p:spPr>
          <a:xfrm rot="5400000">
            <a:off x="6045670" y="416188"/>
            <a:ext cx="1054100" cy="3302000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7690" y="1778519"/>
            <a:ext cx="273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Assessment/Plan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4667720" y="5533617"/>
            <a:ext cx="3810000" cy="685800"/>
          </a:xfrm>
          <a:prstGeom prst="horizontalScroll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First day and every day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941" y="1316855"/>
            <a:ext cx="2998694" cy="40874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2383" y="1438835"/>
            <a:ext cx="3681687" cy="37652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334" y="947523"/>
            <a:ext cx="16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268D"/>
                </a:solidFill>
              </a:rPr>
              <a:t>Data/Elements</a:t>
            </a:r>
            <a:endParaRPr lang="en-US" b="1" dirty="0">
              <a:solidFill>
                <a:srgbClr val="08268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6787" y="971008"/>
            <a:ext cx="20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268D"/>
                </a:solidFill>
              </a:rPr>
              <a:t>Summary Thoughts</a:t>
            </a:r>
            <a:endParaRPr lang="en-US" b="1" dirty="0">
              <a:solidFill>
                <a:srgbClr val="0826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H&amp;P Statistics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15128" y="6473688"/>
            <a:ext cx="914400" cy="168275"/>
          </a:xfrm>
          <a:prstGeom prst="rect">
            <a:avLst/>
          </a:prstGeom>
        </p:spPr>
        <p:txBody>
          <a:bodyPr/>
          <a:lstStyle/>
          <a:p>
            <a:fld id="{53DA028A-0B06-4739-802C-844745013D4F}" type="slidenum">
              <a:rPr lang="en-US" sz="800" smtClean="0">
                <a:latin typeface="Arial" panose="020B0604020202020204" pitchFamily="34" charset="0"/>
              </a:rPr>
              <a:pPr/>
              <a:t>21</a:t>
            </a:fld>
            <a:endParaRPr lang="en-US" sz="8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17501"/>
              </p:ext>
            </p:extLst>
          </p:nvPr>
        </p:nvGraphicFramePr>
        <p:xfrm>
          <a:off x="1451078" y="1254815"/>
          <a:ext cx="6259908" cy="439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53"/>
                <a:gridCol w="2582014"/>
                <a:gridCol w="1421741"/>
              </a:tblGrid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Element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National 433 Charts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 Absent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H&amp;P Present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3.92%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4760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Element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# Present of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416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Charts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% Absent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CC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350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15.86%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HPI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1.68%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PMx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3.60%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SHx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391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6.01%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ROS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27.88%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VS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347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18.99%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PE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5.29%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Labs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277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32.63%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Xrays, EKG, Tests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37.98%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11.30%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319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Plans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363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12.74%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4917" y="5854888"/>
            <a:ext cx="3971498" cy="2593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*John Zelem 2015 general ad hoc chart review sample</a:t>
            </a:r>
          </a:p>
        </p:txBody>
      </p:sp>
    </p:spTree>
    <p:extLst>
      <p:ext uri="{BB962C8B-B14F-4D97-AF65-F5344CB8AC3E}">
        <p14:creationId xmlns:p14="http://schemas.microsoft.com/office/powerpoint/2010/main" val="12027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Physician Documentation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39848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87841" y="2846070"/>
            <a:ext cx="360163" cy="1245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r>
              <a:rPr lang="en-US" sz="1050" b="1" spc="-150" dirty="0" smtClean="0">
                <a:latin typeface="Arial"/>
                <a:cs typeface="Arial"/>
              </a:rPr>
              <a:t>BECAUSE</a:t>
            </a:r>
            <a:endParaRPr lang="en-US" sz="1050" b="1" spc="-15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2709" y="2971800"/>
            <a:ext cx="440313" cy="1876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/>
          <a:p>
            <a:r>
              <a:rPr lang="en-US" sz="1400" b="1" dirty="0" smtClean="0"/>
              <a:t>BECAUSE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249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Assessment/Plan Elements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41632" y="6460436"/>
            <a:ext cx="914400" cy="168275"/>
          </a:xfrm>
          <a:prstGeom prst="rect">
            <a:avLst/>
          </a:prstGeom>
        </p:spPr>
        <p:txBody>
          <a:bodyPr/>
          <a:lstStyle/>
          <a:p>
            <a:fld id="{53DA028A-0B06-4739-802C-844745013D4F}" type="slidenum">
              <a:rPr lang="en-US" sz="800" smtClean="0">
                <a:latin typeface="Arial" panose="020B0604020202020204" pitchFamily="34" charset="0"/>
              </a:rPr>
              <a:pPr/>
              <a:t>23</a:t>
            </a:fld>
            <a:endParaRPr lang="en-US" sz="800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50095"/>
              </p:ext>
            </p:extLst>
          </p:nvPr>
        </p:nvGraphicFramePr>
        <p:xfrm>
          <a:off x="976953" y="1360061"/>
          <a:ext cx="7413813" cy="406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449"/>
                <a:gridCol w="2798257"/>
                <a:gridCol w="2259107"/>
              </a:tblGrid>
              <a:tr h="58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Element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National 433 Charts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% Absent</a:t>
                      </a:r>
                    </a:p>
                  </a:txBody>
                  <a:tcPr marL="9525" marR="9525" marT="9525" marB="0" anchor="ctr"/>
                </a:tc>
              </a:tr>
              <a:tr h="58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H&amp;P Present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3.92%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8030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Element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# Present of</a:t>
                      </a:r>
                      <a:r>
                        <a:rPr lang="en-US" sz="1800" b="1" i="0" u="none" strike="noStrike" baseline="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 416</a:t>
                      </a: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 Charts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% Absent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Suspects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19.47%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8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Concerns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48.32%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8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81.25%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8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17.61%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181" y="5854888"/>
            <a:ext cx="3971498" cy="2593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*John Zelem 2015 general ad hoc chart review sample</a:t>
            </a:r>
          </a:p>
        </p:txBody>
      </p:sp>
    </p:spTree>
    <p:extLst>
      <p:ext uri="{BB962C8B-B14F-4D97-AF65-F5344CB8AC3E}">
        <p14:creationId xmlns:p14="http://schemas.microsoft.com/office/powerpoint/2010/main" val="19618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Discharge Summary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4057471"/>
              </p:ext>
            </p:extLst>
          </p:nvPr>
        </p:nvGraphicFramePr>
        <p:xfrm>
          <a:off x="457200" y="1195294"/>
          <a:ext cx="8458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Discharge Summary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6093" y="5194275"/>
            <a:ext cx="6848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Meds and Discharge Instructions were addressed here but are not shown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0320"/>
              </p:ext>
            </p:extLst>
          </p:nvPr>
        </p:nvGraphicFramePr>
        <p:xfrm>
          <a:off x="779931" y="1425388"/>
          <a:ext cx="759241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806"/>
                <a:gridCol w="3022828"/>
                <a:gridCol w="2038784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Element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National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433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Charts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% Absent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DCS Present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15.24%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Element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# Present of</a:t>
                      </a:r>
                      <a:r>
                        <a:rPr lang="en-US" sz="1800" b="1" i="0" u="none" strike="noStrike" baseline="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 367</a:t>
                      </a:r>
                      <a:r>
                        <a:rPr lang="en-US" sz="1800" b="1" i="0" u="none" strike="noStrike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 Charts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53565A"/>
                          </a:solidFill>
                          <a:effectLst/>
                          <a:latin typeface="Arial"/>
                          <a:cs typeface="Arial"/>
                        </a:rPr>
                        <a:t>% Absent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H&amp;P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61.31%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Hospital Course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Final Dx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6.81%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Stable for 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52.04%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4917" y="5854888"/>
            <a:ext cx="3971498" cy="2593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*John Zelem 2015 general ad hoc chart review sample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Adequate DCS???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…asked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review a discharge summary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SNF Medical Director refused to accept the patient “without more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information.” This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the Discharge Summary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verbatim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Summary: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venous ulcer left </a:t>
            </a:r>
            <a:r>
              <a:rPr lang="en-US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performed: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Debridement incision drainage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STSG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Course: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 for IV antibiotics and above procedures. Did well post op. To rehab</a:t>
            </a:r>
            <a:r>
              <a:rPr lang="en-US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…when told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needed a decent discharge summary so we could discharge the patient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His reply: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“Since when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400" i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“related story from Google Rac Relief Blog – 10/1/14”</a:t>
            </a:r>
            <a:endParaRPr lang="en-US" sz="1400" i="1" u="sng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in 1600 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914400" cy="168275"/>
          </a:xfrm>
          <a:prstGeom prst="rect">
            <a:avLst/>
          </a:prstGeom>
        </p:spPr>
        <p:txBody>
          <a:bodyPr/>
          <a:lstStyle/>
          <a:p>
            <a:fld id="{53DA028A-0B06-4739-802C-844745013D4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7" name="Picture 3" descr="http://thenightporter.tripod.com/tenimages/rams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524000"/>
            <a:ext cx="275101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5532" y="5064204"/>
            <a:ext cx="380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41C14"/>
                </a:solidFill>
              </a:rPr>
              <a:t>“So let it be written, so let it be done”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9276143"/>
              </p:ext>
            </p:extLst>
          </p:nvPr>
        </p:nvGraphicFramePr>
        <p:xfrm>
          <a:off x="152400" y="1765300"/>
          <a:ext cx="88392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21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Illegible??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914400" cy="168275"/>
          </a:xfrm>
          <a:prstGeom prst="rect">
            <a:avLst/>
          </a:prstGeom>
        </p:spPr>
        <p:txBody>
          <a:bodyPr/>
          <a:lstStyle/>
          <a:p>
            <a:fld id="{53DA028A-0B06-4739-802C-844745013D4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1377073"/>
            <a:ext cx="5298140" cy="41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11698" y="1993925"/>
            <a:ext cx="2870151" cy="2870150"/>
            <a:chOff x="5969049" y="49"/>
            <a:chExt cx="2870151" cy="2870150"/>
          </a:xfrm>
        </p:grpSpPr>
        <p:sp>
          <p:nvSpPr>
            <p:cNvPr id="9" name="Down Arrow 8"/>
            <p:cNvSpPr/>
            <p:nvPr/>
          </p:nvSpPr>
          <p:spPr>
            <a:xfrm rot="5400000">
              <a:off x="5969049" y="49"/>
              <a:ext cx="2870150" cy="287015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own Arrow 4"/>
            <p:cNvSpPr/>
            <p:nvPr/>
          </p:nvSpPr>
          <p:spPr>
            <a:xfrm>
              <a:off x="6471326" y="717587"/>
              <a:ext cx="2367874" cy="143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If you can’t read it, it wasn’t done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55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Paint the </a:t>
            </a:r>
            <a:r>
              <a:rPr lang="en-US" altLang="en-US" dirty="0" smtClean="0">
                <a:solidFill>
                  <a:schemeClr val="tx1"/>
                </a:solidFill>
              </a:rPr>
              <a:t>Picture Properly </a:t>
            </a:r>
            <a:r>
              <a:rPr lang="en-US" altLang="en-US" dirty="0">
                <a:solidFill>
                  <a:schemeClr val="tx1"/>
                </a:solidFill>
              </a:rPr>
              <a:t>with WORDS</a:t>
            </a:r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1104900" y="1357312"/>
            <a:ext cx="32004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What you want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…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“THIS IS SO OBVIOUS”</a:t>
            </a:r>
            <a:endParaRPr lang="en-US" alt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708615" name="Group 7"/>
          <p:cNvGrpSpPr>
            <a:grpSpLocks/>
          </p:cNvGrpSpPr>
          <p:nvPr/>
        </p:nvGrpSpPr>
        <p:grpSpPr bwMode="auto">
          <a:xfrm>
            <a:off x="5067300" y="1492831"/>
            <a:ext cx="3352800" cy="4786066"/>
            <a:chOff x="3552" y="1010"/>
            <a:chExt cx="2112" cy="3260"/>
          </a:xfrm>
        </p:grpSpPr>
        <p:pic>
          <p:nvPicPr>
            <p:cNvPr id="708616" name="Picture 8" descr="GeorgeNeum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85"/>
            <a:stretch/>
          </p:blipFill>
          <p:spPr bwMode="auto">
            <a:xfrm>
              <a:off x="3771" y="1010"/>
              <a:ext cx="1675" cy="2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3552" y="3264"/>
              <a:ext cx="2112" cy="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what you might get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Not so OBVIOUS in the documentation</a:t>
              </a:r>
            </a:p>
            <a:p>
              <a:pPr algn="ctr">
                <a:spcBef>
                  <a:spcPct val="50000"/>
                </a:spcBef>
              </a:pPr>
              <a:endParaRPr lang="en-US" altLang="en-US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8618" name="Text Box 10"/>
          <p:cNvSpPr txBox="1">
            <a:spLocks noChangeArrowheads="1"/>
          </p:cNvSpPr>
          <p:nvPr/>
        </p:nvSpPr>
        <p:spPr bwMode="auto">
          <a:xfrm>
            <a:off x="4305300" y="2881312"/>
            <a:ext cx="91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may not</a:t>
            </a:r>
            <a:b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be…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07" y="2275989"/>
            <a:ext cx="2481980" cy="30611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Speaker has nothing to disclose.</a:t>
            </a:r>
          </a:p>
          <a:p>
            <a:endParaRPr lang="en-US" dirty="0" smtClean="0"/>
          </a:p>
          <a:p>
            <a:r>
              <a:rPr lang="en-US" dirty="0" smtClean="0"/>
              <a:t>The American Hospital Association, in conjunction with Executive Health Resources, launched the inaugural Clinical Documentation Improvement Trends Survey in February 2015.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Trends were revealed in Clinical Documentation Improvement (CDI) programs by 1,000+ CDI, coding, HIM and other hospital professionals involved in documentation initiatives across the United States.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45254"/>
            <a:ext cx="8229600" cy="49590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8268D"/>
                </a:solidFill>
              </a:rPr>
              <a:t>Barriers to Physician Engagement</a:t>
            </a:r>
          </a:p>
        </p:txBody>
      </p:sp>
    </p:spTree>
    <p:extLst>
      <p:ext uri="{BB962C8B-B14F-4D97-AF65-F5344CB8AC3E}">
        <p14:creationId xmlns:p14="http://schemas.microsoft.com/office/powerpoint/2010/main" val="3423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9412" y="1096869"/>
            <a:ext cx="7772400" cy="471805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Non-physician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3473799"/>
              </p:ext>
            </p:extLst>
          </p:nvPr>
        </p:nvGraphicFramePr>
        <p:xfrm>
          <a:off x="941294" y="1573306"/>
          <a:ext cx="7624482" cy="188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810679"/>
              </p:ext>
            </p:extLst>
          </p:nvPr>
        </p:nvGraphicFramePr>
        <p:xfrm>
          <a:off x="934932" y="4089916"/>
          <a:ext cx="7733053" cy="188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57200" y="1384300"/>
            <a:ext cx="8229600" cy="4387850"/>
          </a:xfrm>
          <a:prstGeom prst="roundRect">
            <a:avLst>
              <a:gd name="adj" fmla="val 12492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01542" y="5158849"/>
            <a:ext cx="705631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Technology’s Influence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084263"/>
            <a:ext cx="8321675" cy="4756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        </a:t>
            </a:r>
            <a:endParaRPr lang="en-US" sz="1600"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4543" y="4445242"/>
            <a:ext cx="1198342" cy="1198342"/>
            <a:chOff x="237624" y="3842017"/>
            <a:chExt cx="1198342" cy="1198342"/>
          </a:xfrm>
        </p:grpSpPr>
        <p:sp>
          <p:nvSpPr>
            <p:cNvPr id="12" name="Oval 11"/>
            <p:cNvSpPr/>
            <p:nvPr/>
          </p:nvSpPr>
          <p:spPr>
            <a:xfrm>
              <a:off x="237624" y="3842017"/>
              <a:ext cx="1198342" cy="11983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944" b="13360"/>
            <a:stretch/>
          </p:blipFill>
          <p:spPr bwMode="auto">
            <a:xfrm>
              <a:off x="379095" y="4161183"/>
              <a:ext cx="857085" cy="6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18863" y="1760563"/>
            <a:ext cx="7868722" cy="3321459"/>
            <a:chOff x="618863" y="2753995"/>
            <a:chExt cx="7868722" cy="3321459"/>
          </a:xfrm>
        </p:grpSpPr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1062682" y="3572824"/>
              <a:ext cx="7363842" cy="75421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3550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45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7575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dirty="0" smtClean="0">
                  <a:latin typeface="Arial"/>
                  <a:cs typeface="Arial"/>
                </a:rPr>
                <a:t>Only </a:t>
              </a:r>
              <a:r>
                <a:rPr lang="en-US" sz="1800" b="1" dirty="0" smtClean="0">
                  <a:latin typeface="Arial"/>
                  <a:cs typeface="Arial"/>
                </a:rPr>
                <a:t>13.5%</a:t>
              </a:r>
              <a:r>
                <a:rPr lang="en-US" sz="1800" dirty="0" smtClean="0">
                  <a:latin typeface="Arial"/>
                  <a:cs typeface="Arial"/>
                </a:rPr>
                <a:t> indicated a strong technology platform as the most important factor to a achieving a successful CDI program</a:t>
              </a:r>
              <a:endParaRPr lang="en-US" sz="1600" dirty="0">
                <a:latin typeface="Arial"/>
                <a:cs typeface="Arial"/>
              </a:endParaRPr>
            </a:p>
          </p:txBody>
        </p:sp>
        <p:pic>
          <p:nvPicPr>
            <p:cNvPr id="10" name="Picture 7" descr="http://www.decodeunicode.org/de/u+2713/data/glyph/196x196/271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3" y="3470848"/>
              <a:ext cx="417284" cy="417284"/>
            </a:xfrm>
            <a:prstGeom prst="rect">
              <a:avLst/>
            </a:prstGeom>
            <a:noFill/>
          </p:spPr>
        </p:pic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062475" y="4397204"/>
              <a:ext cx="7425110" cy="47932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3550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45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7575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dirty="0" smtClean="0">
                  <a:latin typeface="Arial"/>
                  <a:cs typeface="Arial"/>
                </a:rPr>
                <a:t>61.1%</a:t>
              </a:r>
              <a:r>
                <a:rPr lang="en-US" sz="1800" dirty="0" smtClean="0">
                  <a:latin typeface="Arial"/>
                  <a:cs typeface="Arial"/>
                </a:rPr>
                <a:t> of CDI programs have a technology platform in place</a:t>
              </a:r>
              <a:br>
                <a:rPr lang="en-US" sz="1800" dirty="0" smtClean="0">
                  <a:latin typeface="Arial"/>
                  <a:cs typeface="Arial"/>
                </a:rPr>
              </a:br>
              <a:r>
                <a:rPr lang="en-US" sz="1800" i="1" dirty="0" smtClean="0">
                  <a:solidFill>
                    <a:srgbClr val="4F81BD"/>
                  </a:solidFill>
                  <a:latin typeface="Arial"/>
                  <a:cs typeface="Arial"/>
                </a:rPr>
                <a:t>(with another </a:t>
              </a:r>
              <a:r>
                <a:rPr lang="en-US" sz="1800" b="1" i="1" dirty="0" smtClean="0">
                  <a:solidFill>
                    <a:srgbClr val="4F81BD"/>
                  </a:solidFill>
                  <a:latin typeface="Arial"/>
                  <a:cs typeface="Arial"/>
                </a:rPr>
                <a:t>11%</a:t>
              </a:r>
              <a:r>
                <a:rPr lang="en-US" sz="1800" i="1" dirty="0" smtClean="0">
                  <a:solidFill>
                    <a:srgbClr val="4F81BD"/>
                  </a:solidFill>
                  <a:latin typeface="Arial"/>
                  <a:cs typeface="Arial"/>
                </a:rPr>
                <a:t> with plans to implement technology)</a:t>
              </a:r>
              <a:endParaRPr lang="en-US" sz="1600" i="1" dirty="0">
                <a:solidFill>
                  <a:srgbClr val="4F81BD"/>
                </a:solidFill>
                <a:latin typeface="Arial"/>
                <a:cs typeface="Arial"/>
              </a:endParaRPr>
            </a:p>
          </p:txBody>
        </p:sp>
        <p:pic>
          <p:nvPicPr>
            <p:cNvPr id="14" name="Picture 7" descr="http://www.decodeunicode.org/de/u+2713/data/glyph/196x196/271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3" y="4295228"/>
              <a:ext cx="417284" cy="417284"/>
            </a:xfrm>
            <a:prstGeom prst="rect">
              <a:avLst/>
            </a:prstGeom>
            <a:noFill/>
          </p:spPr>
        </p:pic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1067787" y="5161054"/>
              <a:ext cx="7315200" cy="91440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3550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45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7575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dirty="0" smtClean="0">
                  <a:latin typeface="Arial"/>
                  <a:cs typeface="Arial"/>
                </a:rPr>
                <a:t>Case selection for CDI review is influenced by technology at </a:t>
              </a:r>
              <a:r>
                <a:rPr lang="en-US" sz="1800" b="1" dirty="0" smtClean="0">
                  <a:latin typeface="Arial"/>
                  <a:cs typeface="Arial"/>
                </a:rPr>
                <a:t>16.7%</a:t>
              </a:r>
              <a:endParaRPr lang="en-US" sz="1600" i="1" dirty="0">
                <a:latin typeface="Arial"/>
                <a:cs typeface="Arial"/>
              </a:endParaRPr>
            </a:p>
          </p:txBody>
        </p:sp>
        <p:pic>
          <p:nvPicPr>
            <p:cNvPr id="16" name="Picture 7" descr="http://www.decodeunicode.org/de/u+2713/data/glyph/196x196/271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3" y="5034656"/>
              <a:ext cx="417284" cy="417284"/>
            </a:xfrm>
            <a:prstGeom prst="rect">
              <a:avLst/>
            </a:prstGeom>
            <a:noFill/>
          </p:spPr>
        </p:pic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062475" y="2855972"/>
              <a:ext cx="7290775" cy="65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3550" indent="-231775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45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7575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dirty="0" smtClean="0">
                  <a:latin typeface="Arial"/>
                  <a:cs typeface="Arial"/>
                </a:rPr>
                <a:t>18.5%</a:t>
              </a:r>
              <a:r>
                <a:rPr lang="en-US" sz="1800" dirty="0" smtClean="0">
                  <a:latin typeface="Arial"/>
                  <a:cs typeface="Arial"/>
                </a:rPr>
                <a:t> viewed IT/technical difficulties as a key barrier preventing physicians from being effectively engaged in CDI </a:t>
              </a:r>
              <a:endParaRPr lang="en-US" sz="1600" dirty="0">
                <a:latin typeface="Arial"/>
                <a:cs typeface="Arial"/>
              </a:endParaRPr>
            </a:p>
          </p:txBody>
        </p:sp>
        <p:pic>
          <p:nvPicPr>
            <p:cNvPr id="19" name="Picture 7" descr="http://www.decodeunicode.org/de/u+2713/data/glyph/196x196/271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3" y="2753995"/>
              <a:ext cx="417284" cy="417284"/>
            </a:xfrm>
            <a:prstGeom prst="rect">
              <a:avLst/>
            </a:prstGeom>
            <a:noFill/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084263"/>
            <a:ext cx="8321675" cy="4756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        </a:t>
            </a:r>
            <a:endParaRPr 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229387338"/>
              </p:ext>
            </p:extLst>
          </p:nvPr>
        </p:nvGraphicFramePr>
        <p:xfrm>
          <a:off x="1021470" y="1652934"/>
          <a:ext cx="7354884" cy="449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/>
          <p:cNvSpPr txBox="1">
            <a:spLocks/>
          </p:cNvSpPr>
          <p:nvPr/>
        </p:nvSpPr>
        <p:spPr>
          <a:xfrm>
            <a:off x="964775" y="1371600"/>
            <a:ext cx="7918239" cy="716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According to the survey the </a:t>
            </a:r>
            <a:r>
              <a:rPr lang="en-US" sz="1800" dirty="0">
                <a:latin typeface="Arial"/>
                <a:cs typeface="Arial"/>
              </a:rPr>
              <a:t>vast majority </a:t>
            </a:r>
            <a:r>
              <a:rPr lang="en-US" sz="1800" b="1" dirty="0">
                <a:latin typeface="Arial"/>
                <a:cs typeface="Arial"/>
              </a:rPr>
              <a:t>(95%) </a:t>
            </a:r>
            <a:r>
              <a:rPr lang="en-US" sz="1800" dirty="0">
                <a:latin typeface="Arial"/>
                <a:cs typeface="Arial"/>
              </a:rPr>
              <a:t>of CDI programs </a:t>
            </a:r>
            <a:r>
              <a:rPr lang="en-US" sz="1800" dirty="0" smtClean="0">
                <a:latin typeface="Arial"/>
                <a:cs typeface="Arial"/>
              </a:rPr>
              <a:t>struggle </a:t>
            </a:r>
            <a:r>
              <a:rPr lang="en-US" sz="1800" dirty="0">
                <a:latin typeface="Arial"/>
                <a:cs typeface="Arial"/>
              </a:rPr>
              <a:t>to engage physicians 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71" y="1294411"/>
            <a:ext cx="417284" cy="417284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816591" y="3424036"/>
            <a:ext cx="7507611" cy="32932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18415" cmpd="sng">
                  <a:noFill/>
                  <a:prstDash val="solid"/>
                </a:ln>
                <a:solidFill>
                  <a:srgbClr val="0C2396"/>
                </a:solidFill>
                <a:latin typeface="Arial"/>
                <a:cs typeface="Arial"/>
              </a:rPr>
              <a:t>Barriers  include: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C2396"/>
                </a:solidFill>
                <a:latin typeface="Arial"/>
                <a:cs typeface="Arial"/>
              </a:rPr>
              <a:t>lack of hospital leadership’s commitment, 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C2396"/>
                </a:solidFill>
                <a:latin typeface="Arial"/>
                <a:cs typeface="Arial"/>
              </a:rPr>
              <a:t>lack of ongoing training for physicians, 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C2396"/>
                </a:solidFill>
                <a:latin typeface="Arial"/>
                <a:cs typeface="Arial"/>
              </a:rPr>
              <a:t>lack of collaboration,  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0C2396"/>
                </a:solidFill>
                <a:latin typeface="Arial"/>
                <a:cs typeface="Arial"/>
              </a:rPr>
              <a:t>…the list goes 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 smtClean="0">
              <a:ln w="18415" cmpd="sng">
                <a:noFill/>
                <a:prstDash val="solid"/>
              </a:ln>
              <a:solidFill>
                <a:srgbClr val="0C239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4000" b="1" cap="none" spc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4000" b="1" cap="none" spc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Response/Cooperation/Documentation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6268" y="1371600"/>
            <a:ext cx="8229600" cy="11438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53565A"/>
                </a:solidFill>
                <a:latin typeface="Arial"/>
                <a:cs typeface="Arial"/>
              </a:rPr>
              <a:t>***Largest Factor for Ensuring a Successful CDI Process</a:t>
            </a:r>
          </a:p>
          <a:p>
            <a:pPr marL="0" indent="0">
              <a:buNone/>
            </a:pPr>
            <a:endParaRPr lang="en-US" dirty="0" smtClean="0">
              <a:solidFill>
                <a:srgbClr val="53565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53565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53565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0416864"/>
              </p:ext>
            </p:extLst>
          </p:nvPr>
        </p:nvGraphicFramePr>
        <p:xfrm>
          <a:off x="918881" y="2197979"/>
          <a:ext cx="7767917" cy="359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45254"/>
            <a:ext cx="8229600" cy="49590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8268D"/>
                </a:solidFill>
              </a:rPr>
              <a:t>How to E.N.G.A.G.E. Physician Cooperation</a:t>
            </a:r>
          </a:p>
        </p:txBody>
      </p:sp>
    </p:spTree>
    <p:extLst>
      <p:ext uri="{BB962C8B-B14F-4D97-AF65-F5344CB8AC3E}">
        <p14:creationId xmlns:p14="http://schemas.microsoft.com/office/powerpoint/2010/main" val="3423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E.N.G.A.G.E.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49F"/>
                </a:solidFill>
              </a:rPr>
              <a:t>E</a:t>
            </a:r>
            <a:r>
              <a:rPr lang="en-US" dirty="0" smtClean="0"/>
              <a:t>xecutive Support</a:t>
            </a:r>
          </a:p>
          <a:p>
            <a:r>
              <a:rPr lang="en-US" b="1" dirty="0" smtClean="0">
                <a:solidFill>
                  <a:srgbClr val="00549F"/>
                </a:solidFill>
              </a:rPr>
              <a:t>N</a:t>
            </a:r>
            <a:r>
              <a:rPr lang="en-US" dirty="0" smtClean="0"/>
              <a:t>egate physician concepts</a:t>
            </a:r>
          </a:p>
          <a:p>
            <a:r>
              <a:rPr lang="en-US" b="1" dirty="0" smtClean="0">
                <a:solidFill>
                  <a:srgbClr val="00549F"/>
                </a:solidFill>
              </a:rPr>
              <a:t>G</a:t>
            </a:r>
            <a:r>
              <a:rPr lang="en-US" dirty="0" smtClean="0"/>
              <a:t>ain Cooperation</a:t>
            </a:r>
          </a:p>
          <a:p>
            <a:r>
              <a:rPr lang="en-US" b="1" dirty="0" smtClean="0">
                <a:solidFill>
                  <a:srgbClr val="00549F"/>
                </a:solidFill>
              </a:rPr>
              <a:t>A</a:t>
            </a:r>
            <a:r>
              <a:rPr lang="en-US" dirty="0" smtClean="0"/>
              <a:t>dvisors</a:t>
            </a:r>
          </a:p>
          <a:p>
            <a:r>
              <a:rPr lang="en-US" b="1" dirty="0" smtClean="0">
                <a:solidFill>
                  <a:srgbClr val="00549F"/>
                </a:solidFill>
              </a:rPr>
              <a:t>G</a:t>
            </a:r>
            <a:r>
              <a:rPr lang="en-US" dirty="0" smtClean="0"/>
              <a:t>et better documentation</a:t>
            </a:r>
          </a:p>
          <a:p>
            <a:r>
              <a:rPr lang="en-US" b="1" dirty="0" smtClean="0">
                <a:solidFill>
                  <a:srgbClr val="00549F"/>
                </a:solidFill>
              </a:rPr>
              <a:t>E</a:t>
            </a:r>
            <a:r>
              <a:rPr lang="en-US" dirty="0" smtClean="0"/>
              <a:t>ducate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/>
              <a:t>xecutive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“But they will take their patients to neighboring hospitals”</a:t>
            </a:r>
          </a:p>
          <a:p>
            <a:r>
              <a:rPr lang="en-US" dirty="0" smtClean="0"/>
              <a:t>“That doctor does a lot of volume here”</a:t>
            </a:r>
          </a:p>
          <a:p>
            <a:pPr lvl="1"/>
            <a:r>
              <a:rPr lang="en-US" dirty="0" smtClean="0"/>
              <a:t>A lot of DCS and other documentations are overdue</a:t>
            </a:r>
          </a:p>
          <a:p>
            <a:r>
              <a:rPr lang="en-US" dirty="0" smtClean="0"/>
              <a:t>Giving up to 30 days to complete a DCS</a:t>
            </a:r>
          </a:p>
          <a:p>
            <a:r>
              <a:rPr lang="en-US" dirty="0" smtClean="0"/>
              <a:t>Bending over backwards to make life “easier” for the physician</a:t>
            </a:r>
          </a:p>
          <a:p>
            <a:pPr lvl="1"/>
            <a:r>
              <a:rPr lang="en-US" dirty="0" smtClean="0"/>
              <a:t>Enables poor behavior</a:t>
            </a:r>
          </a:p>
          <a:p>
            <a:r>
              <a:rPr lang="en-US" dirty="0" smtClean="0"/>
              <a:t>Don’t want to upset the docs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N</a:t>
            </a:r>
            <a:r>
              <a:rPr lang="en-US" dirty="0" smtClean="0"/>
              <a:t>egate physician concepts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13191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90261" y="2875722"/>
            <a:ext cx="1309103" cy="1110929"/>
          </a:xfrm>
          <a:prstGeom prst="round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90260" y="4247322"/>
            <a:ext cx="1309103" cy="1110929"/>
          </a:xfrm>
          <a:prstGeom prst="round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G</a:t>
            </a:r>
            <a:r>
              <a:rPr lang="en-US" dirty="0" smtClean="0"/>
              <a:t>ain Cooperation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8268D"/>
                </a:solidFill>
              </a:rPr>
              <a:t>Cooperation through Motivation</a:t>
            </a:r>
          </a:p>
          <a:p>
            <a:r>
              <a:rPr lang="en-US" b="1" dirty="0" smtClean="0">
                <a:solidFill>
                  <a:srgbClr val="08268D"/>
                </a:solidFill>
              </a:rPr>
              <a:t>WIIFM</a:t>
            </a:r>
          </a:p>
          <a:p>
            <a:pPr lvl="1"/>
            <a:r>
              <a:rPr lang="en-US" dirty="0" smtClean="0"/>
              <a:t>What’s In It For Me?</a:t>
            </a:r>
          </a:p>
          <a:p>
            <a:r>
              <a:rPr lang="en-US" b="1" dirty="0" smtClean="0">
                <a:solidFill>
                  <a:srgbClr val="08268D"/>
                </a:solidFill>
              </a:rPr>
              <a:t>Helping them understand</a:t>
            </a:r>
          </a:p>
          <a:p>
            <a:pPr lvl="1"/>
            <a:r>
              <a:rPr lang="en-US" dirty="0" smtClean="0"/>
              <a:t>Quality Measures</a:t>
            </a:r>
          </a:p>
          <a:p>
            <a:pPr lvl="1"/>
            <a:r>
              <a:rPr lang="en-US" dirty="0" smtClean="0"/>
              <a:t>Value Based Modifier (VBM)</a:t>
            </a:r>
          </a:p>
          <a:p>
            <a:pPr lvl="1"/>
            <a:r>
              <a:rPr lang="en-US" dirty="0" smtClean="0"/>
              <a:t>Bundled Payments</a:t>
            </a:r>
          </a:p>
          <a:p>
            <a:pPr lvl="1"/>
            <a:r>
              <a:rPr lang="en-US" dirty="0" smtClean="0"/>
              <a:t>HCC</a:t>
            </a:r>
          </a:p>
          <a:p>
            <a:pPr lvl="1"/>
            <a:r>
              <a:rPr lang="en-US" dirty="0" smtClean="0"/>
              <a:t>Medicare Physician Compare, HealthGrades.com, and more</a:t>
            </a:r>
          </a:p>
          <a:p>
            <a:pPr lvl="1"/>
            <a:r>
              <a:rPr lang="en-US" dirty="0" smtClean="0"/>
              <a:t>Potential Employment Metrics/Payer Preferences</a:t>
            </a:r>
          </a:p>
          <a:p>
            <a:pPr lvl="1"/>
            <a:r>
              <a:rPr lang="en-US" dirty="0" smtClean="0"/>
              <a:t>Medicare Spending per Beneficiary</a:t>
            </a:r>
          </a:p>
          <a:p>
            <a:pPr lvl="1"/>
            <a:r>
              <a:rPr lang="en-US" dirty="0" smtClean="0"/>
              <a:t>Present on admission (POA)</a:t>
            </a:r>
          </a:p>
          <a:p>
            <a:r>
              <a:rPr lang="en-US" b="1" dirty="0" smtClean="0">
                <a:solidFill>
                  <a:srgbClr val="08268D"/>
                </a:solidFill>
              </a:rPr>
              <a:t>Transmittal 541</a:t>
            </a:r>
          </a:p>
          <a:p>
            <a:r>
              <a:rPr lang="en-US" b="1" dirty="0" smtClean="0">
                <a:solidFill>
                  <a:srgbClr val="08268D"/>
                </a:solidFill>
              </a:rPr>
              <a:t>Industry Approaches</a:t>
            </a:r>
            <a:endParaRPr lang="en-US" b="1" dirty="0">
              <a:solidFill>
                <a:srgbClr val="08268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Survey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81" b="34677"/>
          <a:stretch/>
        </p:blipFill>
        <p:spPr>
          <a:xfrm>
            <a:off x="541911" y="1375325"/>
            <a:ext cx="8174425" cy="464647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70635" y="990004"/>
            <a:ext cx="8321040" cy="4666419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All </a:t>
            </a:r>
            <a:r>
              <a:rPr lang="en-US" b="1" dirty="0" smtClean="0"/>
              <a:t>50</a:t>
            </a:r>
            <a:r>
              <a:rPr lang="en-US" dirty="0" smtClean="0"/>
              <a:t> states represented </a:t>
            </a:r>
            <a:r>
              <a:rPr lang="en-US" sz="1600" dirty="0" smtClean="0"/>
              <a:t>(plus Washington D.C. and Puerto Rico)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93" t="66468" r="40403"/>
          <a:stretch/>
        </p:blipFill>
        <p:spPr>
          <a:xfrm>
            <a:off x="76826" y="4402000"/>
            <a:ext cx="1970691" cy="163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6" t="66468" r="10559" b="9650"/>
          <a:stretch/>
        </p:blipFill>
        <p:spPr>
          <a:xfrm>
            <a:off x="2047517" y="4699246"/>
            <a:ext cx="1308536" cy="1179072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7308682" y="4569660"/>
            <a:ext cx="2021557" cy="1337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latin typeface="Arial" panose="020B0604020202020204" pitchFamily="34" charset="0"/>
              </a:rPr>
              <a:t>States with highest </a:t>
            </a:r>
          </a:p>
          <a:p>
            <a:pPr marL="0" indent="0">
              <a:buNone/>
            </a:pPr>
            <a:r>
              <a:rPr lang="en-US" sz="1600" i="1" dirty="0" smtClean="0">
                <a:latin typeface="Arial" panose="020B0604020202020204" pitchFamily="34" charset="0"/>
              </a:rPr>
              <a:t>response rates </a:t>
            </a:r>
          </a:p>
          <a:p>
            <a:pPr marL="0" indent="0">
              <a:buNone/>
            </a:pPr>
            <a:r>
              <a:rPr lang="en-US" sz="1600" i="1" dirty="0" smtClean="0">
                <a:latin typeface="Arial" panose="020B0604020202020204" pitchFamily="34" charset="0"/>
              </a:rPr>
              <a:t>indicated in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blue </a:t>
            </a:r>
          </a:p>
        </p:txBody>
      </p:sp>
      <p:pic>
        <p:nvPicPr>
          <p:cNvPr id="10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499" y="2217739"/>
            <a:ext cx="259959" cy="259959"/>
          </a:xfrm>
          <a:prstGeom prst="rect">
            <a:avLst/>
          </a:prstGeom>
          <a:noFill/>
        </p:spPr>
      </p:pic>
      <p:pic>
        <p:nvPicPr>
          <p:cNvPr id="11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505" y="2187842"/>
            <a:ext cx="197308" cy="197308"/>
          </a:xfrm>
          <a:prstGeom prst="rect">
            <a:avLst/>
          </a:prstGeom>
          <a:noFill/>
        </p:spPr>
      </p:pic>
      <p:pic>
        <p:nvPicPr>
          <p:cNvPr id="12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905" y="2328367"/>
            <a:ext cx="197308" cy="197308"/>
          </a:xfrm>
          <a:prstGeom prst="rect">
            <a:avLst/>
          </a:prstGeom>
          <a:noFill/>
        </p:spPr>
      </p:pic>
      <p:pic>
        <p:nvPicPr>
          <p:cNvPr id="1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905" y="2458992"/>
            <a:ext cx="197308" cy="197308"/>
          </a:xfrm>
          <a:prstGeom prst="rect">
            <a:avLst/>
          </a:prstGeom>
          <a:noFill/>
        </p:spPr>
      </p:pic>
      <p:pic>
        <p:nvPicPr>
          <p:cNvPr id="14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155" y="2601492"/>
            <a:ext cx="197308" cy="197308"/>
          </a:xfrm>
          <a:prstGeom prst="rect">
            <a:avLst/>
          </a:prstGeom>
          <a:noFill/>
        </p:spPr>
      </p:pic>
      <p:pic>
        <p:nvPicPr>
          <p:cNvPr id="1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780" y="2577742"/>
            <a:ext cx="197308" cy="197308"/>
          </a:xfrm>
          <a:prstGeom prst="rect">
            <a:avLst/>
          </a:prstGeom>
          <a:noFill/>
        </p:spPr>
      </p:pic>
      <p:pic>
        <p:nvPicPr>
          <p:cNvPr id="16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038" y="2963800"/>
            <a:ext cx="197308" cy="197308"/>
          </a:xfrm>
          <a:prstGeom prst="rect">
            <a:avLst/>
          </a:prstGeom>
          <a:noFill/>
        </p:spPr>
      </p:pic>
      <p:pic>
        <p:nvPicPr>
          <p:cNvPr id="1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439" y="3154605"/>
            <a:ext cx="197308" cy="197308"/>
          </a:xfrm>
          <a:prstGeom prst="rect">
            <a:avLst/>
          </a:prstGeom>
          <a:noFill/>
        </p:spPr>
      </p:pic>
      <p:pic>
        <p:nvPicPr>
          <p:cNvPr id="18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607" y="3300445"/>
            <a:ext cx="197308" cy="197308"/>
          </a:xfrm>
          <a:prstGeom prst="rect">
            <a:avLst/>
          </a:prstGeom>
          <a:noFill/>
        </p:spPr>
      </p:pic>
      <p:pic>
        <p:nvPicPr>
          <p:cNvPr id="19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481" y="1669495"/>
            <a:ext cx="259959" cy="259959"/>
          </a:xfrm>
          <a:prstGeom prst="rect">
            <a:avLst/>
          </a:prstGeom>
          <a:noFill/>
        </p:spPr>
      </p:pic>
      <p:pic>
        <p:nvPicPr>
          <p:cNvPr id="20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40" y="4762671"/>
            <a:ext cx="259959" cy="259959"/>
          </a:xfrm>
          <a:prstGeom prst="rect">
            <a:avLst/>
          </a:prstGeom>
          <a:noFill/>
        </p:spPr>
      </p:pic>
      <p:pic>
        <p:nvPicPr>
          <p:cNvPr id="21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271" y="5499078"/>
            <a:ext cx="197308" cy="197308"/>
          </a:xfrm>
          <a:prstGeom prst="rect">
            <a:avLst/>
          </a:prstGeom>
          <a:noFill/>
        </p:spPr>
      </p:pic>
      <p:pic>
        <p:nvPicPr>
          <p:cNvPr id="22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306" y="3130838"/>
            <a:ext cx="259959" cy="259959"/>
          </a:xfrm>
          <a:prstGeom prst="rect">
            <a:avLst/>
          </a:prstGeom>
          <a:noFill/>
        </p:spPr>
      </p:pic>
      <p:pic>
        <p:nvPicPr>
          <p:cNvPr id="2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518" y="2427666"/>
            <a:ext cx="259959" cy="259959"/>
          </a:xfrm>
          <a:prstGeom prst="rect">
            <a:avLst/>
          </a:prstGeom>
          <a:noFill/>
        </p:spPr>
      </p:pic>
      <p:pic>
        <p:nvPicPr>
          <p:cNvPr id="24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599" y="1951874"/>
            <a:ext cx="259959" cy="259959"/>
          </a:xfrm>
          <a:prstGeom prst="rect">
            <a:avLst/>
          </a:prstGeom>
          <a:noFill/>
        </p:spPr>
      </p:pic>
      <p:pic>
        <p:nvPicPr>
          <p:cNvPr id="2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326" y="2700530"/>
            <a:ext cx="259959" cy="259959"/>
          </a:xfrm>
          <a:prstGeom prst="rect">
            <a:avLst/>
          </a:prstGeom>
          <a:noFill/>
        </p:spPr>
      </p:pic>
      <p:pic>
        <p:nvPicPr>
          <p:cNvPr id="26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431" y="3316818"/>
            <a:ext cx="259959" cy="259959"/>
          </a:xfrm>
          <a:prstGeom prst="rect">
            <a:avLst/>
          </a:prstGeom>
          <a:noFill/>
        </p:spPr>
      </p:pic>
      <p:pic>
        <p:nvPicPr>
          <p:cNvPr id="2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074" y="4142041"/>
            <a:ext cx="259959" cy="259959"/>
          </a:xfrm>
          <a:prstGeom prst="rect">
            <a:avLst/>
          </a:prstGeom>
          <a:noFill/>
        </p:spPr>
      </p:pic>
      <p:pic>
        <p:nvPicPr>
          <p:cNvPr id="28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635" y="2018235"/>
            <a:ext cx="259959" cy="259959"/>
          </a:xfrm>
          <a:prstGeom prst="rect">
            <a:avLst/>
          </a:prstGeom>
          <a:noFill/>
        </p:spPr>
      </p:pic>
      <p:pic>
        <p:nvPicPr>
          <p:cNvPr id="29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714" y="2546416"/>
            <a:ext cx="259959" cy="259959"/>
          </a:xfrm>
          <a:prstGeom prst="rect">
            <a:avLst/>
          </a:prstGeom>
          <a:noFill/>
        </p:spPr>
      </p:pic>
      <p:pic>
        <p:nvPicPr>
          <p:cNvPr id="30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241" y="3048557"/>
            <a:ext cx="259959" cy="259959"/>
          </a:xfrm>
          <a:prstGeom prst="rect">
            <a:avLst/>
          </a:prstGeom>
          <a:noFill/>
        </p:spPr>
      </p:pic>
      <p:pic>
        <p:nvPicPr>
          <p:cNvPr id="31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865" y="3580350"/>
            <a:ext cx="259959" cy="259959"/>
          </a:xfrm>
          <a:prstGeom prst="rect">
            <a:avLst/>
          </a:prstGeom>
          <a:noFill/>
        </p:spPr>
      </p:pic>
      <p:pic>
        <p:nvPicPr>
          <p:cNvPr id="32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488" y="4132408"/>
            <a:ext cx="259959" cy="259959"/>
          </a:xfrm>
          <a:prstGeom prst="rect">
            <a:avLst/>
          </a:prstGeom>
          <a:noFill/>
        </p:spPr>
      </p:pic>
      <p:pic>
        <p:nvPicPr>
          <p:cNvPr id="3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073" y="3462564"/>
            <a:ext cx="259959" cy="259959"/>
          </a:xfrm>
          <a:prstGeom prst="rect">
            <a:avLst/>
          </a:prstGeom>
          <a:noFill/>
        </p:spPr>
      </p:pic>
      <p:pic>
        <p:nvPicPr>
          <p:cNvPr id="34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58" y="4333119"/>
            <a:ext cx="259959" cy="259959"/>
          </a:xfrm>
          <a:prstGeom prst="rect">
            <a:avLst/>
          </a:prstGeom>
          <a:noFill/>
        </p:spPr>
      </p:pic>
      <p:pic>
        <p:nvPicPr>
          <p:cNvPr id="3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210" y="2954895"/>
            <a:ext cx="259959" cy="259959"/>
          </a:xfrm>
          <a:prstGeom prst="rect">
            <a:avLst/>
          </a:prstGeom>
          <a:noFill/>
        </p:spPr>
      </p:pic>
      <p:pic>
        <p:nvPicPr>
          <p:cNvPr id="36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231" y="2222642"/>
            <a:ext cx="259959" cy="259959"/>
          </a:xfrm>
          <a:prstGeom prst="rect">
            <a:avLst/>
          </a:prstGeom>
          <a:noFill/>
        </p:spPr>
      </p:pic>
      <p:pic>
        <p:nvPicPr>
          <p:cNvPr id="3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794" y="3575602"/>
            <a:ext cx="259959" cy="259959"/>
          </a:xfrm>
          <a:prstGeom prst="rect">
            <a:avLst/>
          </a:prstGeom>
          <a:noFill/>
        </p:spPr>
      </p:pic>
      <p:pic>
        <p:nvPicPr>
          <p:cNvPr id="38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169" y="4208886"/>
            <a:ext cx="259959" cy="259959"/>
          </a:xfrm>
          <a:prstGeom prst="rect">
            <a:avLst/>
          </a:prstGeom>
          <a:noFill/>
        </p:spPr>
      </p:pic>
      <p:pic>
        <p:nvPicPr>
          <p:cNvPr id="39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245" y="4809143"/>
            <a:ext cx="259959" cy="259959"/>
          </a:xfrm>
          <a:prstGeom prst="rect">
            <a:avLst/>
          </a:prstGeom>
          <a:noFill/>
        </p:spPr>
      </p:pic>
      <p:pic>
        <p:nvPicPr>
          <p:cNvPr id="40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128" y="2515091"/>
            <a:ext cx="259959" cy="259959"/>
          </a:xfrm>
          <a:prstGeom prst="rect">
            <a:avLst/>
          </a:prstGeom>
          <a:noFill/>
        </p:spPr>
      </p:pic>
      <p:pic>
        <p:nvPicPr>
          <p:cNvPr id="41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31" y="2703841"/>
            <a:ext cx="259959" cy="259959"/>
          </a:xfrm>
          <a:prstGeom prst="rect">
            <a:avLst/>
          </a:prstGeom>
          <a:noFill/>
        </p:spPr>
      </p:pic>
      <p:pic>
        <p:nvPicPr>
          <p:cNvPr id="42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493" y="3392331"/>
            <a:ext cx="259959" cy="259959"/>
          </a:xfrm>
          <a:prstGeom prst="rect">
            <a:avLst/>
          </a:prstGeom>
          <a:noFill/>
        </p:spPr>
      </p:pic>
      <p:pic>
        <p:nvPicPr>
          <p:cNvPr id="4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951" y="3652519"/>
            <a:ext cx="259959" cy="259959"/>
          </a:xfrm>
          <a:prstGeom prst="rect">
            <a:avLst/>
          </a:prstGeom>
          <a:noFill/>
        </p:spPr>
      </p:pic>
      <p:pic>
        <p:nvPicPr>
          <p:cNvPr id="44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97" y="4008174"/>
            <a:ext cx="259959" cy="259959"/>
          </a:xfrm>
          <a:prstGeom prst="rect">
            <a:avLst/>
          </a:prstGeom>
          <a:noFill/>
        </p:spPr>
      </p:pic>
      <p:pic>
        <p:nvPicPr>
          <p:cNvPr id="4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107" y="4615379"/>
            <a:ext cx="259959" cy="259959"/>
          </a:xfrm>
          <a:prstGeom prst="rect">
            <a:avLst/>
          </a:prstGeom>
          <a:noFill/>
        </p:spPr>
      </p:pic>
      <p:pic>
        <p:nvPicPr>
          <p:cNvPr id="46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041" y="4587641"/>
            <a:ext cx="259959" cy="259959"/>
          </a:xfrm>
          <a:prstGeom prst="rect">
            <a:avLst/>
          </a:prstGeom>
          <a:noFill/>
        </p:spPr>
      </p:pic>
      <p:pic>
        <p:nvPicPr>
          <p:cNvPr id="4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306" y="4213993"/>
            <a:ext cx="259959" cy="259959"/>
          </a:xfrm>
          <a:prstGeom prst="rect">
            <a:avLst/>
          </a:prstGeom>
          <a:noFill/>
        </p:spPr>
      </p:pic>
      <p:pic>
        <p:nvPicPr>
          <p:cNvPr id="48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808" y="1799474"/>
            <a:ext cx="259959" cy="259959"/>
          </a:xfrm>
          <a:prstGeom prst="rect">
            <a:avLst/>
          </a:prstGeom>
          <a:noFill/>
        </p:spPr>
      </p:pic>
      <p:pic>
        <p:nvPicPr>
          <p:cNvPr id="49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31" y="940106"/>
            <a:ext cx="417284" cy="417284"/>
          </a:xfrm>
          <a:prstGeom prst="rect">
            <a:avLst/>
          </a:prstGeom>
          <a:noFill/>
        </p:spPr>
      </p:pic>
      <p:sp>
        <p:nvSpPr>
          <p:cNvPr id="50" name="Oval 49"/>
          <p:cNvSpPr/>
          <p:nvPr/>
        </p:nvSpPr>
        <p:spPr>
          <a:xfrm>
            <a:off x="8056672" y="270555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132818" y="270622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2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014" y="3368134"/>
            <a:ext cx="544343" cy="544343"/>
          </a:xfrm>
          <a:prstGeom prst="rect">
            <a:avLst/>
          </a:prstGeom>
          <a:noFill/>
        </p:spPr>
      </p:pic>
      <p:pic>
        <p:nvPicPr>
          <p:cNvPr id="5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316" y="4753574"/>
            <a:ext cx="544343" cy="544343"/>
          </a:xfrm>
          <a:prstGeom prst="rect">
            <a:avLst/>
          </a:prstGeom>
          <a:noFill/>
        </p:spPr>
      </p:pic>
      <p:pic>
        <p:nvPicPr>
          <p:cNvPr id="54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664" y="3049056"/>
            <a:ext cx="444876" cy="444876"/>
          </a:xfrm>
          <a:prstGeom prst="rect">
            <a:avLst/>
          </a:prstGeom>
          <a:noFill/>
        </p:spPr>
      </p:pic>
      <p:pic>
        <p:nvPicPr>
          <p:cNvPr id="5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986" y="2823500"/>
            <a:ext cx="444876" cy="444876"/>
          </a:xfrm>
          <a:prstGeom prst="rect">
            <a:avLst/>
          </a:prstGeom>
          <a:noFill/>
        </p:spPr>
      </p:pic>
      <p:pic>
        <p:nvPicPr>
          <p:cNvPr id="56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649" y="3161482"/>
            <a:ext cx="444876" cy="444876"/>
          </a:xfrm>
          <a:prstGeom prst="rect">
            <a:avLst/>
          </a:prstGeom>
          <a:noFill/>
        </p:spPr>
      </p:pic>
      <p:pic>
        <p:nvPicPr>
          <p:cNvPr id="5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808" y="2353924"/>
            <a:ext cx="444876" cy="444876"/>
          </a:xfrm>
          <a:prstGeom prst="rect">
            <a:avLst/>
          </a:prstGeom>
          <a:noFill/>
        </p:spPr>
      </p:pic>
      <p:pic>
        <p:nvPicPr>
          <p:cNvPr id="58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115" y="3161482"/>
            <a:ext cx="444876" cy="444876"/>
          </a:xfrm>
          <a:prstGeom prst="rect">
            <a:avLst/>
          </a:prstGeom>
          <a:noFill/>
        </p:spPr>
      </p:pic>
      <p:pic>
        <p:nvPicPr>
          <p:cNvPr id="59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986" y="3417867"/>
            <a:ext cx="444876" cy="444876"/>
          </a:xfrm>
          <a:prstGeom prst="rect">
            <a:avLst/>
          </a:prstGeom>
          <a:noFill/>
        </p:spPr>
      </p:pic>
      <p:pic>
        <p:nvPicPr>
          <p:cNvPr id="60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731" y="3812735"/>
            <a:ext cx="444876" cy="444876"/>
          </a:xfrm>
          <a:prstGeom prst="rect">
            <a:avLst/>
          </a:prstGeom>
          <a:noFill/>
        </p:spPr>
      </p:pic>
      <p:pic>
        <p:nvPicPr>
          <p:cNvPr id="61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982" y="4476808"/>
            <a:ext cx="444876" cy="444876"/>
          </a:xfrm>
          <a:prstGeom prst="rect">
            <a:avLst/>
          </a:prstGeom>
          <a:noFill/>
        </p:spPr>
      </p:pic>
      <p:pic>
        <p:nvPicPr>
          <p:cNvPr id="62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584" y="5219781"/>
            <a:ext cx="444876" cy="444876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3746597" y="12597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Respondents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distribution across states is in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line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with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hospital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market share by state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45254"/>
            <a:ext cx="8229600" cy="49590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8268D"/>
                </a:solidFill>
              </a:rPr>
              <a:t>Role of Quality and Value</a:t>
            </a:r>
          </a:p>
        </p:txBody>
      </p:sp>
    </p:spTree>
    <p:extLst>
      <p:ext uri="{BB962C8B-B14F-4D97-AF65-F5344CB8AC3E}">
        <p14:creationId xmlns:p14="http://schemas.microsoft.com/office/powerpoint/2010/main" val="3423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Collateral Benefits of CDI </a:t>
            </a:r>
            <a:endParaRPr lang="en-US" altLang="en-US" dirty="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Actuarial determinants used to extrapolate expected mortality, complication rates and LOS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Indexes reflect rankings</a:t>
            </a:r>
            <a:endParaRPr lang="en-US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3352009"/>
            <a:ext cx="7715250" cy="784226"/>
            <a:chOff x="624" y="2584"/>
            <a:chExt cx="4860" cy="494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20" y="2584"/>
              <a:ext cx="2098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Deaths</a:t>
              </a:r>
              <a:endParaRPr lang="en-US" altLang="en-US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of Dying</a:t>
              </a:r>
              <a:endParaRPr lang="en-US" altLang="en-US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818" y="2715"/>
              <a:ext cx="266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        Risk-Adjusted Mortality Rate</a:t>
              </a:r>
              <a:endParaRPr lang="en-US" altLang="en-US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24" y="2832"/>
              <a:ext cx="2067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CMS Move to Payment for Quality for Providers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Category 1: FFS, not linked to quality or efficiency</a:t>
            </a:r>
          </a:p>
          <a:p>
            <a:r>
              <a:rPr lang="en-US" dirty="0" smtClean="0"/>
              <a:t>Category 2: FFS, linked to quality</a:t>
            </a:r>
          </a:p>
          <a:p>
            <a:pPr lvl="1"/>
            <a:r>
              <a:rPr lang="en-US" dirty="0" smtClean="0"/>
              <a:t>Portion of payment varies based on the quality or efficiency of health care delivery</a:t>
            </a:r>
          </a:p>
          <a:p>
            <a:r>
              <a:rPr lang="en-US" dirty="0" smtClean="0"/>
              <a:t>Category 3: Alternative Payment Models built on FFS Architecture</a:t>
            </a:r>
          </a:p>
          <a:p>
            <a:pPr lvl="1"/>
            <a:r>
              <a:rPr lang="en-US" dirty="0" smtClean="0"/>
              <a:t>Some payment is linked to the effective management of a population or an episode of care. Payment still triggered by delivery of services but opportunity for shared savings or 2-sided risk</a:t>
            </a:r>
          </a:p>
          <a:p>
            <a:r>
              <a:rPr lang="en-US" dirty="0" smtClean="0"/>
              <a:t>Category 4: Population-Based Payment </a:t>
            </a:r>
          </a:p>
          <a:p>
            <a:pPr lvl="1"/>
            <a:r>
              <a:rPr lang="en-US" dirty="0" smtClean="0"/>
              <a:t>Payment is not directly triggered by service delivery so volume is not linked to payment. Clinicians and organizations are paid and responsible for the care of a beneficiary for a long period (&gt; 1 yr)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</a:t>
            </a:r>
            <a:r>
              <a:rPr lang="en-US" dirty="0" smtClean="0"/>
              <a:t>dvisors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Help to make sure that documentation can be supportive as RAC, MAC, Commercial Payer DRG Denials are increasing with the reason being “not clinically supported” </a:t>
            </a:r>
            <a:br>
              <a:rPr lang="en-US" dirty="0" smtClean="0"/>
            </a:br>
            <a:r>
              <a:rPr lang="en-US" i="1" dirty="0" smtClean="0">
                <a:solidFill>
                  <a:srgbClr val="4F81BD"/>
                </a:solidFill>
              </a:rPr>
              <a:t>(The fact that the doctor writes a diagnosis does not mean that it is supported in the chart) </a:t>
            </a:r>
          </a:p>
          <a:p>
            <a:pPr lvl="0"/>
            <a:r>
              <a:rPr lang="en-US" dirty="0" smtClean="0"/>
              <a:t>Elevates documentation practices that mitigate vague, incomplete and conflicting information from CDIS to physicians to coders</a:t>
            </a:r>
          </a:p>
          <a:p>
            <a:pPr lvl="0"/>
            <a:r>
              <a:rPr lang="en-US" dirty="0" smtClean="0"/>
              <a:t>Help queries to be more effectively and expeditiously answered as the peer to peer engagement can bridge the gap in documentation interpretation</a:t>
            </a:r>
          </a:p>
          <a:p>
            <a:pPr lvl="0"/>
            <a:r>
              <a:rPr lang="en-US" dirty="0" smtClean="0"/>
              <a:t>Serve as a clinical advisor to CDS and coders</a:t>
            </a:r>
          </a:p>
          <a:p>
            <a:pPr lvl="0"/>
            <a:r>
              <a:rPr lang="en-US" dirty="0" smtClean="0"/>
              <a:t>Aid in ongoing physician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dvisors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If </a:t>
            </a:r>
            <a:r>
              <a:rPr lang="en-US" dirty="0"/>
              <a:t>trained extensively in CDI principles:</a:t>
            </a:r>
          </a:p>
          <a:p>
            <a:pPr lvl="1"/>
            <a:r>
              <a:rPr lang="en-US" dirty="0" smtClean="0"/>
              <a:t>Physicians </a:t>
            </a:r>
            <a:r>
              <a:rPr lang="en-US" dirty="0"/>
              <a:t>respond to physicians in a different way </a:t>
            </a:r>
            <a:r>
              <a:rPr lang="en-US" dirty="0" smtClean="0"/>
              <a:t>— </a:t>
            </a:r>
            <a:r>
              <a:rPr lang="en-US" dirty="0"/>
              <a:t>can converse about the case as peers in a </a:t>
            </a:r>
            <a:r>
              <a:rPr lang="en-US" dirty="0" smtClean="0"/>
              <a:t>non-leading </a:t>
            </a:r>
            <a:r>
              <a:rPr lang="en-US" dirty="0"/>
              <a:t>way</a:t>
            </a:r>
          </a:p>
          <a:p>
            <a:pPr lvl="1"/>
            <a:r>
              <a:rPr lang="en-US" dirty="0"/>
              <a:t>Physician to Physician conversations — serve to re-inforce solid documentation principles because physicians learn well through case </a:t>
            </a:r>
            <a:r>
              <a:rPr lang="en-US" dirty="0" smtClean="0"/>
              <a:t>— </a:t>
            </a:r>
            <a:r>
              <a:rPr lang="en-US" dirty="0"/>
              <a:t>reinforcement</a:t>
            </a:r>
          </a:p>
          <a:p>
            <a:pPr lvl="1"/>
            <a:r>
              <a:rPr lang="en-US" dirty="0"/>
              <a:t>Supports the CDI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</a:t>
            </a:r>
            <a:r>
              <a:rPr lang="en-US" dirty="0" smtClean="0"/>
              <a:t>dvisors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five main attributes a physician advisor must have are: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Broad clinical knowledge base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Respect from the medical staff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Ability to effectively communicate with physicians and non-physicians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Availability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Broad knowledge base of clinical medicine across all specialties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4932351" y="3528200"/>
            <a:ext cx="18184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CDI struggles with gaps in patient story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Plan of care and variables vague 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Key info omitted in physician summary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Unresolved queries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948297" y="3528200"/>
            <a:ext cx="21166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/>
                <a:cs typeface="Arial"/>
              </a:rPr>
              <a:t>Coding doesn’t have needed detail 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/>
                <a:cs typeface="Arial"/>
              </a:rPr>
              <a:t>Inaccurate DRG = missed </a:t>
            </a:r>
            <a:r>
              <a:rPr lang="en-US" sz="1300" dirty="0" smtClean="0">
                <a:latin typeface="Arial"/>
                <a:cs typeface="Arial"/>
              </a:rPr>
              <a:t>reimbursement</a:t>
            </a:r>
            <a:endParaRPr lang="en-US" sz="1300" dirty="0">
              <a:latin typeface="Arial"/>
              <a:cs typeface="Arial"/>
            </a:endParaRP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/>
                <a:cs typeface="Arial"/>
              </a:rPr>
              <a:t>Weakened defensibility 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/>
                <a:cs typeface="Arial"/>
              </a:rPr>
              <a:t>CMI and quality impacts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10182" y="3528200"/>
            <a:ext cx="19554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Physicians don’t “think in ink”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Diagnosis and plan of care not detailed 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Key info omitted in physician summary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Clarification sought through queries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536661"/>
            <a:ext cx="19554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Gaps created with </a:t>
            </a:r>
            <a:r>
              <a:rPr lang="en-US" sz="1300" dirty="0" smtClean="0">
                <a:latin typeface="Arial"/>
                <a:cs typeface="Arial"/>
              </a:rPr>
              <a:t>hand-offs</a:t>
            </a:r>
            <a:endParaRPr lang="en-US" sz="1300" dirty="0">
              <a:latin typeface="Arial"/>
              <a:cs typeface="Arial"/>
            </a:endParaRP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Details not captured or transferred 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ED tests not logged by treating physician</a:t>
            </a:r>
          </a:p>
          <a:p>
            <a:pPr marL="137160" indent="-137160">
              <a:spcAft>
                <a:spcPts val="800"/>
              </a:spcAft>
              <a:buClr>
                <a:srgbClr val="08268D"/>
              </a:buClr>
              <a:buFont typeface="Arial"/>
              <a:buChar char="•"/>
            </a:pPr>
            <a:r>
              <a:rPr lang="en-US" sz="1300" dirty="0">
                <a:latin typeface="Arial"/>
                <a:cs typeface="Arial"/>
              </a:rPr>
              <a:t>Other clinicians’ perspective siloed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88837"/>
            <a:ext cx="8229600" cy="21449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9575" y="225453"/>
            <a:ext cx="7074958" cy="639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3AA8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G</a:t>
            </a:r>
            <a:r>
              <a:rPr lang="en-US" dirty="0" smtClean="0">
                <a:solidFill>
                  <a:srgbClr val="08268D"/>
                </a:solidFill>
              </a:rPr>
              <a:t>et Better Documentation</a:t>
            </a:r>
            <a:endParaRPr lang="en-US" dirty="0">
              <a:solidFill>
                <a:srgbClr val="08268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42991"/>
            <a:ext cx="815009" cy="55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E</a:t>
            </a:r>
            <a:r>
              <a:rPr lang="en-US" dirty="0" smtClean="0"/>
              <a:t>ducate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Educate physicians the way it works — not the way you’ve always done it</a:t>
            </a:r>
          </a:p>
          <a:p>
            <a:pPr lvl="1"/>
            <a:r>
              <a:rPr lang="en-US" dirty="0" smtClean="0"/>
              <a:t>SURVEY REMINDER: Real-time, patient specific conversations are the most effective education strategy to make physicians aware of how to improve documentation (84.3% of survey participants agree) and some of the most prevalent approaches hospitals use to educate physicians were deemed ineffective</a:t>
            </a:r>
          </a:p>
          <a:p>
            <a:r>
              <a:rPr lang="en-US" dirty="0" smtClean="0"/>
              <a:t>Acknowledge the limited time that physician resources can allocate to CDI </a:t>
            </a:r>
          </a:p>
          <a:p>
            <a:pPr lvl="1"/>
            <a:r>
              <a:rPr lang="en-US" dirty="0" smtClean="0"/>
              <a:t>SURVEY REMINDER: Conflicting priorities and limited bandwidth leave hospitals seeking outside physician expertise to augment CDI program effectiveness (83% of physician advisors/champions spend 0–10 hours a week supporting CDI)</a:t>
            </a:r>
          </a:p>
          <a:p>
            <a:r>
              <a:rPr lang="en-US" dirty="0" smtClean="0"/>
              <a:t>Make sure physicians know there’s room for improvement across the board</a:t>
            </a:r>
          </a:p>
          <a:p>
            <a:pPr lvl="1"/>
            <a:r>
              <a:rPr lang="en-US" dirty="0" smtClean="0"/>
              <a:t>SURVEY REMINDER: Despite the expertise of your medical staff or where you’re at on the CDI program stage continuum, improvement opportunities are a universal theme with 98.5% of programs having physicians who could improve documentation practices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457200" y="1371600"/>
            <a:ext cx="8229600" cy="4400550"/>
          </a:xfrm>
          <a:prstGeom prst="roundRect">
            <a:avLst>
              <a:gd name="adj" fmla="val 10046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543644" y="4884079"/>
            <a:ext cx="804164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entagon 69"/>
          <p:cNvSpPr/>
          <p:nvPr/>
        </p:nvSpPr>
        <p:spPr>
          <a:xfrm rot="16200000">
            <a:off x="840895" y="3321010"/>
            <a:ext cx="982262" cy="1015758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6">
                  <a:lumMod val="75000"/>
                  <a:lumOff val="2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Education is the Answer </a:t>
            </a:r>
            <a:r>
              <a:rPr lang="en-US" sz="1800" b="1" dirty="0" smtClean="0"/>
              <a:t>(55.1% Agree) 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6899" y="1517275"/>
            <a:ext cx="6399274" cy="10714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Delivery </a:t>
            </a:r>
            <a:r>
              <a:rPr lang="en-US" sz="1800" dirty="0">
                <a:latin typeface="Arial"/>
                <a:cs typeface="Arial"/>
              </a:rPr>
              <a:t>method </a:t>
            </a:r>
            <a:r>
              <a:rPr lang="en-US" sz="1800" dirty="0" smtClean="0">
                <a:latin typeface="Arial"/>
                <a:cs typeface="Arial"/>
              </a:rPr>
              <a:t>makes </a:t>
            </a:r>
            <a:r>
              <a:rPr lang="en-US" sz="1800" dirty="0">
                <a:latin typeface="Arial"/>
                <a:cs typeface="Arial"/>
              </a:rPr>
              <a:t>a </a:t>
            </a:r>
            <a:r>
              <a:rPr lang="en-US" sz="1800" dirty="0" smtClean="0">
                <a:latin typeface="Arial"/>
                <a:cs typeface="Arial"/>
              </a:rPr>
              <a:t>substantial difference in delineating the </a:t>
            </a:r>
            <a:r>
              <a:rPr lang="en-US" sz="1800" b="1" dirty="0" smtClean="0">
                <a:solidFill>
                  <a:srgbClr val="4F81BD"/>
                </a:solidFill>
                <a:latin typeface="Arial"/>
                <a:cs typeface="Arial"/>
              </a:rPr>
              <a:t>most effective educational approach</a:t>
            </a:r>
            <a:endParaRPr lang="en-US" sz="16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06034" y="3332524"/>
            <a:ext cx="101575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1.4%</a:t>
            </a:r>
            <a:endParaRPr lang="en-US" sz="20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3" name="Pentagon 72"/>
          <p:cNvSpPr/>
          <p:nvPr/>
        </p:nvSpPr>
        <p:spPr>
          <a:xfrm rot="16200000">
            <a:off x="2506961" y="3285869"/>
            <a:ext cx="1039227" cy="1015758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6">
                  <a:lumMod val="75000"/>
                  <a:lumOff val="2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589294" y="3234877"/>
            <a:ext cx="101575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2.0</a:t>
            </a:r>
            <a:r>
              <a:rPr lang="en-US" sz="2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%</a:t>
            </a:r>
            <a:endParaRPr lang="en-US" sz="20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5" name="Pentagon 84"/>
          <p:cNvSpPr/>
          <p:nvPr/>
        </p:nvSpPr>
        <p:spPr>
          <a:xfrm rot="16200000">
            <a:off x="5520840" y="2979774"/>
            <a:ext cx="1777950" cy="1015758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6">
                  <a:lumMod val="75000"/>
                  <a:lumOff val="2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970175" y="2611195"/>
            <a:ext cx="101575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9.9%</a:t>
            </a:r>
            <a:endParaRPr lang="en-US" sz="20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9" y="1420444"/>
            <a:ext cx="417284" cy="417284"/>
          </a:xfrm>
          <a:prstGeom prst="rect">
            <a:avLst/>
          </a:prstGeom>
          <a:noFill/>
        </p:spPr>
      </p:pic>
      <p:sp>
        <p:nvSpPr>
          <p:cNvPr id="48" name="Pentagon 47"/>
          <p:cNvSpPr/>
          <p:nvPr/>
        </p:nvSpPr>
        <p:spPr>
          <a:xfrm rot="16200000">
            <a:off x="4193127" y="3189622"/>
            <a:ext cx="1039227" cy="1015758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6">
                  <a:lumMod val="75000"/>
                  <a:lumOff val="2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61265" y="3191316"/>
            <a:ext cx="101575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2.4</a:t>
            </a:r>
            <a:r>
              <a:rPr lang="en-US" sz="2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%</a:t>
            </a:r>
            <a:endParaRPr lang="en-US" sz="20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 rot="16200000">
            <a:off x="6542693" y="2240363"/>
            <a:ext cx="2956603" cy="1015761"/>
          </a:xfrm>
          <a:prstGeom prst="homePlate">
            <a:avLst/>
          </a:prstGeom>
          <a:gradFill>
            <a:gsLst>
              <a:gs pos="0">
                <a:srgbClr val="040732"/>
              </a:gs>
              <a:gs pos="100000">
                <a:srgbClr val="0C2396">
                  <a:lumMod val="53000"/>
                </a:srgb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569560" y="1569140"/>
            <a:ext cx="101575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84.3%</a:t>
            </a:r>
            <a:endParaRPr lang="en-US" sz="20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9" name="Pentagon 98"/>
          <p:cNvSpPr/>
          <p:nvPr/>
        </p:nvSpPr>
        <p:spPr>
          <a:xfrm rot="17886359">
            <a:off x="311615" y="4962083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Web-based 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0" name="Pentagon 99"/>
          <p:cNvSpPr/>
          <p:nvPr/>
        </p:nvSpPr>
        <p:spPr>
          <a:xfrm rot="17886359">
            <a:off x="2006164" y="4964355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Poster / flyer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2" name="Pentagon 101"/>
          <p:cNvSpPr/>
          <p:nvPr/>
        </p:nvSpPr>
        <p:spPr>
          <a:xfrm rot="17886359">
            <a:off x="3666846" y="4952979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Email / mailing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8" name="Pentagon 107"/>
          <p:cNvSpPr/>
          <p:nvPr/>
        </p:nvSpPr>
        <p:spPr>
          <a:xfrm rot="17886359">
            <a:off x="5362108" y="4954994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Lecture / seminar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3" name="Pentagon 112"/>
          <p:cNvSpPr/>
          <p:nvPr/>
        </p:nvSpPr>
        <p:spPr>
          <a:xfrm rot="17886359">
            <a:off x="6923949" y="4588709"/>
            <a:ext cx="1549056" cy="876547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One-on-One</a:t>
            </a:r>
            <a:br>
              <a:rPr lang="en-US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Case-by-Case</a:t>
            </a:r>
            <a:br>
              <a:rPr lang="en-US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Conversations</a:t>
            </a:r>
            <a:endParaRPr lang="en-US" sz="105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7186" y="3732119"/>
            <a:ext cx="1048306" cy="10483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04801" y="3746046"/>
            <a:ext cx="1048306" cy="10483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71992" y="3733882"/>
            <a:ext cx="1048306" cy="10483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88" y="4108859"/>
            <a:ext cx="339150" cy="3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15444" y="4055475"/>
            <a:ext cx="603531" cy="418289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4185001" y="3736094"/>
            <a:ext cx="1048306" cy="10483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490" y="4068505"/>
            <a:ext cx="357080" cy="3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val 93"/>
          <p:cNvSpPr/>
          <p:nvPr/>
        </p:nvSpPr>
        <p:spPr>
          <a:xfrm>
            <a:off x="7512018" y="3737857"/>
            <a:ext cx="1048306" cy="10483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435" y="4039919"/>
            <a:ext cx="591418" cy="3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695" y="3944478"/>
            <a:ext cx="860606" cy="6322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57200" y="1371600"/>
            <a:ext cx="8229600" cy="4400550"/>
          </a:xfrm>
          <a:prstGeom prst="roundRect">
            <a:avLst>
              <a:gd name="adj" fmla="val 10046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3644" y="4884079"/>
            <a:ext cx="804164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Despite Where Your Program is on the CDI Continuum… 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47845" y="1517650"/>
            <a:ext cx="7397750" cy="19129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A physician-to-physician interaction model makes an impact in:</a:t>
            </a:r>
            <a:endParaRPr lang="en-US" sz="600" dirty="0" smtClean="0">
              <a:latin typeface="Arial"/>
              <a:cs typeface="Arial"/>
            </a:endParaRPr>
          </a:p>
          <a:p>
            <a:pPr marL="452438" lvl="3" indent="-230188"/>
            <a:r>
              <a:rPr lang="en-US" sz="1600" dirty="0" smtClean="0">
                <a:latin typeface="Arial"/>
                <a:cs typeface="Arial"/>
              </a:rPr>
              <a:t>Elevating physician engagement and documentation quality</a:t>
            </a:r>
          </a:p>
          <a:p>
            <a:pPr marL="452438" lvl="3" indent="-230188"/>
            <a:r>
              <a:rPr lang="en-US" sz="1600" dirty="0" smtClean="0">
                <a:latin typeface="Arial"/>
                <a:cs typeface="Arial"/>
              </a:rPr>
              <a:t>Implementing case-specific education from peers</a:t>
            </a:r>
          </a:p>
          <a:p>
            <a:pPr marL="452438" lvl="3" indent="-230188"/>
            <a:r>
              <a:rPr lang="en-US" sz="1600" dirty="0" smtClean="0">
                <a:latin typeface="Arial"/>
                <a:cs typeface="Arial"/>
              </a:rPr>
              <a:t>Managing queries real-time </a:t>
            </a:r>
            <a:r>
              <a:rPr lang="en-US" sz="1600" i="1" dirty="0" smtClean="0">
                <a:solidFill>
                  <a:srgbClr val="4F81BD"/>
                </a:solidFill>
                <a:latin typeface="Arial"/>
                <a:cs typeface="Arial"/>
              </a:rPr>
              <a:t>(pre-discharge)</a:t>
            </a:r>
            <a:r>
              <a:rPr lang="en-US" sz="16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452438" lvl="3" indent="-230188"/>
            <a:r>
              <a:rPr lang="en-US" sz="1600" dirty="0" smtClean="0">
                <a:latin typeface="Arial"/>
                <a:cs typeface="Arial"/>
              </a:rPr>
              <a:t>Addressing CDI resource constraints </a:t>
            </a:r>
          </a:p>
          <a:p>
            <a:pPr marL="452438" lvl="3" indent="-230188"/>
            <a:r>
              <a:rPr lang="en-US" sz="1600" dirty="0" smtClean="0">
                <a:latin typeface="Arial"/>
                <a:cs typeface="Arial"/>
              </a:rPr>
              <a:t>Augmenting physician resources with limited training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81570" y="3750934"/>
            <a:ext cx="8372643" cy="462845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65419" y="3567583"/>
            <a:ext cx="829545" cy="8295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600254" y="3538767"/>
            <a:ext cx="829545" cy="8295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182689" y="3546441"/>
            <a:ext cx="829545" cy="8295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21195" y="3832093"/>
            <a:ext cx="139902" cy="3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720" y="3680401"/>
            <a:ext cx="370091" cy="60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879" y="3599830"/>
            <a:ext cx="441279" cy="7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790701" y="3842244"/>
            <a:ext cx="196215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Introduction </a:t>
            </a:r>
            <a:endParaRPr lang="en-US" sz="1400" b="1" cap="none" spc="0" dirty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365246" y="3856293"/>
            <a:ext cx="1962150" cy="2308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STAGE</a:t>
            </a:r>
            <a:endParaRPr lang="en-US" sz="900" b="1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9126" y="3832719"/>
            <a:ext cx="196215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Growth</a:t>
            </a:r>
            <a:endParaRPr lang="en-US" sz="1400" b="1" cap="none" spc="0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58026" y="3832719"/>
            <a:ext cx="196215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Mature</a:t>
            </a:r>
            <a:endParaRPr lang="en-US" sz="1400" b="1" cap="none" spc="0" dirty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8" name="Pentagon 107"/>
          <p:cNvSpPr/>
          <p:nvPr/>
        </p:nvSpPr>
        <p:spPr>
          <a:xfrm rot="17886359">
            <a:off x="868312" y="4626340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Physician-to-Physician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078" y="3750934"/>
            <a:ext cx="417284" cy="417284"/>
          </a:xfrm>
          <a:prstGeom prst="rect">
            <a:avLst/>
          </a:prstGeom>
          <a:noFill/>
        </p:spPr>
      </p:pic>
      <p:sp>
        <p:nvSpPr>
          <p:cNvPr id="32" name="Pentagon 31"/>
          <p:cNvSpPr/>
          <p:nvPr/>
        </p:nvSpPr>
        <p:spPr>
          <a:xfrm rot="17886359">
            <a:off x="3697237" y="4626340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Physician-to-Physician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003" y="3750934"/>
            <a:ext cx="417284" cy="417284"/>
          </a:xfrm>
          <a:prstGeom prst="rect">
            <a:avLst/>
          </a:prstGeom>
          <a:noFill/>
        </p:spPr>
      </p:pic>
      <p:sp>
        <p:nvSpPr>
          <p:cNvPr id="34" name="Pentagon 33"/>
          <p:cNvSpPr/>
          <p:nvPr/>
        </p:nvSpPr>
        <p:spPr>
          <a:xfrm rot="17886359">
            <a:off x="6352005" y="4626340"/>
            <a:ext cx="1549056" cy="38608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Physician-to-Physician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71" y="3750934"/>
            <a:ext cx="417284" cy="417284"/>
          </a:xfrm>
          <a:prstGeom prst="rect">
            <a:avLst/>
          </a:prstGeom>
          <a:noFill/>
        </p:spPr>
      </p:pic>
      <p:pic>
        <p:nvPicPr>
          <p:cNvPr id="37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9" y="1420444"/>
            <a:ext cx="417284" cy="41728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409575" y="1414032"/>
            <a:ext cx="8321040" cy="4416423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Primarily CDI professionals completed the survey  </a:t>
            </a:r>
            <a:endParaRPr lang="en-US" sz="1600" dirty="0"/>
          </a:p>
        </p:txBody>
      </p:sp>
      <p:pic>
        <p:nvPicPr>
          <p:cNvPr id="5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71" y="1295121"/>
            <a:ext cx="417284" cy="387478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31171461"/>
              </p:ext>
            </p:extLst>
          </p:nvPr>
        </p:nvGraphicFramePr>
        <p:xfrm>
          <a:off x="1156938" y="1712405"/>
          <a:ext cx="7103165" cy="417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433816" y="2975912"/>
            <a:ext cx="3717234" cy="12926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         </a:t>
            </a:r>
            <a:r>
              <a:rPr lang="en-US" sz="50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71%</a:t>
            </a:r>
          </a:p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CDI Professionals</a:t>
            </a:r>
            <a:endParaRPr lang="en-US" sz="2800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Respondents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 smtClean="0">
                <a:solidFill>
                  <a:schemeClr val="accent1"/>
                </a:solidFill>
              </a:rPr>
              <a:t>Practices</a:t>
            </a:r>
            <a:r>
              <a:rPr lang="en-US" dirty="0" smtClean="0"/>
              <a:t> Examined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084263"/>
            <a:ext cx="8321675" cy="4756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         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1125827" y="1469288"/>
            <a:ext cx="7560974" cy="801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How an individual patient case documentation review program (</a:t>
            </a:r>
            <a:r>
              <a:rPr lang="en-US" sz="1800" dirty="0">
                <a:latin typeface="Arial"/>
                <a:cs typeface="Arial"/>
              </a:rPr>
              <a:t>with </a:t>
            </a:r>
            <a:r>
              <a:rPr lang="en-US" sz="1800" dirty="0" smtClean="0">
                <a:latin typeface="Arial"/>
                <a:cs typeface="Arial"/>
              </a:rPr>
              <a:t>physician-to-physician discussions, as appropriate) works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038663"/>
            <a:ext cx="1828800" cy="29496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marL="111125" indent="-111125" fontAlgn="auto"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FontTx/>
              <a:buChar char="•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if greater specificity is needed in 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2454526"/>
            <a:ext cx="1828800" cy="5257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Review</a:t>
            </a:r>
            <a:endParaRPr lang="en-US" sz="1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6413" y="2454526"/>
            <a:ext cx="1828800" cy="525742"/>
          </a:xfrm>
          <a:prstGeom prst="rect">
            <a:avLst/>
          </a:prstGeom>
          <a:solidFill>
            <a:srgbClr val="D45D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Document</a:t>
            </a:r>
            <a:endParaRPr lang="en-US" sz="1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89213" y="2454526"/>
            <a:ext cx="1828800" cy="5257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Substantiate</a:t>
            </a:r>
            <a:endParaRPr lang="en-US" sz="1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29163" y="2454526"/>
            <a:ext cx="1828800" cy="525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Engage</a:t>
            </a:r>
            <a:endParaRPr lang="en-US" sz="1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89213" y="3049775"/>
            <a:ext cx="1828800" cy="29496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marL="111125" indent="-111125" fontAlgn="auto"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FontTx/>
              <a:buChar char="•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if a query is valid or needed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22813" y="3049775"/>
            <a:ext cx="1828800" cy="29496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marL="111125" indent="-111125" fontAlgn="auto"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FontTx/>
              <a:buChar char="•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CDI expert physician interacts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directly with 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appropriate treating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physician to gain clarification in the documentation and provide case-specific education and feedback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931026" y="3049775"/>
            <a:ext cx="1717674" cy="29496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marL="111125" indent="-111125" fontAlgn="auto"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FontTx/>
              <a:buChar char="•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a written summary of the physician conversation to the CDI specialist who can then verify the physician has appropriately updated the chart </a:t>
            </a:r>
          </a:p>
        </p:txBody>
      </p:sp>
      <p:pic>
        <p:nvPicPr>
          <p:cNvPr id="16" name="Picture 7" descr="http://www.decodeunicode.org/de/u+2713/data/glyph/196x196/271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9" y="1420444"/>
            <a:ext cx="417284" cy="41728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429250"/>
            <a:ext cx="6539323" cy="116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John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Zelem, MD, FACS,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President, Compliance and Physician Education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484-574-7686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jzelem@ehrdocs.com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761" y="3178889"/>
            <a:ext cx="74873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©2015 Executive Health Resources, Inc. 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All rights reserved. </a:t>
            </a:r>
          </a:p>
          <a:p>
            <a:endParaRPr lang="en-US" sz="11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No part of this presentation may be reproduced or distributed.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Permission to reproduce or transmit in any form or by any means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electronic or mechanical, including presenting, photocopying,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recording and broadcasting, or by any information storage and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retrieval system must be obtained in writing from Executive 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Health Resources. Requests for permission should be directed 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to INFO@EHRDOCS.COM.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45254"/>
            <a:ext cx="8229600" cy="49590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8268D"/>
                </a:solidFill>
              </a:rPr>
              <a:t>Physician Documentation Today</a:t>
            </a:r>
          </a:p>
        </p:txBody>
      </p:sp>
    </p:spTree>
    <p:extLst>
      <p:ext uri="{BB962C8B-B14F-4D97-AF65-F5344CB8AC3E}">
        <p14:creationId xmlns:p14="http://schemas.microsoft.com/office/powerpoint/2010/main" val="518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pic>
        <p:nvPicPr>
          <p:cNvPr id="7" name="Picture 2" descr="\\ehrsan04.ehr.com\Departments\Advisory Services\ACE Team\- MARKETING TEMPLATES\Approved  Images\Houses\house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654" y="1294305"/>
            <a:ext cx="6390481" cy="42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Auditors Expect</a:t>
            </a:r>
            <a:endParaRPr lang="en-US" dirty="0"/>
          </a:p>
        </p:txBody>
      </p:sp>
      <p:pic>
        <p:nvPicPr>
          <p:cNvPr id="2050" name="Picture 2" descr="\\ehrsan04.ehr.com\Departments\Advisory Services\ACE Team\- MARKETING TEMPLATES\Approved  Images\Houses\house architect 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951" y="1437793"/>
            <a:ext cx="5497200" cy="36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1246093" y="5447274"/>
            <a:ext cx="6934200" cy="79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and Specificity</a:t>
            </a:r>
            <a:endParaRPr lang="en-US" sz="2400" b="1" dirty="0">
              <a:solidFill>
                <a:srgbClr val="005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Typically is Provided</a:t>
            </a:r>
            <a:endParaRPr lang="en-US" dirty="0"/>
          </a:p>
        </p:txBody>
      </p:sp>
      <p:pic>
        <p:nvPicPr>
          <p:cNvPr id="3074" name="Picture 2" descr="\\ehrsan04.ehr.com\Departments\Advisory Services\ACE Team\- MARKETING TEMPLATES\Approved  Images\Houses\house 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113" y="1371705"/>
            <a:ext cx="4280544" cy="42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774046-2041-4849-98AC-748C6A8A6C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EH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H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EH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EH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EH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EHR presentation</Template>
  <TotalTime>2445</TotalTime>
  <Words>2045</Words>
  <Application>Microsoft Office PowerPoint</Application>
  <PresentationFormat>On-screen Show (4:3)</PresentationFormat>
  <Paragraphs>501</Paragraphs>
  <Slides>52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EHR presentation</vt:lpstr>
      <vt:lpstr>1_EHR presentation</vt:lpstr>
      <vt:lpstr>2_EHR presentation</vt:lpstr>
      <vt:lpstr>3_EHR presentation</vt:lpstr>
      <vt:lpstr>4_EHR presentation</vt:lpstr>
      <vt:lpstr>12_Custom Design</vt:lpstr>
      <vt:lpstr>14_Custom Design</vt:lpstr>
      <vt:lpstr>15_Custom Design</vt:lpstr>
      <vt:lpstr>16_Custom Design</vt:lpstr>
      <vt:lpstr>17_Custom Design</vt:lpstr>
      <vt:lpstr>11_Custom Design</vt:lpstr>
      <vt:lpstr>5_EHR presentation</vt:lpstr>
      <vt:lpstr>PowerPoint Presentation</vt:lpstr>
      <vt:lpstr>Learning Objectives</vt:lpstr>
      <vt:lpstr>Introduction</vt:lpstr>
      <vt:lpstr>About the Survey</vt:lpstr>
      <vt:lpstr>About the Respondents </vt:lpstr>
      <vt:lpstr>Physician Documentation Today</vt:lpstr>
      <vt:lpstr>Setting the Stage</vt:lpstr>
      <vt:lpstr>What the Auditors Expect</vt:lpstr>
      <vt:lpstr>What Typically is Provided</vt:lpstr>
      <vt:lpstr>Last Set of Medicare Guidelines</vt:lpstr>
      <vt:lpstr>And in 1997</vt:lpstr>
      <vt:lpstr>But Today!</vt:lpstr>
      <vt:lpstr>Documentation Basics: Have They Been Forgotten? Breaking Down The Chart</vt:lpstr>
      <vt:lpstr>Pervasive Documentation Issue</vt:lpstr>
      <vt:lpstr>Some of the problems</vt:lpstr>
      <vt:lpstr>Documentation Truths Related to EMRs</vt:lpstr>
      <vt:lpstr>Results of Better Documentation</vt:lpstr>
      <vt:lpstr>Important Chart Elements</vt:lpstr>
      <vt:lpstr>History and Physical</vt:lpstr>
      <vt:lpstr>History and Physical – Tells a Story</vt:lpstr>
      <vt:lpstr>H&amp;P Statistics</vt:lpstr>
      <vt:lpstr>Keys to Physician Documentation</vt:lpstr>
      <vt:lpstr>Assessment/Plan Elements</vt:lpstr>
      <vt:lpstr>Discharge Summary</vt:lpstr>
      <vt:lpstr>Elements of Discharge Summary</vt:lpstr>
      <vt:lpstr>Adequate DCS???</vt:lpstr>
      <vt:lpstr>Documentation in 1600 BC</vt:lpstr>
      <vt:lpstr>Illegible??</vt:lpstr>
      <vt:lpstr>Paint the Picture Properly with WORDS</vt:lpstr>
      <vt:lpstr>Barriers to Physician Engagement</vt:lpstr>
      <vt:lpstr>Barriers</vt:lpstr>
      <vt:lpstr>Technology’s Influence </vt:lpstr>
      <vt:lpstr>The Norm</vt:lpstr>
      <vt:lpstr>Physician Response/Cooperation/Documentation</vt:lpstr>
      <vt:lpstr>How to E.N.G.A.G.E. Physician Cooperation</vt:lpstr>
      <vt:lpstr>E.N.G.A.G.E.</vt:lpstr>
      <vt:lpstr>Executive Support</vt:lpstr>
      <vt:lpstr>Negate physician concepts</vt:lpstr>
      <vt:lpstr>Gain Cooperation</vt:lpstr>
      <vt:lpstr>Role of Quality and Value</vt:lpstr>
      <vt:lpstr>Collateral Benefits of CDI </vt:lpstr>
      <vt:lpstr>CMS Move to Payment for Quality for Providers</vt:lpstr>
      <vt:lpstr>Advisors</vt:lpstr>
      <vt:lpstr>Advisors</vt:lpstr>
      <vt:lpstr>Advisors</vt:lpstr>
      <vt:lpstr>PowerPoint Presentation</vt:lpstr>
      <vt:lpstr>Educate</vt:lpstr>
      <vt:lpstr>Physician Education is the Answer (55.1% Agree) </vt:lpstr>
      <vt:lpstr>Despite Where Your Program is on the CDI Continuum… </vt:lpstr>
      <vt:lpstr>Best Practices Examined 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McGarrigle</dc:creator>
  <cp:lastModifiedBy>Fields, Rita (BHE)</cp:lastModifiedBy>
  <cp:revision>95</cp:revision>
  <dcterms:created xsi:type="dcterms:W3CDTF">2014-04-03T12:57:09Z</dcterms:created>
  <dcterms:modified xsi:type="dcterms:W3CDTF">2016-08-09T16:27:44Z</dcterms:modified>
</cp:coreProperties>
</file>