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57"/>
  </p:notesMasterIdLst>
  <p:handoutMasterIdLst>
    <p:handoutMasterId r:id="rId58"/>
  </p:handoutMasterIdLst>
  <p:sldIdLst>
    <p:sldId id="256" r:id="rId2"/>
    <p:sldId id="259" r:id="rId3"/>
    <p:sldId id="327" r:id="rId4"/>
    <p:sldId id="328" r:id="rId5"/>
    <p:sldId id="330" r:id="rId6"/>
    <p:sldId id="276" r:id="rId7"/>
    <p:sldId id="277" r:id="rId8"/>
    <p:sldId id="274" r:id="rId9"/>
    <p:sldId id="326" r:id="rId10"/>
    <p:sldId id="280" r:id="rId11"/>
    <p:sldId id="287" r:id="rId12"/>
    <p:sldId id="325" r:id="rId13"/>
    <p:sldId id="286" r:id="rId14"/>
    <p:sldId id="336" r:id="rId15"/>
    <p:sldId id="285" r:id="rId16"/>
    <p:sldId id="284" r:id="rId17"/>
    <p:sldId id="315" r:id="rId18"/>
    <p:sldId id="316" r:id="rId19"/>
    <p:sldId id="317" r:id="rId20"/>
    <p:sldId id="318" r:id="rId21"/>
    <p:sldId id="319" r:id="rId22"/>
    <p:sldId id="321" r:id="rId23"/>
    <p:sldId id="324" r:id="rId24"/>
    <p:sldId id="322" r:id="rId25"/>
    <p:sldId id="282" r:id="rId26"/>
    <p:sldId id="265" r:id="rId27"/>
    <p:sldId id="340" r:id="rId28"/>
    <p:sldId id="261" r:id="rId29"/>
    <p:sldId id="263" r:id="rId30"/>
    <p:sldId id="264" r:id="rId31"/>
    <p:sldId id="271" r:id="rId32"/>
    <p:sldId id="269" r:id="rId33"/>
    <p:sldId id="272" r:id="rId34"/>
    <p:sldId id="267" r:id="rId35"/>
    <p:sldId id="289" r:id="rId36"/>
    <p:sldId id="331" r:id="rId37"/>
    <p:sldId id="290" r:id="rId38"/>
    <p:sldId id="293" r:id="rId39"/>
    <p:sldId id="295" r:id="rId40"/>
    <p:sldId id="297" r:id="rId41"/>
    <p:sldId id="332" r:id="rId42"/>
    <p:sldId id="301" r:id="rId43"/>
    <p:sldId id="302" r:id="rId44"/>
    <p:sldId id="334" r:id="rId45"/>
    <p:sldId id="303" r:id="rId46"/>
    <p:sldId id="304" r:id="rId47"/>
    <p:sldId id="333" r:id="rId48"/>
    <p:sldId id="306" r:id="rId49"/>
    <p:sldId id="312" r:id="rId50"/>
    <p:sldId id="335" r:id="rId51"/>
    <p:sldId id="341" r:id="rId52"/>
    <p:sldId id="337" r:id="rId53"/>
    <p:sldId id="258" r:id="rId54"/>
    <p:sldId id="338" r:id="rId55"/>
    <p:sldId id="339"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3501" autoAdjust="0"/>
  </p:normalViewPr>
  <p:slideViewPr>
    <p:cSldViewPr snapToGrid="0">
      <p:cViewPr varScale="1">
        <p:scale>
          <a:sx n="101" d="100"/>
          <a:sy n="101" d="100"/>
        </p:scale>
        <p:origin x="115" y="67"/>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Burgess" userId="0c839ec0-5398-454d-88a9-6e8268787604" providerId="ADAL" clId="{2E99FDC6-25DF-4808-AA97-3979849BFD8A}"/>
    <pc:docChg chg="undo redo custSel addSld delSld modSld sldOrd">
      <pc:chgData name="Beth Burgess" userId="0c839ec0-5398-454d-88a9-6e8268787604" providerId="ADAL" clId="{2E99FDC6-25DF-4808-AA97-3979849BFD8A}" dt="2018-08-14T23:28:29.249" v="24006" actId="2696"/>
      <pc:docMkLst>
        <pc:docMk/>
      </pc:docMkLst>
      <pc:sldChg chg="modSp modTransition">
        <pc:chgData name="Beth Burgess" userId="0c839ec0-5398-454d-88a9-6e8268787604" providerId="ADAL" clId="{2E99FDC6-25DF-4808-AA97-3979849BFD8A}" dt="2018-08-14T17:41:20.928" v="23015" actId="20577"/>
        <pc:sldMkLst>
          <pc:docMk/>
          <pc:sldMk cId="3921944432" sldId="258"/>
        </pc:sldMkLst>
        <pc:spChg chg="mod">
          <ac:chgData name="Beth Burgess" userId="0c839ec0-5398-454d-88a9-6e8268787604" providerId="ADAL" clId="{2E99FDC6-25DF-4808-AA97-3979849BFD8A}" dt="2018-08-14T17:41:20.928" v="23015" actId="20577"/>
          <ac:spMkLst>
            <pc:docMk/>
            <pc:sldMk cId="3921944432" sldId="258"/>
            <ac:spMk id="4" creationId="{BC00BFB3-64BC-4646-89ED-EAEE3EA8751B}"/>
          </ac:spMkLst>
        </pc:spChg>
      </pc:sldChg>
      <pc:sldChg chg="modSp">
        <pc:chgData name="Beth Burgess" userId="0c839ec0-5398-454d-88a9-6e8268787604" providerId="ADAL" clId="{2E99FDC6-25DF-4808-AA97-3979849BFD8A}" dt="2018-08-14T17:46:54.489" v="23188" actId="14100"/>
        <pc:sldMkLst>
          <pc:docMk/>
          <pc:sldMk cId="64909298" sldId="259"/>
        </pc:sldMkLst>
        <pc:spChg chg="mod">
          <ac:chgData name="Beth Burgess" userId="0c839ec0-5398-454d-88a9-6e8268787604" providerId="ADAL" clId="{2E99FDC6-25DF-4808-AA97-3979849BFD8A}" dt="2018-08-14T17:46:54.489" v="23188" actId="14100"/>
          <ac:spMkLst>
            <pc:docMk/>
            <pc:sldMk cId="64909298" sldId="259"/>
            <ac:spMk id="3" creationId="{531C5037-A319-4782-923E-9D16C41B96BC}"/>
          </ac:spMkLst>
        </pc:spChg>
      </pc:sldChg>
      <pc:sldChg chg="modSp">
        <pc:chgData name="Beth Burgess" userId="0c839ec0-5398-454d-88a9-6e8268787604" providerId="ADAL" clId="{2E99FDC6-25DF-4808-AA97-3979849BFD8A}" dt="2018-08-14T18:14:09.576" v="23620" actId="12"/>
        <pc:sldMkLst>
          <pc:docMk/>
          <pc:sldMk cId="4088549210" sldId="261"/>
        </pc:sldMkLst>
        <pc:spChg chg="mod">
          <ac:chgData name="Beth Burgess" userId="0c839ec0-5398-454d-88a9-6e8268787604" providerId="ADAL" clId="{2E99FDC6-25DF-4808-AA97-3979849BFD8A}" dt="2018-08-14T18:14:09.576" v="23620" actId="12"/>
          <ac:spMkLst>
            <pc:docMk/>
            <pc:sldMk cId="4088549210" sldId="261"/>
            <ac:spMk id="3" creationId="{531C5037-A319-4782-923E-9D16C41B96BC}"/>
          </ac:spMkLst>
        </pc:spChg>
      </pc:sldChg>
      <pc:sldChg chg="modSp del modTransition">
        <pc:chgData name="Beth Burgess" userId="0c839ec0-5398-454d-88a9-6e8268787604" providerId="ADAL" clId="{2E99FDC6-25DF-4808-AA97-3979849BFD8A}" dt="2018-08-13T16:37:58.755" v="18766" actId="2696"/>
        <pc:sldMkLst>
          <pc:docMk/>
          <pc:sldMk cId="685301904" sldId="262"/>
        </pc:sldMkLst>
        <pc:spChg chg="mod">
          <ac:chgData name="Beth Burgess" userId="0c839ec0-5398-454d-88a9-6e8268787604" providerId="ADAL" clId="{2E99FDC6-25DF-4808-AA97-3979849BFD8A}" dt="2018-08-13T15:04:32.345" v="15056" actId="207"/>
          <ac:spMkLst>
            <pc:docMk/>
            <pc:sldMk cId="685301904" sldId="262"/>
            <ac:spMk id="3" creationId="{531C5037-A319-4782-923E-9D16C41B96BC}"/>
          </ac:spMkLst>
        </pc:spChg>
      </pc:sldChg>
      <pc:sldChg chg="modSp">
        <pc:chgData name="Beth Burgess" userId="0c839ec0-5398-454d-88a9-6e8268787604" providerId="ADAL" clId="{2E99FDC6-25DF-4808-AA97-3979849BFD8A}" dt="2018-08-14T18:14:20.441" v="23624" actId="403"/>
        <pc:sldMkLst>
          <pc:docMk/>
          <pc:sldMk cId="2954358785" sldId="263"/>
        </pc:sldMkLst>
        <pc:spChg chg="mod">
          <ac:chgData name="Beth Burgess" userId="0c839ec0-5398-454d-88a9-6e8268787604" providerId="ADAL" clId="{2E99FDC6-25DF-4808-AA97-3979849BFD8A}" dt="2018-08-14T18:14:20.441" v="23624" actId="403"/>
          <ac:spMkLst>
            <pc:docMk/>
            <pc:sldMk cId="2954358785" sldId="263"/>
            <ac:spMk id="3" creationId="{531C5037-A319-4782-923E-9D16C41B96BC}"/>
          </ac:spMkLst>
        </pc:spChg>
      </pc:sldChg>
      <pc:sldChg chg="modSp">
        <pc:chgData name="Beth Burgess" userId="0c839ec0-5398-454d-88a9-6e8268787604" providerId="ADAL" clId="{2E99FDC6-25DF-4808-AA97-3979849BFD8A}" dt="2018-08-14T18:09:06.873" v="23488" actId="1076"/>
        <pc:sldMkLst>
          <pc:docMk/>
          <pc:sldMk cId="1847661328" sldId="264"/>
        </pc:sldMkLst>
        <pc:spChg chg="mod">
          <ac:chgData name="Beth Burgess" userId="0c839ec0-5398-454d-88a9-6e8268787604" providerId="ADAL" clId="{2E99FDC6-25DF-4808-AA97-3979849BFD8A}" dt="2018-08-14T18:09:06.873" v="23488" actId="1076"/>
          <ac:spMkLst>
            <pc:docMk/>
            <pc:sldMk cId="1847661328" sldId="264"/>
            <ac:spMk id="3" creationId="{531C5037-A319-4782-923E-9D16C41B96BC}"/>
          </ac:spMkLst>
        </pc:spChg>
      </pc:sldChg>
      <pc:sldChg chg="modSp">
        <pc:chgData name="Beth Burgess" userId="0c839ec0-5398-454d-88a9-6e8268787604" providerId="ADAL" clId="{2E99FDC6-25DF-4808-AA97-3979849BFD8A}" dt="2018-08-14T18:13:35.446" v="23616" actId="1076"/>
        <pc:sldMkLst>
          <pc:docMk/>
          <pc:sldMk cId="310522899" sldId="265"/>
        </pc:sldMkLst>
        <pc:spChg chg="mod">
          <ac:chgData name="Beth Burgess" userId="0c839ec0-5398-454d-88a9-6e8268787604" providerId="ADAL" clId="{2E99FDC6-25DF-4808-AA97-3979849BFD8A}" dt="2018-08-14T18:13:31.969" v="23615" actId="1076"/>
          <ac:spMkLst>
            <pc:docMk/>
            <pc:sldMk cId="310522899" sldId="265"/>
            <ac:spMk id="12" creationId="{06803446-2463-416D-A314-CEC820869B2D}"/>
          </ac:spMkLst>
        </pc:spChg>
        <pc:graphicFrameChg chg="mod modGraphic">
          <ac:chgData name="Beth Burgess" userId="0c839ec0-5398-454d-88a9-6e8268787604" providerId="ADAL" clId="{2E99FDC6-25DF-4808-AA97-3979849BFD8A}" dt="2018-08-14T18:13:35.446" v="23616" actId="1076"/>
          <ac:graphicFrameMkLst>
            <pc:docMk/>
            <pc:sldMk cId="310522899" sldId="265"/>
            <ac:graphicFrameMk id="5" creationId="{22D32AD8-F222-4D64-A22A-92752652BEE3}"/>
          </ac:graphicFrameMkLst>
        </pc:graphicFrameChg>
      </pc:sldChg>
      <pc:sldChg chg="modSp del">
        <pc:chgData name="Beth Burgess" userId="0c839ec0-5398-454d-88a9-6e8268787604" providerId="ADAL" clId="{2E99FDC6-25DF-4808-AA97-3979849BFD8A}" dt="2018-08-14T18:13:11.473" v="23611" actId="2696"/>
        <pc:sldMkLst>
          <pc:docMk/>
          <pc:sldMk cId="180585874" sldId="266"/>
        </pc:sldMkLst>
        <pc:spChg chg="mod">
          <ac:chgData name="Beth Burgess" userId="0c839ec0-5398-454d-88a9-6e8268787604" providerId="ADAL" clId="{2E99FDC6-25DF-4808-AA97-3979849BFD8A}" dt="2018-08-14T17:46:08.611" v="23172" actId="27636"/>
          <ac:spMkLst>
            <pc:docMk/>
            <pc:sldMk cId="180585874" sldId="266"/>
            <ac:spMk id="3" creationId="{E74B22F0-CEFA-473B-9CDF-7BB2681478E1}"/>
          </ac:spMkLst>
        </pc:spChg>
        <pc:spChg chg="mod">
          <ac:chgData name="Beth Burgess" userId="0c839ec0-5398-454d-88a9-6e8268787604" providerId="ADAL" clId="{2E99FDC6-25DF-4808-AA97-3979849BFD8A}" dt="2018-08-14T18:10:56.029" v="23503"/>
          <ac:spMkLst>
            <pc:docMk/>
            <pc:sldMk cId="180585874" sldId="266"/>
            <ac:spMk id="4" creationId="{26AD01DF-F3F1-451F-8B38-146FC40B6400}"/>
          </ac:spMkLst>
        </pc:spChg>
      </pc:sldChg>
      <pc:sldChg chg="modSp">
        <pc:chgData name="Beth Burgess" userId="0c839ec0-5398-454d-88a9-6e8268787604" providerId="ADAL" clId="{2E99FDC6-25DF-4808-AA97-3979849BFD8A}" dt="2018-08-14T18:07:33.936" v="23470" actId="1076"/>
        <pc:sldMkLst>
          <pc:docMk/>
          <pc:sldMk cId="2452558957" sldId="267"/>
        </pc:sldMkLst>
        <pc:spChg chg="mod">
          <ac:chgData name="Beth Burgess" userId="0c839ec0-5398-454d-88a9-6e8268787604" providerId="ADAL" clId="{2E99FDC6-25DF-4808-AA97-3979849BFD8A}" dt="2018-08-13T16:39:13.283" v="18771" actId="20577"/>
          <ac:spMkLst>
            <pc:docMk/>
            <pc:sldMk cId="2452558957" sldId="267"/>
            <ac:spMk id="2" creationId="{6E5A2D6C-8A35-44FE-AAA8-E8D64115C2B5}"/>
          </ac:spMkLst>
        </pc:spChg>
        <pc:spChg chg="mod">
          <ac:chgData name="Beth Burgess" userId="0c839ec0-5398-454d-88a9-6e8268787604" providerId="ADAL" clId="{2E99FDC6-25DF-4808-AA97-3979849BFD8A}" dt="2018-08-14T18:07:33.936" v="23470" actId="1076"/>
          <ac:spMkLst>
            <pc:docMk/>
            <pc:sldMk cId="2452558957" sldId="267"/>
            <ac:spMk id="3" creationId="{B7D79D7E-93B3-4D72-BC26-23358423E7B4}"/>
          </ac:spMkLst>
        </pc:spChg>
      </pc:sldChg>
      <pc:sldChg chg="modSp">
        <pc:chgData name="Beth Burgess" userId="0c839ec0-5398-454d-88a9-6e8268787604" providerId="ADAL" clId="{2E99FDC6-25DF-4808-AA97-3979849BFD8A}" dt="2018-08-14T18:06:43.818" v="23456" actId="1076"/>
        <pc:sldMkLst>
          <pc:docMk/>
          <pc:sldMk cId="1352820563" sldId="269"/>
        </pc:sldMkLst>
        <pc:spChg chg="mod">
          <ac:chgData name="Beth Burgess" userId="0c839ec0-5398-454d-88a9-6e8268787604" providerId="ADAL" clId="{2E99FDC6-25DF-4808-AA97-3979849BFD8A}" dt="2018-08-14T18:06:43.818" v="23456" actId="1076"/>
          <ac:spMkLst>
            <pc:docMk/>
            <pc:sldMk cId="1352820563" sldId="269"/>
            <ac:spMk id="3" creationId="{F7F66ADA-97D5-4095-AC50-BC79566C9EE7}"/>
          </ac:spMkLst>
        </pc:spChg>
      </pc:sldChg>
      <pc:sldChg chg="modSp">
        <pc:chgData name="Beth Burgess" userId="0c839ec0-5398-454d-88a9-6e8268787604" providerId="ADAL" clId="{2E99FDC6-25DF-4808-AA97-3979849BFD8A}" dt="2018-08-14T18:08:46.207" v="23485" actId="207"/>
        <pc:sldMkLst>
          <pc:docMk/>
          <pc:sldMk cId="1459707771" sldId="271"/>
        </pc:sldMkLst>
        <pc:spChg chg="mod">
          <ac:chgData name="Beth Burgess" userId="0c839ec0-5398-454d-88a9-6e8268787604" providerId="ADAL" clId="{2E99FDC6-25DF-4808-AA97-3979849BFD8A}" dt="2018-08-14T18:08:46.207" v="23485" actId="207"/>
          <ac:spMkLst>
            <pc:docMk/>
            <pc:sldMk cId="1459707771" sldId="271"/>
            <ac:spMk id="3" creationId="{F923938F-410F-41EC-B35E-08EAB725100C}"/>
          </ac:spMkLst>
        </pc:spChg>
      </pc:sldChg>
      <pc:sldChg chg="modSp">
        <pc:chgData name="Beth Burgess" userId="0c839ec0-5398-454d-88a9-6e8268787604" providerId="ADAL" clId="{2E99FDC6-25DF-4808-AA97-3979849BFD8A}" dt="2018-08-14T18:05:45.055" v="23444" actId="1076"/>
        <pc:sldMkLst>
          <pc:docMk/>
          <pc:sldMk cId="3893434701" sldId="272"/>
        </pc:sldMkLst>
        <pc:graphicFrameChg chg="mod">
          <ac:chgData name="Beth Burgess" userId="0c839ec0-5398-454d-88a9-6e8268787604" providerId="ADAL" clId="{2E99FDC6-25DF-4808-AA97-3979849BFD8A}" dt="2018-08-14T18:05:45.055" v="23444" actId="1076"/>
          <ac:graphicFrameMkLst>
            <pc:docMk/>
            <pc:sldMk cId="3893434701" sldId="272"/>
            <ac:graphicFrameMk id="6" creationId="{1B0C7662-8C12-4112-876B-E797AF2D20A4}"/>
          </ac:graphicFrameMkLst>
        </pc:graphicFrameChg>
      </pc:sldChg>
      <pc:sldChg chg="del">
        <pc:chgData name="Beth Burgess" userId="0c839ec0-5398-454d-88a9-6e8268787604" providerId="ADAL" clId="{2E99FDC6-25DF-4808-AA97-3979849BFD8A}" dt="2018-08-13T15:25:36.346" v="15775" actId="2696"/>
        <pc:sldMkLst>
          <pc:docMk/>
          <pc:sldMk cId="857736289" sldId="273"/>
        </pc:sldMkLst>
      </pc:sldChg>
      <pc:sldChg chg="modSp">
        <pc:chgData name="Beth Burgess" userId="0c839ec0-5398-454d-88a9-6e8268787604" providerId="ADAL" clId="{2E99FDC6-25DF-4808-AA97-3979849BFD8A}" dt="2018-08-13T15:27:20.124" v="15799" actId="14734"/>
        <pc:sldMkLst>
          <pc:docMk/>
          <pc:sldMk cId="784408162" sldId="274"/>
        </pc:sldMkLst>
        <pc:graphicFrameChg chg="mod modGraphic">
          <ac:chgData name="Beth Burgess" userId="0c839ec0-5398-454d-88a9-6e8268787604" providerId="ADAL" clId="{2E99FDC6-25DF-4808-AA97-3979849BFD8A}" dt="2018-08-13T15:27:20.124" v="15799" actId="14734"/>
          <ac:graphicFrameMkLst>
            <pc:docMk/>
            <pc:sldMk cId="784408162" sldId="274"/>
            <ac:graphicFrameMk id="4" creationId="{A3E0E9D2-9759-47C0-9240-1E4EE1730311}"/>
          </ac:graphicFrameMkLst>
        </pc:graphicFrameChg>
      </pc:sldChg>
      <pc:sldChg chg="modSp del">
        <pc:chgData name="Beth Burgess" userId="0c839ec0-5398-454d-88a9-6e8268787604" providerId="ADAL" clId="{2E99FDC6-25DF-4808-AA97-3979849BFD8A}" dt="2018-08-13T16:51:32.022" v="19152" actId="2696"/>
        <pc:sldMkLst>
          <pc:docMk/>
          <pc:sldMk cId="2544735715" sldId="275"/>
        </pc:sldMkLst>
        <pc:spChg chg="mod">
          <ac:chgData name="Beth Burgess" userId="0c839ec0-5398-454d-88a9-6e8268787604" providerId="ADAL" clId="{2E99FDC6-25DF-4808-AA97-3979849BFD8A}" dt="2018-08-13T16:41:10.657" v="18787" actId="20577"/>
          <ac:spMkLst>
            <pc:docMk/>
            <pc:sldMk cId="2544735715" sldId="275"/>
            <ac:spMk id="2" creationId="{FFFD106E-8466-4CE0-A35F-BB71AE45C1B0}"/>
          </ac:spMkLst>
        </pc:spChg>
      </pc:sldChg>
      <pc:sldChg chg="modSp modNotes modNotesTx">
        <pc:chgData name="Beth Burgess" userId="0c839ec0-5398-454d-88a9-6e8268787604" providerId="ADAL" clId="{2E99FDC6-25DF-4808-AA97-3979849BFD8A}" dt="2018-08-14T17:53:59.340" v="23296" actId="404"/>
        <pc:sldMkLst>
          <pc:docMk/>
          <pc:sldMk cId="2686257259" sldId="276"/>
        </pc:sldMkLst>
        <pc:spChg chg="mod">
          <ac:chgData name="Beth Burgess" userId="0c839ec0-5398-454d-88a9-6e8268787604" providerId="ADAL" clId="{2E99FDC6-25DF-4808-AA97-3979849BFD8A}" dt="2018-08-14T17:53:59.340" v="23296" actId="404"/>
          <ac:spMkLst>
            <pc:docMk/>
            <pc:sldMk cId="2686257259" sldId="276"/>
            <ac:spMk id="3" creationId="{531C5037-A319-4782-923E-9D16C41B96BC}"/>
          </ac:spMkLst>
        </pc:spChg>
      </pc:sldChg>
      <pc:sldChg chg="modSp">
        <pc:chgData name="Beth Burgess" userId="0c839ec0-5398-454d-88a9-6e8268787604" providerId="ADAL" clId="{2E99FDC6-25DF-4808-AA97-3979849BFD8A}" dt="2018-08-14T17:51:25.594" v="23260" actId="403"/>
        <pc:sldMkLst>
          <pc:docMk/>
          <pc:sldMk cId="1305017370" sldId="277"/>
        </pc:sldMkLst>
        <pc:spChg chg="mod">
          <ac:chgData name="Beth Burgess" userId="0c839ec0-5398-454d-88a9-6e8268787604" providerId="ADAL" clId="{2E99FDC6-25DF-4808-AA97-3979849BFD8A}" dt="2018-08-14T17:51:25.594" v="23260" actId="403"/>
          <ac:spMkLst>
            <pc:docMk/>
            <pc:sldMk cId="1305017370" sldId="277"/>
            <ac:spMk id="3" creationId="{EAEC682F-2F13-4DA6-9199-9329B25BFB44}"/>
          </ac:spMkLst>
        </pc:spChg>
      </pc:sldChg>
      <pc:sldChg chg="del">
        <pc:chgData name="Beth Burgess" userId="0c839ec0-5398-454d-88a9-6e8268787604" providerId="ADAL" clId="{2E99FDC6-25DF-4808-AA97-3979849BFD8A}" dt="2018-08-13T16:51:35.711" v="19153" actId="2696"/>
        <pc:sldMkLst>
          <pc:docMk/>
          <pc:sldMk cId="2189602891" sldId="278"/>
        </pc:sldMkLst>
      </pc:sldChg>
      <pc:sldChg chg="modSp">
        <pc:chgData name="Beth Burgess" userId="0c839ec0-5398-454d-88a9-6e8268787604" providerId="ADAL" clId="{2E99FDC6-25DF-4808-AA97-3979849BFD8A}" dt="2018-08-14T17:46:00.595" v="23141" actId="27636"/>
        <pc:sldMkLst>
          <pc:docMk/>
          <pc:sldMk cId="122434528" sldId="280"/>
        </pc:sldMkLst>
        <pc:spChg chg="mod">
          <ac:chgData name="Beth Burgess" userId="0c839ec0-5398-454d-88a9-6e8268787604" providerId="ADAL" clId="{2E99FDC6-25DF-4808-AA97-3979849BFD8A}" dt="2018-08-14T17:46:00.595" v="23141" actId="27636"/>
          <ac:spMkLst>
            <pc:docMk/>
            <pc:sldMk cId="122434528" sldId="280"/>
            <ac:spMk id="2" creationId="{2C29CD60-80A1-459C-9419-C7FD6A849D3D}"/>
          </ac:spMkLst>
        </pc:spChg>
        <pc:graphicFrameChg chg="mod modGraphic">
          <ac:chgData name="Beth Burgess" userId="0c839ec0-5398-454d-88a9-6e8268787604" providerId="ADAL" clId="{2E99FDC6-25DF-4808-AA97-3979849BFD8A}" dt="2018-08-13T16:43:53.153" v="18791" actId="207"/>
          <ac:graphicFrameMkLst>
            <pc:docMk/>
            <pc:sldMk cId="122434528" sldId="280"/>
            <ac:graphicFrameMk id="6" creationId="{E8A47A25-93A7-4FF1-9628-C80F1534CF1E}"/>
          </ac:graphicFrameMkLst>
        </pc:graphicFrameChg>
      </pc:sldChg>
      <pc:sldChg chg="modSp del modTransition">
        <pc:chgData name="Beth Burgess" userId="0c839ec0-5398-454d-88a9-6e8268787604" providerId="ADAL" clId="{2E99FDC6-25DF-4808-AA97-3979849BFD8A}" dt="2018-08-13T03:46:41.741" v="12427" actId="2696"/>
        <pc:sldMkLst>
          <pc:docMk/>
          <pc:sldMk cId="3905074018" sldId="281"/>
        </pc:sldMkLst>
        <pc:picChg chg="mod">
          <ac:chgData name="Beth Burgess" userId="0c839ec0-5398-454d-88a9-6e8268787604" providerId="ADAL" clId="{2E99FDC6-25DF-4808-AA97-3979849BFD8A}" dt="2018-08-13T03:20:15.354" v="11271" actId="14100"/>
          <ac:picMkLst>
            <pc:docMk/>
            <pc:sldMk cId="3905074018" sldId="281"/>
            <ac:picMk id="9" creationId="{7E3C6433-2004-4F24-AFED-B89A49074252}"/>
          </ac:picMkLst>
        </pc:picChg>
      </pc:sldChg>
      <pc:sldChg chg="modSp">
        <pc:chgData name="Beth Burgess" userId="0c839ec0-5398-454d-88a9-6e8268787604" providerId="ADAL" clId="{2E99FDC6-25DF-4808-AA97-3979849BFD8A}" dt="2018-08-14T18:04:32.463" v="23427" actId="114"/>
        <pc:sldMkLst>
          <pc:docMk/>
          <pc:sldMk cId="1860151797" sldId="282"/>
        </pc:sldMkLst>
        <pc:spChg chg="mod">
          <ac:chgData name="Beth Burgess" userId="0c839ec0-5398-454d-88a9-6e8268787604" providerId="ADAL" clId="{2E99FDC6-25DF-4808-AA97-3979849BFD8A}" dt="2018-08-14T18:04:32.463" v="23427" actId="114"/>
          <ac:spMkLst>
            <pc:docMk/>
            <pc:sldMk cId="1860151797" sldId="282"/>
            <ac:spMk id="2" creationId="{5371522B-356C-45B2-A517-5D962F5DE1E0}"/>
          </ac:spMkLst>
        </pc:spChg>
        <pc:spChg chg="mod">
          <ac:chgData name="Beth Burgess" userId="0c839ec0-5398-454d-88a9-6e8268787604" providerId="ADAL" clId="{2E99FDC6-25DF-4808-AA97-3979849BFD8A}" dt="2018-08-14T18:03:33.564" v="23426" actId="207"/>
          <ac:spMkLst>
            <pc:docMk/>
            <pc:sldMk cId="1860151797" sldId="282"/>
            <ac:spMk id="3" creationId="{4C487993-FC4E-4BB8-A30C-91B220F681C8}"/>
          </ac:spMkLst>
        </pc:spChg>
      </pc:sldChg>
      <pc:sldChg chg="modSp">
        <pc:chgData name="Beth Burgess" userId="0c839ec0-5398-454d-88a9-6e8268787604" providerId="ADAL" clId="{2E99FDC6-25DF-4808-AA97-3979849BFD8A}" dt="2018-08-14T17:59:36.204" v="23387" actId="1076"/>
        <pc:sldMkLst>
          <pc:docMk/>
          <pc:sldMk cId="2776146270" sldId="284"/>
        </pc:sldMkLst>
        <pc:spChg chg="mod">
          <ac:chgData name="Beth Burgess" userId="0c839ec0-5398-454d-88a9-6e8268787604" providerId="ADAL" clId="{2E99FDC6-25DF-4808-AA97-3979849BFD8A}" dt="2018-08-14T17:59:32.759" v="23386" actId="20577"/>
          <ac:spMkLst>
            <pc:docMk/>
            <pc:sldMk cId="2776146270" sldId="284"/>
            <ac:spMk id="3" creationId="{045F33E0-128D-4B93-B5C9-50E5377768B5}"/>
          </ac:spMkLst>
        </pc:spChg>
        <pc:picChg chg="mod">
          <ac:chgData name="Beth Burgess" userId="0c839ec0-5398-454d-88a9-6e8268787604" providerId="ADAL" clId="{2E99FDC6-25DF-4808-AA97-3979849BFD8A}" dt="2018-08-14T17:59:36.204" v="23387" actId="1076"/>
          <ac:picMkLst>
            <pc:docMk/>
            <pc:sldMk cId="2776146270" sldId="284"/>
            <ac:picMk id="4" creationId="{D2FE2A36-6953-42A5-99ED-89F8EB6E49D1}"/>
          </ac:picMkLst>
        </pc:picChg>
      </pc:sldChg>
      <pc:sldChg chg="modSp">
        <pc:chgData name="Beth Burgess" userId="0c839ec0-5398-454d-88a9-6e8268787604" providerId="ADAL" clId="{2E99FDC6-25DF-4808-AA97-3979849BFD8A}" dt="2018-08-14T17:59:17.367" v="23385" actId="948"/>
        <pc:sldMkLst>
          <pc:docMk/>
          <pc:sldMk cId="3873207344" sldId="285"/>
        </pc:sldMkLst>
        <pc:spChg chg="mod">
          <ac:chgData name="Beth Burgess" userId="0c839ec0-5398-454d-88a9-6e8268787604" providerId="ADAL" clId="{2E99FDC6-25DF-4808-AA97-3979849BFD8A}" dt="2018-08-14T17:59:17.367" v="23385" actId="948"/>
          <ac:spMkLst>
            <pc:docMk/>
            <pc:sldMk cId="3873207344" sldId="285"/>
            <ac:spMk id="3" creationId="{43069366-DA85-4352-9DE8-DB1FA0FD1F6D}"/>
          </ac:spMkLst>
        </pc:spChg>
      </pc:sldChg>
      <pc:sldChg chg="modSp add modNotesTx">
        <pc:chgData name="Beth Burgess" userId="0c839ec0-5398-454d-88a9-6e8268787604" providerId="ADAL" clId="{2E99FDC6-25DF-4808-AA97-3979849BFD8A}" dt="2018-08-14T17:56:35.653" v="23333" actId="14100"/>
        <pc:sldMkLst>
          <pc:docMk/>
          <pc:sldMk cId="1690833634" sldId="286"/>
        </pc:sldMkLst>
        <pc:spChg chg="mod">
          <ac:chgData name="Beth Burgess" userId="0c839ec0-5398-454d-88a9-6e8268787604" providerId="ADAL" clId="{2E99FDC6-25DF-4808-AA97-3979849BFD8A}" dt="2018-08-13T02:58:27.634" v="10608" actId="20577"/>
          <ac:spMkLst>
            <pc:docMk/>
            <pc:sldMk cId="1690833634" sldId="286"/>
            <ac:spMk id="2" creationId="{2C29CD60-80A1-459C-9419-C7FD6A849D3D}"/>
          </ac:spMkLst>
        </pc:spChg>
        <pc:graphicFrameChg chg="mod modGraphic">
          <ac:chgData name="Beth Burgess" userId="0c839ec0-5398-454d-88a9-6e8268787604" providerId="ADAL" clId="{2E99FDC6-25DF-4808-AA97-3979849BFD8A}" dt="2018-08-14T17:56:35.653" v="23333" actId="14100"/>
          <ac:graphicFrameMkLst>
            <pc:docMk/>
            <pc:sldMk cId="1690833634" sldId="286"/>
            <ac:graphicFrameMk id="6" creationId="{E8A47A25-93A7-4FF1-9628-C80F1534CF1E}"/>
          </ac:graphicFrameMkLst>
        </pc:graphicFrameChg>
      </pc:sldChg>
      <pc:sldChg chg="addSp modSp add modNotesTx">
        <pc:chgData name="Beth Burgess" userId="0c839ec0-5398-454d-88a9-6e8268787604" providerId="ADAL" clId="{2E99FDC6-25DF-4808-AA97-3979849BFD8A}" dt="2018-08-13T16:25:36.925" v="18577" actId="113"/>
        <pc:sldMkLst>
          <pc:docMk/>
          <pc:sldMk cId="477397209" sldId="287"/>
        </pc:sldMkLst>
        <pc:spChg chg="mod">
          <ac:chgData name="Beth Burgess" userId="0c839ec0-5398-454d-88a9-6e8268787604" providerId="ADAL" clId="{2E99FDC6-25DF-4808-AA97-3979849BFD8A}" dt="2018-08-10T16:36:44.744" v="930" actId="20577"/>
          <ac:spMkLst>
            <pc:docMk/>
            <pc:sldMk cId="477397209" sldId="287"/>
            <ac:spMk id="2" creationId="{2C29CD60-80A1-459C-9419-C7FD6A849D3D}"/>
          </ac:spMkLst>
        </pc:spChg>
        <pc:spChg chg="add mod">
          <ac:chgData name="Beth Burgess" userId="0c839ec0-5398-454d-88a9-6e8268787604" providerId="ADAL" clId="{2E99FDC6-25DF-4808-AA97-3979849BFD8A}" dt="2018-08-10T16:43:54.037" v="1320" actId="5793"/>
          <ac:spMkLst>
            <pc:docMk/>
            <pc:sldMk cId="477397209" sldId="287"/>
            <ac:spMk id="3" creationId="{5D6240E2-EC53-4D50-9076-0EFBA42B436C}"/>
          </ac:spMkLst>
        </pc:spChg>
        <pc:graphicFrameChg chg="mod modGraphic">
          <ac:chgData name="Beth Burgess" userId="0c839ec0-5398-454d-88a9-6e8268787604" providerId="ADAL" clId="{2E99FDC6-25DF-4808-AA97-3979849BFD8A}" dt="2018-08-13T16:25:36.925" v="18577" actId="113"/>
          <ac:graphicFrameMkLst>
            <pc:docMk/>
            <pc:sldMk cId="477397209" sldId="287"/>
            <ac:graphicFrameMk id="6" creationId="{E8A47A25-93A7-4FF1-9628-C80F1534CF1E}"/>
          </ac:graphicFrameMkLst>
        </pc:graphicFrameChg>
      </pc:sldChg>
      <pc:sldChg chg="addSp delSp modSp add del">
        <pc:chgData name="Beth Burgess" userId="0c839ec0-5398-454d-88a9-6e8268787604" providerId="ADAL" clId="{2E99FDC6-25DF-4808-AA97-3979849BFD8A}" dt="2018-08-13T03:02:10.680" v="10617" actId="2696"/>
        <pc:sldMkLst>
          <pc:docMk/>
          <pc:sldMk cId="2911475963" sldId="288"/>
        </pc:sldMkLst>
        <pc:spChg chg="mod">
          <ac:chgData name="Beth Burgess" userId="0c839ec0-5398-454d-88a9-6e8268787604" providerId="ADAL" clId="{2E99FDC6-25DF-4808-AA97-3979849BFD8A}" dt="2018-08-12T00:44:18.379" v="1325" actId="20577"/>
          <ac:spMkLst>
            <pc:docMk/>
            <pc:sldMk cId="2911475963" sldId="288"/>
            <ac:spMk id="2" creationId="{38D91161-0650-45CD-A3B7-3A3509BAFE51}"/>
          </ac:spMkLst>
        </pc:spChg>
        <pc:spChg chg="add del mod">
          <ac:chgData name="Beth Burgess" userId="0c839ec0-5398-454d-88a9-6e8268787604" providerId="ADAL" clId="{2E99FDC6-25DF-4808-AA97-3979849BFD8A}" dt="2018-08-12T00:46:30.766" v="1362" actId="13926"/>
          <ac:spMkLst>
            <pc:docMk/>
            <pc:sldMk cId="2911475963" sldId="288"/>
            <ac:spMk id="3" creationId="{26091653-1169-4D1D-9C73-C50BBA324DE8}"/>
          </ac:spMkLst>
        </pc:spChg>
        <pc:spChg chg="add del mod">
          <ac:chgData name="Beth Burgess" userId="0c839ec0-5398-454d-88a9-6e8268787604" providerId="ADAL" clId="{2E99FDC6-25DF-4808-AA97-3979849BFD8A}" dt="2018-08-12T00:44:58.067" v="1327"/>
          <ac:spMkLst>
            <pc:docMk/>
            <pc:sldMk cId="2911475963" sldId="288"/>
            <ac:spMk id="4" creationId="{ABE26E80-874B-44A9-9668-75C06188FAB6}"/>
          </ac:spMkLst>
        </pc:spChg>
        <pc:spChg chg="add del mod">
          <ac:chgData name="Beth Burgess" userId="0c839ec0-5398-454d-88a9-6e8268787604" providerId="ADAL" clId="{2E99FDC6-25DF-4808-AA97-3979849BFD8A}" dt="2018-08-12T00:44:58.067" v="1327"/>
          <ac:spMkLst>
            <pc:docMk/>
            <pc:sldMk cId="2911475963" sldId="288"/>
            <ac:spMk id="5" creationId="{D8EB7745-FBF0-447C-B888-39ED912BBB78}"/>
          </ac:spMkLst>
        </pc:spChg>
        <pc:spChg chg="add del mod">
          <ac:chgData name="Beth Burgess" userId="0c839ec0-5398-454d-88a9-6e8268787604" providerId="ADAL" clId="{2E99FDC6-25DF-4808-AA97-3979849BFD8A}" dt="2018-08-12T00:44:58.067" v="1327"/>
          <ac:spMkLst>
            <pc:docMk/>
            <pc:sldMk cId="2911475963" sldId="288"/>
            <ac:spMk id="6" creationId="{258077E1-0E42-4542-88BE-A67FB11146BB}"/>
          </ac:spMkLst>
        </pc:spChg>
        <pc:spChg chg="add del mod">
          <ac:chgData name="Beth Burgess" userId="0c839ec0-5398-454d-88a9-6e8268787604" providerId="ADAL" clId="{2E99FDC6-25DF-4808-AA97-3979849BFD8A}" dt="2018-08-12T00:44:58.067" v="1327"/>
          <ac:spMkLst>
            <pc:docMk/>
            <pc:sldMk cId="2911475963" sldId="288"/>
            <ac:spMk id="7" creationId="{9770D2F7-FCBC-407D-8BA5-6481280B3433}"/>
          </ac:spMkLst>
        </pc:spChg>
        <pc:spChg chg="add del mod">
          <ac:chgData name="Beth Burgess" userId="0c839ec0-5398-454d-88a9-6e8268787604" providerId="ADAL" clId="{2E99FDC6-25DF-4808-AA97-3979849BFD8A}" dt="2018-08-12T00:45:19.655" v="1331"/>
          <ac:spMkLst>
            <pc:docMk/>
            <pc:sldMk cId="2911475963" sldId="288"/>
            <ac:spMk id="8" creationId="{E71B1F55-1C2A-4D88-9ED5-A1C63AD57427}"/>
          </ac:spMkLst>
        </pc:spChg>
        <pc:spChg chg="add del mod">
          <ac:chgData name="Beth Burgess" userId="0c839ec0-5398-454d-88a9-6e8268787604" providerId="ADAL" clId="{2E99FDC6-25DF-4808-AA97-3979849BFD8A}" dt="2018-08-12T00:45:19.655" v="1331"/>
          <ac:spMkLst>
            <pc:docMk/>
            <pc:sldMk cId="2911475963" sldId="288"/>
            <ac:spMk id="9" creationId="{79A6B044-DE55-4767-88F6-BA67075ADC9F}"/>
          </ac:spMkLst>
        </pc:spChg>
      </pc:sldChg>
      <pc:sldChg chg="modSp add">
        <pc:chgData name="Beth Burgess" userId="0c839ec0-5398-454d-88a9-6e8268787604" providerId="ADAL" clId="{2E99FDC6-25DF-4808-AA97-3979849BFD8A}" dt="2018-08-14T18:05:40.247" v="23443" actId="1076"/>
        <pc:sldMkLst>
          <pc:docMk/>
          <pc:sldMk cId="3151543943" sldId="289"/>
        </pc:sldMkLst>
        <pc:spChg chg="mod">
          <ac:chgData name="Beth Burgess" userId="0c839ec0-5398-454d-88a9-6e8268787604" providerId="ADAL" clId="{2E99FDC6-25DF-4808-AA97-3979849BFD8A}" dt="2018-08-14T17:46:08.642" v="23173" actId="27636"/>
          <ac:spMkLst>
            <pc:docMk/>
            <pc:sldMk cId="3151543943" sldId="289"/>
            <ac:spMk id="12" creationId="{06803446-2463-416D-A314-CEC820869B2D}"/>
          </ac:spMkLst>
        </pc:spChg>
        <pc:graphicFrameChg chg="mod modGraphic">
          <ac:chgData name="Beth Burgess" userId="0c839ec0-5398-454d-88a9-6e8268787604" providerId="ADAL" clId="{2E99FDC6-25DF-4808-AA97-3979849BFD8A}" dt="2018-08-14T18:05:40.247" v="23443" actId="1076"/>
          <ac:graphicFrameMkLst>
            <pc:docMk/>
            <pc:sldMk cId="3151543943" sldId="289"/>
            <ac:graphicFrameMk id="5" creationId="{22D32AD8-F222-4D64-A22A-92752652BEE3}"/>
          </ac:graphicFrameMkLst>
        </pc:graphicFrameChg>
      </pc:sldChg>
      <pc:sldChg chg="modSp add">
        <pc:chgData name="Beth Burgess" userId="0c839ec0-5398-454d-88a9-6e8268787604" providerId="ADAL" clId="{2E99FDC6-25DF-4808-AA97-3979849BFD8A}" dt="2018-08-14T17:46:08.658" v="23174" actId="27636"/>
        <pc:sldMkLst>
          <pc:docMk/>
          <pc:sldMk cId="3566448947" sldId="290"/>
        </pc:sldMkLst>
        <pc:spChg chg="mod">
          <ac:chgData name="Beth Burgess" userId="0c839ec0-5398-454d-88a9-6e8268787604" providerId="ADAL" clId="{2E99FDC6-25DF-4808-AA97-3979849BFD8A}" dt="2018-08-14T17:46:08.658" v="23174" actId="27636"/>
          <ac:spMkLst>
            <pc:docMk/>
            <pc:sldMk cId="3566448947" sldId="290"/>
            <ac:spMk id="12" creationId="{06803446-2463-416D-A314-CEC820869B2D}"/>
          </ac:spMkLst>
        </pc:spChg>
        <pc:graphicFrameChg chg="mod modGraphic">
          <ac:chgData name="Beth Burgess" userId="0c839ec0-5398-454d-88a9-6e8268787604" providerId="ADAL" clId="{2E99FDC6-25DF-4808-AA97-3979849BFD8A}" dt="2018-08-13T16:40:57.445" v="18780" actId="13926"/>
          <ac:graphicFrameMkLst>
            <pc:docMk/>
            <pc:sldMk cId="3566448947" sldId="290"/>
            <ac:graphicFrameMk id="5" creationId="{22D32AD8-F222-4D64-A22A-92752652BEE3}"/>
          </ac:graphicFrameMkLst>
        </pc:graphicFrameChg>
      </pc:sldChg>
      <pc:sldChg chg="addSp delSp modSp add">
        <pc:chgData name="Beth Burgess" userId="0c839ec0-5398-454d-88a9-6e8268787604" providerId="ADAL" clId="{2E99FDC6-25DF-4808-AA97-3979849BFD8A}" dt="2018-08-14T18:14:39.847" v="23627" actId="403"/>
        <pc:sldMkLst>
          <pc:docMk/>
          <pc:sldMk cId="2016465367" sldId="293"/>
        </pc:sldMkLst>
        <pc:spChg chg="mod">
          <ac:chgData name="Beth Burgess" userId="0c839ec0-5398-454d-88a9-6e8268787604" providerId="ADAL" clId="{2E99FDC6-25DF-4808-AA97-3979849BFD8A}" dt="2018-08-12T20:09:50.061" v="3721" actId="20577"/>
          <ac:spMkLst>
            <pc:docMk/>
            <pc:sldMk cId="2016465367" sldId="293"/>
            <ac:spMk id="2" creationId="{0EDA080F-132D-41E2-8C70-E59BF872EB82}"/>
          </ac:spMkLst>
        </pc:spChg>
        <pc:spChg chg="mod">
          <ac:chgData name="Beth Burgess" userId="0c839ec0-5398-454d-88a9-6e8268787604" providerId="ADAL" clId="{2E99FDC6-25DF-4808-AA97-3979849BFD8A}" dt="2018-08-14T18:14:39.847" v="23627" actId="403"/>
          <ac:spMkLst>
            <pc:docMk/>
            <pc:sldMk cId="2016465367" sldId="293"/>
            <ac:spMk id="3" creationId="{30111B71-3FA7-44FE-9080-14DAE04D8B76}"/>
          </ac:spMkLst>
        </pc:spChg>
        <pc:graphicFrameChg chg="add del mod modGraphic">
          <ac:chgData name="Beth Burgess" userId="0c839ec0-5398-454d-88a9-6e8268787604" providerId="ADAL" clId="{2E99FDC6-25DF-4808-AA97-3979849BFD8A}" dt="2018-08-12T20:09:54.218" v="3722"/>
          <ac:graphicFrameMkLst>
            <pc:docMk/>
            <pc:sldMk cId="2016465367" sldId="293"/>
            <ac:graphicFrameMk id="4" creationId="{BCDEFEE5-A6B7-4080-AAA9-B5447C7D434B}"/>
          </ac:graphicFrameMkLst>
        </pc:graphicFrameChg>
      </pc:sldChg>
      <pc:sldChg chg="addSp delSp modSp add ord">
        <pc:chgData name="Beth Burgess" userId="0c839ec0-5398-454d-88a9-6e8268787604" providerId="ADAL" clId="{2E99FDC6-25DF-4808-AA97-3979849BFD8A}" dt="2018-08-12T20:45:25.930" v="4095" actId="113"/>
        <pc:sldMkLst>
          <pc:docMk/>
          <pc:sldMk cId="1046474270" sldId="295"/>
        </pc:sldMkLst>
        <pc:spChg chg="mod">
          <ac:chgData name="Beth Burgess" userId="0c839ec0-5398-454d-88a9-6e8268787604" providerId="ADAL" clId="{2E99FDC6-25DF-4808-AA97-3979849BFD8A}" dt="2018-08-12T20:39:28.769" v="3971" actId="6549"/>
          <ac:spMkLst>
            <pc:docMk/>
            <pc:sldMk cId="1046474270" sldId="295"/>
            <ac:spMk id="2" creationId="{0EDA080F-132D-41E2-8C70-E59BF872EB82}"/>
          </ac:spMkLst>
        </pc:spChg>
        <pc:spChg chg="del mod">
          <ac:chgData name="Beth Burgess" userId="0c839ec0-5398-454d-88a9-6e8268787604" providerId="ADAL" clId="{2E99FDC6-25DF-4808-AA97-3979849BFD8A}" dt="2018-08-12T20:40:47.441" v="3979"/>
          <ac:spMkLst>
            <pc:docMk/>
            <pc:sldMk cId="1046474270" sldId="295"/>
            <ac:spMk id="3" creationId="{30111B71-3FA7-44FE-9080-14DAE04D8B76}"/>
          </ac:spMkLst>
        </pc:spChg>
        <pc:graphicFrameChg chg="add del mod modGraphic">
          <ac:chgData name="Beth Burgess" userId="0c839ec0-5398-454d-88a9-6e8268787604" providerId="ADAL" clId="{2E99FDC6-25DF-4808-AA97-3979849BFD8A}" dt="2018-08-12T20:45:25.930" v="4095" actId="113"/>
          <ac:graphicFrameMkLst>
            <pc:docMk/>
            <pc:sldMk cId="1046474270" sldId="295"/>
            <ac:graphicFrameMk id="4" creationId="{BCDEFEE5-A6B7-4080-AAA9-B5447C7D434B}"/>
          </ac:graphicFrameMkLst>
        </pc:graphicFrameChg>
      </pc:sldChg>
      <pc:sldChg chg="modSp add ord">
        <pc:chgData name="Beth Burgess" userId="0c839ec0-5398-454d-88a9-6e8268787604" providerId="ADAL" clId="{2E99FDC6-25DF-4808-AA97-3979849BFD8A}" dt="2018-08-14T18:16:55.486" v="23670" actId="179"/>
        <pc:sldMkLst>
          <pc:docMk/>
          <pc:sldMk cId="335470328" sldId="297"/>
        </pc:sldMkLst>
        <pc:spChg chg="mod">
          <ac:chgData name="Beth Burgess" userId="0c839ec0-5398-454d-88a9-6e8268787604" providerId="ADAL" clId="{2E99FDC6-25DF-4808-AA97-3979849BFD8A}" dt="2018-08-14T17:46:08.674" v="23175" actId="27636"/>
          <ac:spMkLst>
            <pc:docMk/>
            <pc:sldMk cId="335470328" sldId="297"/>
            <ac:spMk id="2" creationId="{B3E25D4C-566F-4368-A2BE-0D0B9786AA5A}"/>
          </ac:spMkLst>
        </pc:spChg>
        <pc:spChg chg="mod">
          <ac:chgData name="Beth Burgess" userId="0c839ec0-5398-454d-88a9-6e8268787604" providerId="ADAL" clId="{2E99FDC6-25DF-4808-AA97-3979849BFD8A}" dt="2018-08-14T18:16:55.486" v="23670" actId="179"/>
          <ac:spMkLst>
            <pc:docMk/>
            <pc:sldMk cId="335470328" sldId="297"/>
            <ac:spMk id="3" creationId="{F109D20E-805E-4FCC-B91E-9FC27DD9D1A4}"/>
          </ac:spMkLst>
        </pc:spChg>
      </pc:sldChg>
      <pc:sldChg chg="modSp add del ord modTransition">
        <pc:chgData name="Beth Burgess" userId="0c839ec0-5398-454d-88a9-6e8268787604" providerId="ADAL" clId="{2E99FDC6-25DF-4808-AA97-3979849BFD8A}" dt="2018-08-13T18:20:07.610" v="19154" actId="2696"/>
        <pc:sldMkLst>
          <pc:docMk/>
          <pc:sldMk cId="3778132523" sldId="298"/>
        </pc:sldMkLst>
        <pc:spChg chg="mod">
          <ac:chgData name="Beth Burgess" userId="0c839ec0-5398-454d-88a9-6e8268787604" providerId="ADAL" clId="{2E99FDC6-25DF-4808-AA97-3979849BFD8A}" dt="2018-08-12T20:51:14.135" v="4435"/>
          <ac:spMkLst>
            <pc:docMk/>
            <pc:sldMk cId="3778132523" sldId="298"/>
            <ac:spMk id="12" creationId="{06803446-2463-416D-A314-CEC820869B2D}"/>
          </ac:spMkLst>
        </pc:spChg>
        <pc:graphicFrameChg chg="mod modGraphic">
          <ac:chgData name="Beth Burgess" userId="0c839ec0-5398-454d-88a9-6e8268787604" providerId="ADAL" clId="{2E99FDC6-25DF-4808-AA97-3979849BFD8A}" dt="2018-08-12T20:54:18.990" v="4551" actId="14734"/>
          <ac:graphicFrameMkLst>
            <pc:docMk/>
            <pc:sldMk cId="3778132523" sldId="298"/>
            <ac:graphicFrameMk id="5" creationId="{22D32AD8-F222-4D64-A22A-92752652BEE3}"/>
          </ac:graphicFrameMkLst>
        </pc:graphicFrameChg>
      </pc:sldChg>
      <pc:sldChg chg="addSp modSp add">
        <pc:chgData name="Beth Burgess" userId="0c839ec0-5398-454d-88a9-6e8268787604" providerId="ADAL" clId="{2E99FDC6-25DF-4808-AA97-3979849BFD8A}" dt="2018-08-14T18:19:51.456" v="23719" actId="179"/>
        <pc:sldMkLst>
          <pc:docMk/>
          <pc:sldMk cId="4129577609" sldId="301"/>
        </pc:sldMkLst>
        <pc:spChg chg="mod">
          <ac:chgData name="Beth Burgess" userId="0c839ec0-5398-454d-88a9-6e8268787604" providerId="ADAL" clId="{2E99FDC6-25DF-4808-AA97-3979849BFD8A}" dt="2018-08-14T17:46:08.711" v="23177" actId="27636"/>
          <ac:spMkLst>
            <pc:docMk/>
            <pc:sldMk cId="4129577609" sldId="301"/>
            <ac:spMk id="2" creationId="{B55744D1-C909-40DF-9C67-30A4692F66EE}"/>
          </ac:spMkLst>
        </pc:spChg>
        <pc:spChg chg="add mod">
          <ac:chgData name="Beth Burgess" userId="0c839ec0-5398-454d-88a9-6e8268787604" providerId="ADAL" clId="{2E99FDC6-25DF-4808-AA97-3979849BFD8A}" dt="2018-08-14T18:19:51.456" v="23719" actId="179"/>
          <ac:spMkLst>
            <pc:docMk/>
            <pc:sldMk cId="4129577609" sldId="301"/>
            <ac:spMk id="3" creationId="{470366D3-DE76-47A1-B110-240E711A8899}"/>
          </ac:spMkLst>
        </pc:spChg>
        <pc:spChg chg="add mod">
          <ac:chgData name="Beth Burgess" userId="0c839ec0-5398-454d-88a9-6e8268787604" providerId="ADAL" clId="{2E99FDC6-25DF-4808-AA97-3979849BFD8A}" dt="2018-08-14T18:19:36.843" v="23714" actId="403"/>
          <ac:spMkLst>
            <pc:docMk/>
            <pc:sldMk cId="4129577609" sldId="301"/>
            <ac:spMk id="4" creationId="{573B51C0-001D-466D-B84A-C359BDF16EBC}"/>
          </ac:spMkLst>
        </pc:spChg>
      </pc:sldChg>
      <pc:sldChg chg="addSp delSp modSp add">
        <pc:chgData name="Beth Burgess" userId="0c839ec0-5398-454d-88a9-6e8268787604" providerId="ADAL" clId="{2E99FDC6-25DF-4808-AA97-3979849BFD8A}" dt="2018-08-14T18:20:04.513" v="23720" actId="403"/>
        <pc:sldMkLst>
          <pc:docMk/>
          <pc:sldMk cId="3778744566" sldId="302"/>
        </pc:sldMkLst>
        <pc:spChg chg="add del mod">
          <ac:chgData name="Beth Burgess" userId="0c839ec0-5398-454d-88a9-6e8268787604" providerId="ADAL" clId="{2E99FDC6-25DF-4808-AA97-3979849BFD8A}" dt="2018-08-14T18:20:04.513" v="23720" actId="403"/>
          <ac:spMkLst>
            <pc:docMk/>
            <pc:sldMk cId="3778744566" sldId="302"/>
            <ac:spMk id="2" creationId="{000ABF98-763B-493E-8D5C-F3A08CD3BD76}"/>
          </ac:spMkLst>
        </pc:spChg>
        <pc:spChg chg="add del mod">
          <ac:chgData name="Beth Burgess" userId="0c839ec0-5398-454d-88a9-6e8268787604" providerId="ADAL" clId="{2E99FDC6-25DF-4808-AA97-3979849BFD8A}" dt="2018-08-12T21:34:38.335" v="5899"/>
          <ac:spMkLst>
            <pc:docMk/>
            <pc:sldMk cId="3778744566" sldId="302"/>
            <ac:spMk id="3" creationId="{175DB420-50FD-4AB0-BFED-9E1E75F14FB5}"/>
          </ac:spMkLst>
        </pc:spChg>
        <pc:graphicFrameChg chg="del mod">
          <ac:chgData name="Beth Burgess" userId="0c839ec0-5398-454d-88a9-6e8268787604" providerId="ADAL" clId="{2E99FDC6-25DF-4808-AA97-3979849BFD8A}" dt="2018-08-12T21:34:44.995" v="5901"/>
          <ac:graphicFrameMkLst>
            <pc:docMk/>
            <pc:sldMk cId="3778744566" sldId="302"/>
            <ac:graphicFrameMk id="5" creationId="{22D32AD8-F222-4D64-A22A-92752652BEE3}"/>
          </ac:graphicFrameMkLst>
        </pc:graphicFrameChg>
      </pc:sldChg>
      <pc:sldChg chg="modSp add del ord">
        <pc:chgData name="Beth Burgess" userId="0c839ec0-5398-454d-88a9-6e8268787604" providerId="ADAL" clId="{2E99FDC6-25DF-4808-AA97-3979849BFD8A}" dt="2018-08-14T18:20:28.219" v="23726" actId="14100"/>
        <pc:sldMkLst>
          <pc:docMk/>
          <pc:sldMk cId="1795852032" sldId="303"/>
        </pc:sldMkLst>
        <pc:spChg chg="mod">
          <ac:chgData name="Beth Burgess" userId="0c839ec0-5398-454d-88a9-6e8268787604" providerId="ADAL" clId="{2E99FDC6-25DF-4808-AA97-3979849BFD8A}" dt="2018-08-13T19:05:37.222" v="20774" actId="20577"/>
          <ac:spMkLst>
            <pc:docMk/>
            <pc:sldMk cId="1795852032" sldId="303"/>
            <ac:spMk id="2" creationId="{B3E25D4C-566F-4368-A2BE-0D0B9786AA5A}"/>
          </ac:spMkLst>
        </pc:spChg>
        <pc:spChg chg="mod">
          <ac:chgData name="Beth Burgess" userId="0c839ec0-5398-454d-88a9-6e8268787604" providerId="ADAL" clId="{2E99FDC6-25DF-4808-AA97-3979849BFD8A}" dt="2018-08-14T18:20:28.219" v="23726" actId="14100"/>
          <ac:spMkLst>
            <pc:docMk/>
            <pc:sldMk cId="1795852032" sldId="303"/>
            <ac:spMk id="3" creationId="{F109D20E-805E-4FCC-B91E-9FC27DD9D1A4}"/>
          </ac:spMkLst>
        </pc:spChg>
      </pc:sldChg>
      <pc:sldChg chg="addSp modSp add">
        <pc:chgData name="Beth Burgess" userId="0c839ec0-5398-454d-88a9-6e8268787604" providerId="ADAL" clId="{2E99FDC6-25DF-4808-AA97-3979849BFD8A}" dt="2018-08-14T18:21:03.902" v="23735" actId="14100"/>
        <pc:sldMkLst>
          <pc:docMk/>
          <pc:sldMk cId="688007274" sldId="304"/>
        </pc:sldMkLst>
        <pc:spChg chg="mod">
          <ac:chgData name="Beth Burgess" userId="0c839ec0-5398-454d-88a9-6e8268787604" providerId="ADAL" clId="{2E99FDC6-25DF-4808-AA97-3979849BFD8A}" dt="2018-08-13T19:10:59.591" v="20813" actId="20577"/>
          <ac:spMkLst>
            <pc:docMk/>
            <pc:sldMk cId="688007274" sldId="304"/>
            <ac:spMk id="2" creationId="{B3E25D4C-566F-4368-A2BE-0D0B9786AA5A}"/>
          </ac:spMkLst>
        </pc:spChg>
        <pc:spChg chg="mod">
          <ac:chgData name="Beth Burgess" userId="0c839ec0-5398-454d-88a9-6e8268787604" providerId="ADAL" clId="{2E99FDC6-25DF-4808-AA97-3979849BFD8A}" dt="2018-08-14T18:20:45.623" v="23729" actId="20577"/>
          <ac:spMkLst>
            <pc:docMk/>
            <pc:sldMk cId="688007274" sldId="304"/>
            <ac:spMk id="3" creationId="{F109D20E-805E-4FCC-B91E-9FC27DD9D1A4}"/>
          </ac:spMkLst>
        </pc:spChg>
        <pc:spChg chg="add mod">
          <ac:chgData name="Beth Burgess" userId="0c839ec0-5398-454d-88a9-6e8268787604" providerId="ADAL" clId="{2E99FDC6-25DF-4808-AA97-3979849BFD8A}" dt="2018-08-14T18:20:47.801" v="23730" actId="20577"/>
          <ac:spMkLst>
            <pc:docMk/>
            <pc:sldMk cId="688007274" sldId="304"/>
            <ac:spMk id="4" creationId="{2E4183A1-6E7C-490C-ABA6-4A5F4555F284}"/>
          </ac:spMkLst>
        </pc:spChg>
        <pc:spChg chg="add mod">
          <ac:chgData name="Beth Burgess" userId="0c839ec0-5398-454d-88a9-6e8268787604" providerId="ADAL" clId="{2E99FDC6-25DF-4808-AA97-3979849BFD8A}" dt="2018-08-14T18:21:03.902" v="23735" actId="14100"/>
          <ac:spMkLst>
            <pc:docMk/>
            <pc:sldMk cId="688007274" sldId="304"/>
            <ac:spMk id="5" creationId="{4990778D-9689-4BE1-988F-814601EBF2B9}"/>
          </ac:spMkLst>
        </pc:spChg>
      </pc:sldChg>
      <pc:sldChg chg="addSp delSp modSp add del ord">
        <pc:chgData name="Beth Burgess" userId="0c839ec0-5398-454d-88a9-6e8268787604" providerId="ADAL" clId="{2E99FDC6-25DF-4808-AA97-3979849BFD8A}" dt="2018-08-13T02:44:43.743" v="10344" actId="2696"/>
        <pc:sldMkLst>
          <pc:docMk/>
          <pc:sldMk cId="526252974" sldId="305"/>
        </pc:sldMkLst>
        <pc:spChg chg="mod">
          <ac:chgData name="Beth Burgess" userId="0c839ec0-5398-454d-88a9-6e8268787604" providerId="ADAL" clId="{2E99FDC6-25DF-4808-AA97-3979849BFD8A}" dt="2018-08-13T00:33:01.785" v="6315" actId="20577"/>
          <ac:spMkLst>
            <pc:docMk/>
            <pc:sldMk cId="526252974" sldId="305"/>
            <ac:spMk id="2" creationId="{F117550D-CE7F-4211-AB57-366FA4A7CA71}"/>
          </ac:spMkLst>
        </pc:spChg>
        <pc:spChg chg="del">
          <ac:chgData name="Beth Burgess" userId="0c839ec0-5398-454d-88a9-6e8268787604" providerId="ADAL" clId="{2E99FDC6-25DF-4808-AA97-3979849BFD8A}" dt="2018-08-13T00:33:07.046" v="6316"/>
          <ac:spMkLst>
            <pc:docMk/>
            <pc:sldMk cId="526252974" sldId="305"/>
            <ac:spMk id="3" creationId="{C5BCDBEC-2876-4686-BC02-B22FC168C4FC}"/>
          </ac:spMkLst>
        </pc:spChg>
        <pc:spChg chg="del">
          <ac:chgData name="Beth Burgess" userId="0c839ec0-5398-454d-88a9-6e8268787604" providerId="ADAL" clId="{2E99FDC6-25DF-4808-AA97-3979849BFD8A}" dt="2018-08-13T00:33:07.046" v="6316"/>
          <ac:spMkLst>
            <pc:docMk/>
            <pc:sldMk cId="526252974" sldId="305"/>
            <ac:spMk id="4" creationId="{E076908B-7F35-4B65-AF12-D0893DAB55FF}"/>
          </ac:spMkLst>
        </pc:spChg>
        <pc:spChg chg="add mod">
          <ac:chgData name="Beth Burgess" userId="0c839ec0-5398-454d-88a9-6e8268787604" providerId="ADAL" clId="{2E99FDC6-25DF-4808-AA97-3979849BFD8A}" dt="2018-08-13T00:34:04.560" v="6424" actId="20577"/>
          <ac:spMkLst>
            <pc:docMk/>
            <pc:sldMk cId="526252974" sldId="305"/>
            <ac:spMk id="5" creationId="{89658E50-DACA-408E-AE3E-1D6D12C0957A}"/>
          </ac:spMkLst>
        </pc:spChg>
      </pc:sldChg>
      <pc:sldChg chg="modSp add ord modTransition modNotesTx">
        <pc:chgData name="Beth Burgess" userId="0c839ec0-5398-454d-88a9-6e8268787604" providerId="ADAL" clId="{2E99FDC6-25DF-4808-AA97-3979849BFD8A}" dt="2018-08-14T18:21:33.794" v="23744" actId="403"/>
        <pc:sldMkLst>
          <pc:docMk/>
          <pc:sldMk cId="871199741" sldId="306"/>
        </pc:sldMkLst>
        <pc:spChg chg="mod">
          <ac:chgData name="Beth Burgess" userId="0c839ec0-5398-454d-88a9-6e8268787604" providerId="ADAL" clId="{2E99FDC6-25DF-4808-AA97-3979849BFD8A}" dt="2018-08-13T02:04:07.714" v="8999"/>
          <ac:spMkLst>
            <pc:docMk/>
            <pc:sldMk cId="871199741" sldId="306"/>
            <ac:spMk id="2" creationId="{B3E25D4C-566F-4368-A2BE-0D0B9786AA5A}"/>
          </ac:spMkLst>
        </pc:spChg>
        <pc:spChg chg="mod">
          <ac:chgData name="Beth Burgess" userId="0c839ec0-5398-454d-88a9-6e8268787604" providerId="ADAL" clId="{2E99FDC6-25DF-4808-AA97-3979849BFD8A}" dt="2018-08-14T18:21:33.794" v="23744" actId="403"/>
          <ac:spMkLst>
            <pc:docMk/>
            <pc:sldMk cId="871199741" sldId="306"/>
            <ac:spMk id="3" creationId="{F109D20E-805E-4FCC-B91E-9FC27DD9D1A4}"/>
          </ac:spMkLst>
        </pc:spChg>
      </pc:sldChg>
      <pc:sldChg chg="modSp add del">
        <pc:chgData name="Beth Burgess" userId="0c839ec0-5398-454d-88a9-6e8268787604" providerId="ADAL" clId="{2E99FDC6-25DF-4808-AA97-3979849BFD8A}" dt="2018-08-13T01:34:01.141" v="8161" actId="2696"/>
        <pc:sldMkLst>
          <pc:docMk/>
          <pc:sldMk cId="2104338050" sldId="307"/>
        </pc:sldMkLst>
        <pc:spChg chg="mod">
          <ac:chgData name="Beth Burgess" userId="0c839ec0-5398-454d-88a9-6e8268787604" providerId="ADAL" clId="{2E99FDC6-25DF-4808-AA97-3979849BFD8A}" dt="2018-08-13T01:33:30.131" v="8154" actId="404"/>
          <ac:spMkLst>
            <pc:docMk/>
            <pc:sldMk cId="2104338050" sldId="307"/>
            <ac:spMk id="2" creationId="{B3E25D4C-566F-4368-A2BE-0D0B9786AA5A}"/>
          </ac:spMkLst>
        </pc:spChg>
        <pc:spChg chg="mod">
          <ac:chgData name="Beth Burgess" userId="0c839ec0-5398-454d-88a9-6e8268787604" providerId="ADAL" clId="{2E99FDC6-25DF-4808-AA97-3979849BFD8A}" dt="2018-08-13T01:33:37.950" v="8155" actId="6549"/>
          <ac:spMkLst>
            <pc:docMk/>
            <pc:sldMk cId="2104338050" sldId="307"/>
            <ac:spMk id="3" creationId="{F109D20E-805E-4FCC-B91E-9FC27DD9D1A4}"/>
          </ac:spMkLst>
        </pc:spChg>
      </pc:sldChg>
      <pc:sldChg chg="addSp delSp modSp add del ord">
        <pc:chgData name="Beth Burgess" userId="0c839ec0-5398-454d-88a9-6e8268787604" providerId="ADAL" clId="{2E99FDC6-25DF-4808-AA97-3979849BFD8A}" dt="2018-08-13T02:42:50.010" v="10284" actId="2696"/>
        <pc:sldMkLst>
          <pc:docMk/>
          <pc:sldMk cId="1451375510" sldId="308"/>
        </pc:sldMkLst>
        <pc:spChg chg="mod">
          <ac:chgData name="Beth Burgess" userId="0c839ec0-5398-454d-88a9-6e8268787604" providerId="ADAL" clId="{2E99FDC6-25DF-4808-AA97-3979849BFD8A}" dt="2018-08-13T01:33:58.981" v="8160" actId="404"/>
          <ac:spMkLst>
            <pc:docMk/>
            <pc:sldMk cId="1451375510" sldId="308"/>
            <ac:spMk id="2" creationId="{B3E25D4C-566F-4368-A2BE-0D0B9786AA5A}"/>
          </ac:spMkLst>
        </pc:spChg>
        <pc:spChg chg="mod">
          <ac:chgData name="Beth Burgess" userId="0c839ec0-5398-454d-88a9-6e8268787604" providerId="ADAL" clId="{2E99FDC6-25DF-4808-AA97-3979849BFD8A}" dt="2018-08-13T01:35:50.689" v="8236" actId="15"/>
          <ac:spMkLst>
            <pc:docMk/>
            <pc:sldMk cId="1451375510" sldId="308"/>
            <ac:spMk id="3" creationId="{F109D20E-805E-4FCC-B91E-9FC27DD9D1A4}"/>
          </ac:spMkLst>
        </pc:spChg>
        <pc:spChg chg="del">
          <ac:chgData name="Beth Burgess" userId="0c839ec0-5398-454d-88a9-6e8268787604" providerId="ADAL" clId="{2E99FDC6-25DF-4808-AA97-3979849BFD8A}" dt="2018-08-13T01:35:40.821" v="8232"/>
          <ac:spMkLst>
            <pc:docMk/>
            <pc:sldMk cId="1451375510" sldId="308"/>
            <ac:spMk id="4" creationId="{2E4183A1-6E7C-490C-ABA6-4A5F4555F284}"/>
          </ac:spMkLst>
        </pc:spChg>
        <pc:spChg chg="del">
          <ac:chgData name="Beth Burgess" userId="0c839ec0-5398-454d-88a9-6e8268787604" providerId="ADAL" clId="{2E99FDC6-25DF-4808-AA97-3979849BFD8A}" dt="2018-08-13T01:35:46.531" v="8234"/>
          <ac:spMkLst>
            <pc:docMk/>
            <pc:sldMk cId="1451375510" sldId="308"/>
            <ac:spMk id="5" creationId="{4990778D-9689-4BE1-988F-814601EBF2B9}"/>
          </ac:spMkLst>
        </pc:spChg>
        <pc:spChg chg="add del mod">
          <ac:chgData name="Beth Burgess" userId="0c839ec0-5398-454d-88a9-6e8268787604" providerId="ADAL" clId="{2E99FDC6-25DF-4808-AA97-3979849BFD8A}" dt="2018-08-13T01:35:44.169" v="8233"/>
          <ac:spMkLst>
            <pc:docMk/>
            <pc:sldMk cId="1451375510" sldId="308"/>
            <ac:spMk id="6" creationId="{E00B5681-3492-49EC-AF46-545D825D9FCD}"/>
          </ac:spMkLst>
        </pc:spChg>
      </pc:sldChg>
      <pc:sldChg chg="addSp delSp modSp add del">
        <pc:chgData name="Beth Burgess" userId="0c839ec0-5398-454d-88a9-6e8268787604" providerId="ADAL" clId="{2E99FDC6-25DF-4808-AA97-3979849BFD8A}" dt="2018-08-13T01:53:28.811" v="8810" actId="2696"/>
        <pc:sldMkLst>
          <pc:docMk/>
          <pc:sldMk cId="2167104212" sldId="309"/>
        </pc:sldMkLst>
        <pc:spChg chg="mod">
          <ac:chgData name="Beth Burgess" userId="0c839ec0-5398-454d-88a9-6e8268787604" providerId="ADAL" clId="{2E99FDC6-25DF-4808-AA97-3979849BFD8A}" dt="2018-08-13T01:42:09.419" v="8428" actId="20577"/>
          <ac:spMkLst>
            <pc:docMk/>
            <pc:sldMk cId="2167104212" sldId="309"/>
            <ac:spMk id="2" creationId="{B3E25D4C-566F-4368-A2BE-0D0B9786AA5A}"/>
          </ac:spMkLst>
        </pc:spChg>
        <pc:spChg chg="del">
          <ac:chgData name="Beth Burgess" userId="0c839ec0-5398-454d-88a9-6e8268787604" providerId="ADAL" clId="{2E99FDC6-25DF-4808-AA97-3979849BFD8A}" dt="2018-08-13T01:36:11.278" v="8238"/>
          <ac:spMkLst>
            <pc:docMk/>
            <pc:sldMk cId="2167104212" sldId="309"/>
            <ac:spMk id="3" creationId="{F109D20E-805E-4FCC-B91E-9FC27DD9D1A4}"/>
          </ac:spMkLst>
        </pc:spChg>
        <pc:spChg chg="add del mod">
          <ac:chgData name="Beth Burgess" userId="0c839ec0-5398-454d-88a9-6e8268787604" providerId="ADAL" clId="{2E99FDC6-25DF-4808-AA97-3979849BFD8A}" dt="2018-08-13T01:36:36.348" v="8239" actId="3680"/>
          <ac:spMkLst>
            <pc:docMk/>
            <pc:sldMk cId="2167104212" sldId="309"/>
            <ac:spMk id="4" creationId="{BE7C2932-42BE-48E2-8F0A-37A86A1F085C}"/>
          </ac:spMkLst>
        </pc:spChg>
        <pc:graphicFrameChg chg="add mod modGraphic">
          <ac:chgData name="Beth Burgess" userId="0c839ec0-5398-454d-88a9-6e8268787604" providerId="ADAL" clId="{2E99FDC6-25DF-4808-AA97-3979849BFD8A}" dt="2018-08-13T01:41:55.404" v="8426" actId="404"/>
          <ac:graphicFrameMkLst>
            <pc:docMk/>
            <pc:sldMk cId="2167104212" sldId="309"/>
            <ac:graphicFrameMk id="5" creationId="{510D0195-1B32-41A7-85CF-30D151603F87}"/>
          </ac:graphicFrameMkLst>
        </pc:graphicFrameChg>
      </pc:sldChg>
      <pc:sldChg chg="addSp delSp modSp add del ord">
        <pc:chgData name="Beth Burgess" userId="0c839ec0-5398-454d-88a9-6e8268787604" providerId="ADAL" clId="{2E99FDC6-25DF-4808-AA97-3979849BFD8A}" dt="2018-08-14T23:28:29.249" v="24006" actId="2696"/>
        <pc:sldMkLst>
          <pc:docMk/>
          <pc:sldMk cId="4196502371" sldId="310"/>
        </pc:sldMkLst>
        <pc:spChg chg="del">
          <ac:chgData name="Beth Burgess" userId="0c839ec0-5398-454d-88a9-6e8268787604" providerId="ADAL" clId="{2E99FDC6-25DF-4808-AA97-3979849BFD8A}" dt="2018-08-13T01:46:23.868" v="8431"/>
          <ac:spMkLst>
            <pc:docMk/>
            <pc:sldMk cId="4196502371" sldId="310"/>
            <ac:spMk id="2" creationId="{82014294-F0A1-45E3-B006-688931441BF2}"/>
          </ac:spMkLst>
        </pc:spChg>
        <pc:spChg chg="del">
          <ac:chgData name="Beth Burgess" userId="0c839ec0-5398-454d-88a9-6e8268787604" providerId="ADAL" clId="{2E99FDC6-25DF-4808-AA97-3979849BFD8A}" dt="2018-08-13T01:46:23.868" v="8431"/>
          <ac:spMkLst>
            <pc:docMk/>
            <pc:sldMk cId="4196502371" sldId="310"/>
            <ac:spMk id="3" creationId="{3BF73BF5-D8C0-4890-B9B5-DC8661DA0784}"/>
          </ac:spMkLst>
        </pc:spChg>
        <pc:spChg chg="del">
          <ac:chgData name="Beth Burgess" userId="0c839ec0-5398-454d-88a9-6e8268787604" providerId="ADAL" clId="{2E99FDC6-25DF-4808-AA97-3979849BFD8A}" dt="2018-08-13T01:46:23.868" v="8431"/>
          <ac:spMkLst>
            <pc:docMk/>
            <pc:sldMk cId="4196502371" sldId="310"/>
            <ac:spMk id="4" creationId="{7A430E45-59E0-415E-B8FC-E4B3D9FDC69E}"/>
          </ac:spMkLst>
        </pc:spChg>
        <pc:spChg chg="add mod">
          <ac:chgData name="Beth Burgess" userId="0c839ec0-5398-454d-88a9-6e8268787604" providerId="ADAL" clId="{2E99FDC6-25DF-4808-AA97-3979849BFD8A}" dt="2018-08-13T01:53:24.248" v="8809"/>
          <ac:spMkLst>
            <pc:docMk/>
            <pc:sldMk cId="4196502371" sldId="310"/>
            <ac:spMk id="5" creationId="{216B2FB7-F4F1-4D64-A2CB-1428AB41E542}"/>
          </ac:spMkLst>
        </pc:spChg>
        <pc:spChg chg="add mod">
          <ac:chgData name="Beth Burgess" userId="0c839ec0-5398-454d-88a9-6e8268787604" providerId="ADAL" clId="{2E99FDC6-25DF-4808-AA97-3979849BFD8A}" dt="2018-08-14T18:24:00.183" v="23779" actId="403"/>
          <ac:spMkLst>
            <pc:docMk/>
            <pc:sldMk cId="4196502371" sldId="310"/>
            <ac:spMk id="6" creationId="{3B132967-84C8-4627-BBE5-D6FA08432667}"/>
          </ac:spMkLst>
        </pc:spChg>
        <pc:picChg chg="add mod">
          <ac:chgData name="Beth Burgess" userId="0c839ec0-5398-454d-88a9-6e8268787604" providerId="ADAL" clId="{2E99FDC6-25DF-4808-AA97-3979849BFD8A}" dt="2018-08-13T01:52:43.515" v="8804" actId="14100"/>
          <ac:picMkLst>
            <pc:docMk/>
            <pc:sldMk cId="4196502371" sldId="310"/>
            <ac:picMk id="7" creationId="{4A3811A1-7376-41D4-8CC7-AFE155696E3C}"/>
          </ac:picMkLst>
        </pc:picChg>
      </pc:sldChg>
      <pc:sldChg chg="addSp delSp modSp add del">
        <pc:chgData name="Beth Burgess" userId="0c839ec0-5398-454d-88a9-6e8268787604" providerId="ADAL" clId="{2E99FDC6-25DF-4808-AA97-3979849BFD8A}" dt="2018-08-14T18:09:47.293" v="23489" actId="2696"/>
        <pc:sldMkLst>
          <pc:docMk/>
          <pc:sldMk cId="3645000787" sldId="311"/>
        </pc:sldMkLst>
        <pc:spChg chg="mod">
          <ac:chgData name="Beth Burgess" userId="0c839ec0-5398-454d-88a9-6e8268787604" providerId="ADAL" clId="{2E99FDC6-25DF-4808-AA97-3979849BFD8A}" dt="2018-08-14T17:38:29.519" v="22914" actId="20577"/>
          <ac:spMkLst>
            <pc:docMk/>
            <pc:sldMk cId="3645000787" sldId="311"/>
            <ac:spMk id="2" creationId="{5BC19920-CAEA-4365-9154-889A0E21B626}"/>
          </ac:spMkLst>
        </pc:spChg>
        <pc:spChg chg="del">
          <ac:chgData name="Beth Burgess" userId="0c839ec0-5398-454d-88a9-6e8268787604" providerId="ADAL" clId="{2E99FDC6-25DF-4808-AA97-3979849BFD8A}" dt="2018-08-13T02:00:12.380" v="8812" actId="3680"/>
          <ac:spMkLst>
            <pc:docMk/>
            <pc:sldMk cId="3645000787" sldId="311"/>
            <ac:spMk id="3" creationId="{44096DC6-B69A-4AF1-9D95-3AF1393A8518}"/>
          </ac:spMkLst>
        </pc:spChg>
        <pc:graphicFrameChg chg="add mod modGraphic">
          <ac:chgData name="Beth Burgess" userId="0c839ec0-5398-454d-88a9-6e8268787604" providerId="ADAL" clId="{2E99FDC6-25DF-4808-AA97-3979849BFD8A}" dt="2018-08-14T18:05:26.896" v="23440" actId="6549"/>
          <ac:graphicFrameMkLst>
            <pc:docMk/>
            <pc:sldMk cId="3645000787" sldId="311"/>
            <ac:graphicFrameMk id="4" creationId="{BC7DA0AA-4039-49CF-8234-9889DABCE8DF}"/>
          </ac:graphicFrameMkLst>
        </pc:graphicFrameChg>
      </pc:sldChg>
      <pc:sldChg chg="modSp add ord">
        <pc:chgData name="Beth Burgess" userId="0c839ec0-5398-454d-88a9-6e8268787604" providerId="ADAL" clId="{2E99FDC6-25DF-4808-AA97-3979849BFD8A}" dt="2018-08-14T18:23:11.117" v="23762" actId="948"/>
        <pc:sldMkLst>
          <pc:docMk/>
          <pc:sldMk cId="2493319025" sldId="312"/>
        </pc:sldMkLst>
        <pc:spChg chg="mod">
          <ac:chgData name="Beth Burgess" userId="0c839ec0-5398-454d-88a9-6e8268787604" providerId="ADAL" clId="{2E99FDC6-25DF-4808-AA97-3979849BFD8A}" dt="2018-08-13T02:22:07.276" v="9649" actId="20577"/>
          <ac:spMkLst>
            <pc:docMk/>
            <pc:sldMk cId="2493319025" sldId="312"/>
            <ac:spMk id="2" creationId="{2BC08AB5-34A6-46C2-B65E-8DB275D7666C}"/>
          </ac:spMkLst>
        </pc:spChg>
        <pc:spChg chg="mod">
          <ac:chgData name="Beth Burgess" userId="0c839ec0-5398-454d-88a9-6e8268787604" providerId="ADAL" clId="{2E99FDC6-25DF-4808-AA97-3979849BFD8A}" dt="2018-08-14T18:23:11.117" v="23762" actId="948"/>
          <ac:spMkLst>
            <pc:docMk/>
            <pc:sldMk cId="2493319025" sldId="312"/>
            <ac:spMk id="3" creationId="{998D1659-CDD9-443C-A939-D780BAF67453}"/>
          </ac:spMkLst>
        </pc:spChg>
      </pc:sldChg>
      <pc:sldChg chg="modSp add del">
        <pc:chgData name="Beth Burgess" userId="0c839ec0-5398-454d-88a9-6e8268787604" providerId="ADAL" clId="{2E99FDC6-25DF-4808-AA97-3979849BFD8A}" dt="2018-08-13T19:26:32.169" v="21141" actId="2696"/>
        <pc:sldMkLst>
          <pc:docMk/>
          <pc:sldMk cId="4193055164" sldId="313"/>
        </pc:sldMkLst>
        <pc:spChg chg="mod">
          <ac:chgData name="Beth Burgess" userId="0c839ec0-5398-454d-88a9-6e8268787604" providerId="ADAL" clId="{2E99FDC6-25DF-4808-AA97-3979849BFD8A}" dt="2018-08-13T02:46:27.756" v="10391" actId="6549"/>
          <ac:spMkLst>
            <pc:docMk/>
            <pc:sldMk cId="4193055164" sldId="313"/>
            <ac:spMk id="3" creationId="{26C72C16-31FF-4F82-98D3-207DA397B514}"/>
          </ac:spMkLst>
        </pc:spChg>
      </pc:sldChg>
      <pc:sldChg chg="addSp delSp modSp add del ord">
        <pc:chgData name="Beth Burgess" userId="0c839ec0-5398-454d-88a9-6e8268787604" providerId="ADAL" clId="{2E99FDC6-25DF-4808-AA97-3979849BFD8A}" dt="2018-08-13T18:21:40.272" v="19208" actId="2696"/>
        <pc:sldMkLst>
          <pc:docMk/>
          <pc:sldMk cId="2261837309" sldId="314"/>
        </pc:sldMkLst>
        <pc:spChg chg="mod">
          <ac:chgData name="Beth Burgess" userId="0c839ec0-5398-454d-88a9-6e8268787604" providerId="ADAL" clId="{2E99FDC6-25DF-4808-AA97-3979849BFD8A}" dt="2018-08-13T03:09:48.909" v="10848" actId="6549"/>
          <ac:spMkLst>
            <pc:docMk/>
            <pc:sldMk cId="2261837309" sldId="314"/>
            <ac:spMk id="2" creationId="{EEDDDFDC-E080-4C02-A916-2BB7AC753082}"/>
          </ac:spMkLst>
        </pc:spChg>
        <pc:spChg chg="mod">
          <ac:chgData name="Beth Burgess" userId="0c839ec0-5398-454d-88a9-6e8268787604" providerId="ADAL" clId="{2E99FDC6-25DF-4808-AA97-3979849BFD8A}" dt="2018-08-13T03:16:12.361" v="11266" actId="120"/>
          <ac:spMkLst>
            <pc:docMk/>
            <pc:sldMk cId="2261837309" sldId="314"/>
            <ac:spMk id="3" creationId="{807786D4-29B7-4458-8CCA-579AE3FF32A6}"/>
          </ac:spMkLst>
        </pc:spChg>
        <pc:spChg chg="add del mod">
          <ac:chgData name="Beth Burgess" userId="0c839ec0-5398-454d-88a9-6e8268787604" providerId="ADAL" clId="{2E99FDC6-25DF-4808-AA97-3979849BFD8A}" dt="2018-08-13T03:16:08.595" v="11265"/>
          <ac:spMkLst>
            <pc:docMk/>
            <pc:sldMk cId="2261837309" sldId="314"/>
            <ac:spMk id="4" creationId="{5B1EDFF0-007A-464E-B7EF-7660DA2AAEDB}"/>
          </ac:spMkLst>
        </pc:spChg>
      </pc:sldChg>
      <pc:sldChg chg="addSp delSp modSp add">
        <pc:chgData name="Beth Burgess" userId="0c839ec0-5398-454d-88a9-6e8268787604" providerId="ADAL" clId="{2E99FDC6-25DF-4808-AA97-3979849BFD8A}" dt="2018-08-14T17:59:57.194" v="23389" actId="113"/>
        <pc:sldMkLst>
          <pc:docMk/>
          <pc:sldMk cId="274458255" sldId="315"/>
        </pc:sldMkLst>
        <pc:spChg chg="mod">
          <ac:chgData name="Beth Burgess" userId="0c839ec0-5398-454d-88a9-6e8268787604" providerId="ADAL" clId="{2E99FDC6-25DF-4808-AA97-3979849BFD8A}" dt="2018-08-13T03:22:12.232" v="11383" actId="20577"/>
          <ac:spMkLst>
            <pc:docMk/>
            <pc:sldMk cId="274458255" sldId="315"/>
            <ac:spMk id="2" creationId="{2C272526-973B-4013-9AC3-7A216FA677E5}"/>
          </ac:spMkLst>
        </pc:spChg>
        <pc:spChg chg="mod">
          <ac:chgData name="Beth Burgess" userId="0c839ec0-5398-454d-88a9-6e8268787604" providerId="ADAL" clId="{2E99FDC6-25DF-4808-AA97-3979849BFD8A}" dt="2018-08-14T17:46:08.542" v="23168" actId="27636"/>
          <ac:spMkLst>
            <pc:docMk/>
            <pc:sldMk cId="274458255" sldId="315"/>
            <ac:spMk id="3" creationId="{3718E836-F1F1-4199-9426-2E5F5F0090C7}"/>
          </ac:spMkLst>
        </pc:spChg>
        <pc:spChg chg="add del mod">
          <ac:chgData name="Beth Burgess" userId="0c839ec0-5398-454d-88a9-6e8268787604" providerId="ADAL" clId="{2E99FDC6-25DF-4808-AA97-3979849BFD8A}" dt="2018-08-13T03:25:01.348" v="11538"/>
          <ac:spMkLst>
            <pc:docMk/>
            <pc:sldMk cId="274458255" sldId="315"/>
            <ac:spMk id="4" creationId="{B92D672F-CD8F-4D3F-A031-1FB41D8FB6F0}"/>
          </ac:spMkLst>
        </pc:spChg>
        <pc:spChg chg="add mod">
          <ac:chgData name="Beth Burgess" userId="0c839ec0-5398-454d-88a9-6e8268787604" providerId="ADAL" clId="{2E99FDC6-25DF-4808-AA97-3979849BFD8A}" dt="2018-08-14T17:59:55.353" v="23388" actId="113"/>
          <ac:spMkLst>
            <pc:docMk/>
            <pc:sldMk cId="274458255" sldId="315"/>
            <ac:spMk id="5" creationId="{42DBF1BB-94C3-46F9-A90F-5068C89DE31A}"/>
          </ac:spMkLst>
        </pc:spChg>
        <pc:spChg chg="add mod">
          <ac:chgData name="Beth Burgess" userId="0c839ec0-5398-454d-88a9-6e8268787604" providerId="ADAL" clId="{2E99FDC6-25DF-4808-AA97-3979849BFD8A}" dt="2018-08-14T17:59:57.194" v="23389" actId="113"/>
          <ac:spMkLst>
            <pc:docMk/>
            <pc:sldMk cId="274458255" sldId="315"/>
            <ac:spMk id="6" creationId="{B4C4E295-C2BB-43FA-BA59-E2A3FE20D2F0}"/>
          </ac:spMkLst>
        </pc:spChg>
        <pc:spChg chg="add mod">
          <ac:chgData name="Beth Burgess" userId="0c839ec0-5398-454d-88a9-6e8268787604" providerId="ADAL" clId="{2E99FDC6-25DF-4808-AA97-3979849BFD8A}" dt="2018-08-14T17:46:08.542" v="23167" actId="27636"/>
          <ac:spMkLst>
            <pc:docMk/>
            <pc:sldMk cId="274458255" sldId="315"/>
            <ac:spMk id="7" creationId="{7805E48A-4422-451E-B168-EE934479ECF0}"/>
          </ac:spMkLst>
        </pc:spChg>
      </pc:sldChg>
      <pc:sldChg chg="addSp delSp modSp add">
        <pc:chgData name="Beth Burgess" userId="0c839ec0-5398-454d-88a9-6e8268787604" providerId="ADAL" clId="{2E99FDC6-25DF-4808-AA97-3979849BFD8A}" dt="2018-08-14T18:01:25.218" v="23391" actId="1076"/>
        <pc:sldMkLst>
          <pc:docMk/>
          <pc:sldMk cId="583078757" sldId="316"/>
        </pc:sldMkLst>
        <pc:spChg chg="del">
          <ac:chgData name="Beth Burgess" userId="0c839ec0-5398-454d-88a9-6e8268787604" providerId="ADAL" clId="{2E99FDC6-25DF-4808-AA97-3979849BFD8A}" dt="2018-08-13T03:34:45.871" v="11758"/>
          <ac:spMkLst>
            <pc:docMk/>
            <pc:sldMk cId="583078757" sldId="316"/>
            <ac:spMk id="2" creationId="{99B6B7AA-B2D3-400C-881B-1C37A7B97A97}"/>
          </ac:spMkLst>
        </pc:spChg>
        <pc:spChg chg="del">
          <ac:chgData name="Beth Burgess" userId="0c839ec0-5398-454d-88a9-6e8268787604" providerId="ADAL" clId="{2E99FDC6-25DF-4808-AA97-3979849BFD8A}" dt="2018-08-13T03:34:45.871" v="11758"/>
          <ac:spMkLst>
            <pc:docMk/>
            <pc:sldMk cId="583078757" sldId="316"/>
            <ac:spMk id="3" creationId="{E29E1E15-A886-45A8-ADE6-D81171221BC4}"/>
          </ac:spMkLst>
        </pc:spChg>
        <pc:spChg chg="del">
          <ac:chgData name="Beth Burgess" userId="0c839ec0-5398-454d-88a9-6e8268787604" providerId="ADAL" clId="{2E99FDC6-25DF-4808-AA97-3979849BFD8A}" dt="2018-08-13T03:34:45.871" v="11758"/>
          <ac:spMkLst>
            <pc:docMk/>
            <pc:sldMk cId="583078757" sldId="316"/>
            <ac:spMk id="4" creationId="{7CE14D69-225A-4BC0-A7A5-7CAB0D1930ED}"/>
          </ac:spMkLst>
        </pc:spChg>
        <pc:spChg chg="del">
          <ac:chgData name="Beth Burgess" userId="0c839ec0-5398-454d-88a9-6e8268787604" providerId="ADAL" clId="{2E99FDC6-25DF-4808-AA97-3979849BFD8A}" dt="2018-08-13T03:34:45.871" v="11758"/>
          <ac:spMkLst>
            <pc:docMk/>
            <pc:sldMk cId="583078757" sldId="316"/>
            <ac:spMk id="5" creationId="{0C76B612-21B3-4F23-A88D-550F4254A049}"/>
          </ac:spMkLst>
        </pc:spChg>
        <pc:spChg chg="del">
          <ac:chgData name="Beth Burgess" userId="0c839ec0-5398-454d-88a9-6e8268787604" providerId="ADAL" clId="{2E99FDC6-25DF-4808-AA97-3979849BFD8A}" dt="2018-08-13T03:34:45.871" v="11758"/>
          <ac:spMkLst>
            <pc:docMk/>
            <pc:sldMk cId="583078757" sldId="316"/>
            <ac:spMk id="6" creationId="{DA82BA5E-7FC0-4826-AB91-6857AF5DFCBF}"/>
          </ac:spMkLst>
        </pc:spChg>
        <pc:spChg chg="add mod">
          <ac:chgData name="Beth Burgess" userId="0c839ec0-5398-454d-88a9-6e8268787604" providerId="ADAL" clId="{2E99FDC6-25DF-4808-AA97-3979849BFD8A}" dt="2018-08-14T17:46:00.727" v="23147" actId="27636"/>
          <ac:spMkLst>
            <pc:docMk/>
            <pc:sldMk cId="583078757" sldId="316"/>
            <ac:spMk id="7" creationId="{DF86D842-D8A0-4044-8B02-F4F9A367A012}"/>
          </ac:spMkLst>
        </pc:spChg>
        <pc:spChg chg="add mod">
          <ac:chgData name="Beth Burgess" userId="0c839ec0-5398-454d-88a9-6e8268787604" providerId="ADAL" clId="{2E99FDC6-25DF-4808-AA97-3979849BFD8A}" dt="2018-08-14T18:01:25.218" v="23391" actId="1076"/>
          <ac:spMkLst>
            <pc:docMk/>
            <pc:sldMk cId="583078757" sldId="316"/>
            <ac:spMk id="8" creationId="{AE6C21FB-28BC-40C5-AF40-C316E50BAFE5}"/>
          </ac:spMkLst>
        </pc:spChg>
      </pc:sldChg>
      <pc:sldChg chg="addSp delSp modSp add ord">
        <pc:chgData name="Beth Burgess" userId="0c839ec0-5398-454d-88a9-6e8268787604" providerId="ADAL" clId="{2E99FDC6-25DF-4808-AA97-3979849BFD8A}" dt="2018-08-14T18:01:39.470" v="23393" actId="113"/>
        <pc:sldMkLst>
          <pc:docMk/>
          <pc:sldMk cId="1707297678" sldId="317"/>
        </pc:sldMkLst>
        <pc:spChg chg="mod">
          <ac:chgData name="Beth Burgess" userId="0c839ec0-5398-454d-88a9-6e8268787604" providerId="ADAL" clId="{2E99FDC6-25DF-4808-AA97-3979849BFD8A}" dt="2018-08-13T03:48:21.677" v="12448" actId="20577"/>
          <ac:spMkLst>
            <pc:docMk/>
            <pc:sldMk cId="1707297678" sldId="317"/>
            <ac:spMk id="2" creationId="{2C272526-973B-4013-9AC3-7A216FA677E5}"/>
          </ac:spMkLst>
        </pc:spChg>
        <pc:spChg chg="mod">
          <ac:chgData name="Beth Burgess" userId="0c839ec0-5398-454d-88a9-6e8268787604" providerId="ADAL" clId="{2E99FDC6-25DF-4808-AA97-3979849BFD8A}" dt="2018-08-14T18:01:39.470" v="23393" actId="113"/>
          <ac:spMkLst>
            <pc:docMk/>
            <pc:sldMk cId="1707297678" sldId="317"/>
            <ac:spMk id="3" creationId="{3718E836-F1F1-4199-9426-2E5F5F0090C7}"/>
          </ac:spMkLst>
        </pc:spChg>
        <pc:spChg chg="add del mod">
          <ac:chgData name="Beth Burgess" userId="0c839ec0-5398-454d-88a9-6e8268787604" providerId="ADAL" clId="{2E99FDC6-25DF-4808-AA97-3979849BFD8A}" dt="2018-08-13T03:47:12.145" v="12446"/>
          <ac:spMkLst>
            <pc:docMk/>
            <pc:sldMk cId="1707297678" sldId="317"/>
            <ac:spMk id="4" creationId="{F727B633-AFA5-487D-8182-722B11BC35B4}"/>
          </ac:spMkLst>
        </pc:spChg>
        <pc:spChg chg="del">
          <ac:chgData name="Beth Burgess" userId="0c839ec0-5398-454d-88a9-6e8268787604" providerId="ADAL" clId="{2E99FDC6-25DF-4808-AA97-3979849BFD8A}" dt="2018-08-13T03:47:16.846" v="12447"/>
          <ac:spMkLst>
            <pc:docMk/>
            <pc:sldMk cId="1707297678" sldId="317"/>
            <ac:spMk id="5" creationId="{42DBF1BB-94C3-46F9-A90F-5068C89DE31A}"/>
          </ac:spMkLst>
        </pc:spChg>
        <pc:spChg chg="del">
          <ac:chgData name="Beth Burgess" userId="0c839ec0-5398-454d-88a9-6e8268787604" providerId="ADAL" clId="{2E99FDC6-25DF-4808-AA97-3979849BFD8A}" dt="2018-08-13T03:47:07.934" v="12445"/>
          <ac:spMkLst>
            <pc:docMk/>
            <pc:sldMk cId="1707297678" sldId="317"/>
            <ac:spMk id="6" creationId="{B4C4E295-C2BB-43FA-BA59-E2A3FE20D2F0}"/>
          </ac:spMkLst>
        </pc:spChg>
        <pc:spChg chg="del">
          <ac:chgData name="Beth Burgess" userId="0c839ec0-5398-454d-88a9-6e8268787604" providerId="ADAL" clId="{2E99FDC6-25DF-4808-AA97-3979849BFD8A}" dt="2018-08-13T03:47:05.667" v="12444"/>
          <ac:spMkLst>
            <pc:docMk/>
            <pc:sldMk cId="1707297678" sldId="317"/>
            <ac:spMk id="7" creationId="{7805E48A-4422-451E-B168-EE934479ECF0}"/>
          </ac:spMkLst>
        </pc:spChg>
        <pc:spChg chg="add del mod">
          <ac:chgData name="Beth Burgess" userId="0c839ec0-5398-454d-88a9-6e8268787604" providerId="ADAL" clId="{2E99FDC6-25DF-4808-AA97-3979849BFD8A}" dt="2018-08-13T03:47:12.145" v="12446"/>
          <ac:spMkLst>
            <pc:docMk/>
            <pc:sldMk cId="1707297678" sldId="317"/>
            <ac:spMk id="8" creationId="{284D7E5E-BBCA-410A-9E24-D3E064513D1F}"/>
          </ac:spMkLst>
        </pc:spChg>
      </pc:sldChg>
      <pc:sldChg chg="modSp add">
        <pc:chgData name="Beth Burgess" userId="0c839ec0-5398-454d-88a9-6e8268787604" providerId="ADAL" clId="{2E99FDC6-25DF-4808-AA97-3979849BFD8A}" dt="2018-08-14T18:01:55.107" v="23397" actId="1076"/>
        <pc:sldMkLst>
          <pc:docMk/>
          <pc:sldMk cId="3932231998" sldId="318"/>
        </pc:sldMkLst>
        <pc:spChg chg="mod">
          <ac:chgData name="Beth Burgess" userId="0c839ec0-5398-454d-88a9-6e8268787604" providerId="ADAL" clId="{2E99FDC6-25DF-4808-AA97-3979849BFD8A}" dt="2018-08-14T17:07:32.732" v="21935" actId="6549"/>
          <ac:spMkLst>
            <pc:docMk/>
            <pc:sldMk cId="3932231998" sldId="318"/>
            <ac:spMk id="7" creationId="{DF86D842-D8A0-4044-8B02-F4F9A367A012}"/>
          </ac:spMkLst>
        </pc:spChg>
        <pc:spChg chg="mod">
          <ac:chgData name="Beth Burgess" userId="0c839ec0-5398-454d-88a9-6e8268787604" providerId="ADAL" clId="{2E99FDC6-25DF-4808-AA97-3979849BFD8A}" dt="2018-08-14T18:01:55.107" v="23397" actId="1076"/>
          <ac:spMkLst>
            <pc:docMk/>
            <pc:sldMk cId="3932231998" sldId="318"/>
            <ac:spMk id="8" creationId="{AE6C21FB-28BC-40C5-AF40-C316E50BAFE5}"/>
          </ac:spMkLst>
        </pc:spChg>
      </pc:sldChg>
      <pc:sldChg chg="modSp add">
        <pc:chgData name="Beth Burgess" userId="0c839ec0-5398-454d-88a9-6e8268787604" providerId="ADAL" clId="{2E99FDC6-25DF-4808-AA97-3979849BFD8A}" dt="2018-08-14T18:02:02.102" v="23399" actId="1076"/>
        <pc:sldMkLst>
          <pc:docMk/>
          <pc:sldMk cId="2795935408" sldId="319"/>
        </pc:sldMkLst>
        <pc:spChg chg="mod">
          <ac:chgData name="Beth Burgess" userId="0c839ec0-5398-454d-88a9-6e8268787604" providerId="ADAL" clId="{2E99FDC6-25DF-4808-AA97-3979849BFD8A}" dt="2018-08-13T04:04:17.565" v="13188" actId="13926"/>
          <ac:spMkLst>
            <pc:docMk/>
            <pc:sldMk cId="2795935408" sldId="319"/>
            <ac:spMk id="2" creationId="{2C272526-973B-4013-9AC3-7A216FA677E5}"/>
          </ac:spMkLst>
        </pc:spChg>
        <pc:spChg chg="mod">
          <ac:chgData name="Beth Burgess" userId="0c839ec0-5398-454d-88a9-6e8268787604" providerId="ADAL" clId="{2E99FDC6-25DF-4808-AA97-3979849BFD8A}" dt="2018-08-14T18:02:02.102" v="23399" actId="1076"/>
          <ac:spMkLst>
            <pc:docMk/>
            <pc:sldMk cId="2795935408" sldId="319"/>
            <ac:spMk id="3" creationId="{3718E836-F1F1-4199-9426-2E5F5F0090C7}"/>
          </ac:spMkLst>
        </pc:spChg>
      </pc:sldChg>
      <pc:sldChg chg="modSp add del">
        <pc:chgData name="Beth Burgess" userId="0c839ec0-5398-454d-88a9-6e8268787604" providerId="ADAL" clId="{2E99FDC6-25DF-4808-AA97-3979849BFD8A}" dt="2018-08-13T14:22:42.671" v="14171" actId="2696"/>
        <pc:sldMkLst>
          <pc:docMk/>
          <pc:sldMk cId="2971099860" sldId="320"/>
        </pc:sldMkLst>
        <pc:spChg chg="mod">
          <ac:chgData name="Beth Burgess" userId="0c839ec0-5398-454d-88a9-6e8268787604" providerId="ADAL" clId="{2E99FDC6-25DF-4808-AA97-3979849BFD8A}" dt="2018-08-13T04:05:31.854" v="13230" actId="13926"/>
          <ac:spMkLst>
            <pc:docMk/>
            <pc:sldMk cId="2971099860" sldId="320"/>
            <ac:spMk id="2" creationId="{2C272526-973B-4013-9AC3-7A216FA677E5}"/>
          </ac:spMkLst>
        </pc:spChg>
        <pc:spChg chg="mod">
          <ac:chgData name="Beth Burgess" userId="0c839ec0-5398-454d-88a9-6e8268787604" providerId="ADAL" clId="{2E99FDC6-25DF-4808-AA97-3979849BFD8A}" dt="2018-08-13T14:19:06.485" v="14158" actId="20577"/>
          <ac:spMkLst>
            <pc:docMk/>
            <pc:sldMk cId="2971099860" sldId="320"/>
            <ac:spMk id="3" creationId="{3718E836-F1F1-4199-9426-2E5F5F0090C7}"/>
          </ac:spMkLst>
        </pc:spChg>
      </pc:sldChg>
      <pc:sldChg chg="modSp add ord">
        <pc:chgData name="Beth Burgess" userId="0c839ec0-5398-454d-88a9-6e8268787604" providerId="ADAL" clId="{2E99FDC6-25DF-4808-AA97-3979849BFD8A}" dt="2018-08-14T18:04:44.701" v="23433" actId="27636"/>
        <pc:sldMkLst>
          <pc:docMk/>
          <pc:sldMk cId="2794972849" sldId="321"/>
        </pc:sldMkLst>
        <pc:spChg chg="mod">
          <ac:chgData name="Beth Burgess" userId="0c839ec0-5398-454d-88a9-6e8268787604" providerId="ADAL" clId="{2E99FDC6-25DF-4808-AA97-3979849BFD8A}" dt="2018-08-14T17:46:08.573" v="23169" actId="27636"/>
          <ac:spMkLst>
            <pc:docMk/>
            <pc:sldMk cId="2794972849" sldId="321"/>
            <ac:spMk id="7" creationId="{DF86D842-D8A0-4044-8B02-F4F9A367A012}"/>
          </ac:spMkLst>
        </pc:spChg>
        <pc:spChg chg="mod">
          <ac:chgData name="Beth Burgess" userId="0c839ec0-5398-454d-88a9-6e8268787604" providerId="ADAL" clId="{2E99FDC6-25DF-4808-AA97-3979849BFD8A}" dt="2018-08-14T18:04:44.701" v="23433" actId="27636"/>
          <ac:spMkLst>
            <pc:docMk/>
            <pc:sldMk cId="2794972849" sldId="321"/>
            <ac:spMk id="8" creationId="{AE6C21FB-28BC-40C5-AF40-C316E50BAFE5}"/>
          </ac:spMkLst>
        </pc:spChg>
      </pc:sldChg>
      <pc:sldChg chg="modSp add ord">
        <pc:chgData name="Beth Burgess" userId="0c839ec0-5398-454d-88a9-6e8268787604" providerId="ADAL" clId="{2E99FDC6-25DF-4808-AA97-3979849BFD8A}" dt="2018-08-14T18:05:09.319" v="23439" actId="948"/>
        <pc:sldMkLst>
          <pc:docMk/>
          <pc:sldMk cId="3865276686" sldId="322"/>
        </pc:sldMkLst>
        <pc:spChg chg="mod">
          <ac:chgData name="Beth Burgess" userId="0c839ec0-5398-454d-88a9-6e8268787604" providerId="ADAL" clId="{2E99FDC6-25DF-4808-AA97-3979849BFD8A}" dt="2018-08-13T14:44:49.277" v="14461" actId="13926"/>
          <ac:spMkLst>
            <pc:docMk/>
            <pc:sldMk cId="3865276686" sldId="322"/>
            <ac:spMk id="7" creationId="{DF86D842-D8A0-4044-8B02-F4F9A367A012}"/>
          </ac:spMkLst>
        </pc:spChg>
        <pc:spChg chg="mod">
          <ac:chgData name="Beth Burgess" userId="0c839ec0-5398-454d-88a9-6e8268787604" providerId="ADAL" clId="{2E99FDC6-25DF-4808-AA97-3979849BFD8A}" dt="2018-08-14T18:05:09.319" v="23439" actId="948"/>
          <ac:spMkLst>
            <pc:docMk/>
            <pc:sldMk cId="3865276686" sldId="322"/>
            <ac:spMk id="8" creationId="{AE6C21FB-28BC-40C5-AF40-C316E50BAFE5}"/>
          </ac:spMkLst>
        </pc:spChg>
      </pc:sldChg>
      <pc:sldChg chg="add del">
        <pc:chgData name="Beth Burgess" userId="0c839ec0-5398-454d-88a9-6e8268787604" providerId="ADAL" clId="{2E99FDC6-25DF-4808-AA97-3979849BFD8A}" dt="2018-08-13T14:03:44.550" v="13627" actId="2696"/>
        <pc:sldMkLst>
          <pc:docMk/>
          <pc:sldMk cId="1058252621" sldId="323"/>
        </pc:sldMkLst>
      </pc:sldChg>
      <pc:sldChg chg="addSp delSp modSp add">
        <pc:chgData name="Beth Burgess" userId="0c839ec0-5398-454d-88a9-6e8268787604" providerId="ADAL" clId="{2E99FDC6-25DF-4808-AA97-3979849BFD8A}" dt="2018-08-14T18:02:56.153" v="23416" actId="114"/>
        <pc:sldMkLst>
          <pc:docMk/>
          <pc:sldMk cId="1013706265" sldId="324"/>
        </pc:sldMkLst>
        <pc:spChg chg="mod">
          <ac:chgData name="Beth Burgess" userId="0c839ec0-5398-454d-88a9-6e8268787604" providerId="ADAL" clId="{2E99FDC6-25DF-4808-AA97-3979849BFD8A}" dt="2018-08-13T14:43:47.859" v="14460" actId="13926"/>
          <ac:spMkLst>
            <pc:docMk/>
            <pc:sldMk cId="1013706265" sldId="324"/>
            <ac:spMk id="2" creationId="{2C272526-973B-4013-9AC3-7A216FA677E5}"/>
          </ac:spMkLst>
        </pc:spChg>
        <pc:spChg chg="mod">
          <ac:chgData name="Beth Burgess" userId="0c839ec0-5398-454d-88a9-6e8268787604" providerId="ADAL" clId="{2E99FDC6-25DF-4808-AA97-3979849BFD8A}" dt="2018-08-14T18:02:56.153" v="23416" actId="114"/>
          <ac:spMkLst>
            <pc:docMk/>
            <pc:sldMk cId="1013706265" sldId="324"/>
            <ac:spMk id="3" creationId="{3718E836-F1F1-4199-9426-2E5F5F0090C7}"/>
          </ac:spMkLst>
        </pc:spChg>
        <pc:spChg chg="add del mod">
          <ac:chgData name="Beth Burgess" userId="0c839ec0-5398-454d-88a9-6e8268787604" providerId="ADAL" clId="{2E99FDC6-25DF-4808-AA97-3979849BFD8A}" dt="2018-08-13T14:21:05.680" v="14160"/>
          <ac:spMkLst>
            <pc:docMk/>
            <pc:sldMk cId="1013706265" sldId="324"/>
            <ac:spMk id="4" creationId="{BFF26229-D844-4018-9267-97365283EEE9}"/>
          </ac:spMkLst>
        </pc:spChg>
        <pc:spChg chg="add del mod">
          <ac:chgData name="Beth Burgess" userId="0c839ec0-5398-454d-88a9-6e8268787604" providerId="ADAL" clId="{2E99FDC6-25DF-4808-AA97-3979849BFD8A}" dt="2018-08-13T14:21:15.573" v="14161"/>
          <ac:spMkLst>
            <pc:docMk/>
            <pc:sldMk cId="1013706265" sldId="324"/>
            <ac:spMk id="5" creationId="{27B3B0AE-E752-42C7-BB8A-D374FDF83887}"/>
          </ac:spMkLst>
        </pc:spChg>
        <pc:spChg chg="add del mod">
          <ac:chgData name="Beth Burgess" userId="0c839ec0-5398-454d-88a9-6e8268787604" providerId="ADAL" clId="{2E99FDC6-25DF-4808-AA97-3979849BFD8A}" dt="2018-08-13T14:21:15.573" v="14161"/>
          <ac:spMkLst>
            <pc:docMk/>
            <pc:sldMk cId="1013706265" sldId="324"/>
            <ac:spMk id="6" creationId="{996FE527-8646-4039-8F7C-D4AB845B9493}"/>
          </ac:spMkLst>
        </pc:spChg>
        <pc:spChg chg="add del mod">
          <ac:chgData name="Beth Burgess" userId="0c839ec0-5398-454d-88a9-6e8268787604" providerId="ADAL" clId="{2E99FDC6-25DF-4808-AA97-3979849BFD8A}" dt="2018-08-13T14:21:15.573" v="14161"/>
          <ac:spMkLst>
            <pc:docMk/>
            <pc:sldMk cId="1013706265" sldId="324"/>
            <ac:spMk id="7" creationId="{B72DCFF5-6469-4DAD-8C97-6A8FA3C15A1B}"/>
          </ac:spMkLst>
        </pc:spChg>
        <pc:spChg chg="add mod">
          <ac:chgData name="Beth Burgess" userId="0c839ec0-5398-454d-88a9-6e8268787604" providerId="ADAL" clId="{2E99FDC6-25DF-4808-AA97-3979849BFD8A}" dt="2018-08-14T18:02:47.227" v="23414" actId="114"/>
          <ac:spMkLst>
            <pc:docMk/>
            <pc:sldMk cId="1013706265" sldId="324"/>
            <ac:spMk id="8" creationId="{22B37EDD-BE46-4D52-991B-A7BA884D4233}"/>
          </ac:spMkLst>
        </pc:spChg>
      </pc:sldChg>
      <pc:sldChg chg="modSp add">
        <pc:chgData name="Beth Burgess" userId="0c839ec0-5398-454d-88a9-6e8268787604" providerId="ADAL" clId="{2E99FDC6-25DF-4808-AA97-3979849BFD8A}" dt="2018-08-14T17:56:08.320" v="23326" actId="114"/>
        <pc:sldMkLst>
          <pc:docMk/>
          <pc:sldMk cId="1775622900" sldId="325"/>
        </pc:sldMkLst>
        <pc:spChg chg="mod">
          <ac:chgData name="Beth Burgess" userId="0c839ec0-5398-454d-88a9-6e8268787604" providerId="ADAL" clId="{2E99FDC6-25DF-4808-AA97-3979849BFD8A}" dt="2018-08-14T17:46:08.495" v="23164" actId="27636"/>
          <ac:spMkLst>
            <pc:docMk/>
            <pc:sldMk cId="1775622900" sldId="325"/>
            <ac:spMk id="2" creationId="{76B81802-E56A-4B38-B95E-24DFDEB2C764}"/>
          </ac:spMkLst>
        </pc:spChg>
        <pc:spChg chg="mod">
          <ac:chgData name="Beth Burgess" userId="0c839ec0-5398-454d-88a9-6e8268787604" providerId="ADAL" clId="{2E99FDC6-25DF-4808-AA97-3979849BFD8A}" dt="2018-08-14T17:56:08.320" v="23326" actId="114"/>
          <ac:spMkLst>
            <pc:docMk/>
            <pc:sldMk cId="1775622900" sldId="325"/>
            <ac:spMk id="3" creationId="{9DAC5CBB-D500-4E7B-82B0-7502E7E7719C}"/>
          </ac:spMkLst>
        </pc:spChg>
      </pc:sldChg>
      <pc:sldChg chg="modSp add">
        <pc:chgData name="Beth Burgess" userId="0c839ec0-5398-454d-88a9-6e8268787604" providerId="ADAL" clId="{2E99FDC6-25DF-4808-AA97-3979849BFD8A}" dt="2018-08-14T17:53:42.798" v="23295" actId="1076"/>
        <pc:sldMkLst>
          <pc:docMk/>
          <pc:sldMk cId="2661768685" sldId="326"/>
        </pc:sldMkLst>
        <pc:spChg chg="mod">
          <ac:chgData name="Beth Burgess" userId="0c839ec0-5398-454d-88a9-6e8268787604" providerId="ADAL" clId="{2E99FDC6-25DF-4808-AA97-3979849BFD8A}" dt="2018-08-13T15:29:01.363" v="15987" actId="20577"/>
          <ac:spMkLst>
            <pc:docMk/>
            <pc:sldMk cId="2661768685" sldId="326"/>
            <ac:spMk id="2" creationId="{AA8CB1FF-B47A-4DC3-86A2-BE04EFF6A339}"/>
          </ac:spMkLst>
        </pc:spChg>
        <pc:spChg chg="mod">
          <ac:chgData name="Beth Burgess" userId="0c839ec0-5398-454d-88a9-6e8268787604" providerId="ADAL" clId="{2E99FDC6-25DF-4808-AA97-3979849BFD8A}" dt="2018-08-14T17:53:42.798" v="23295" actId="1076"/>
          <ac:spMkLst>
            <pc:docMk/>
            <pc:sldMk cId="2661768685" sldId="326"/>
            <ac:spMk id="3" creationId="{A4C1A094-A84B-4F3F-A604-8799F7F52F18}"/>
          </ac:spMkLst>
        </pc:spChg>
      </pc:sldChg>
      <pc:sldChg chg="modSp add modNotesTx">
        <pc:chgData name="Beth Burgess" userId="0c839ec0-5398-454d-88a9-6e8268787604" providerId="ADAL" clId="{2E99FDC6-25DF-4808-AA97-3979849BFD8A}" dt="2018-08-14T17:47:14.934" v="23194" actId="12"/>
        <pc:sldMkLst>
          <pc:docMk/>
          <pc:sldMk cId="1398351127" sldId="327"/>
        </pc:sldMkLst>
        <pc:spChg chg="mod">
          <ac:chgData name="Beth Burgess" userId="0c839ec0-5398-454d-88a9-6e8268787604" providerId="ADAL" clId="{2E99FDC6-25DF-4808-AA97-3979849BFD8A}" dt="2018-08-14T17:47:14.934" v="23194" actId="12"/>
          <ac:spMkLst>
            <pc:docMk/>
            <pc:sldMk cId="1398351127" sldId="327"/>
            <ac:spMk id="3" creationId="{531C5037-A319-4782-923E-9D16C41B96BC}"/>
          </ac:spMkLst>
        </pc:spChg>
      </pc:sldChg>
      <pc:sldChg chg="modSp add ord">
        <pc:chgData name="Beth Burgess" userId="0c839ec0-5398-454d-88a9-6e8268787604" providerId="ADAL" clId="{2E99FDC6-25DF-4808-AA97-3979849BFD8A}" dt="2018-08-14T17:50:16.614" v="23250" actId="403"/>
        <pc:sldMkLst>
          <pc:docMk/>
          <pc:sldMk cId="2566081460" sldId="328"/>
        </pc:sldMkLst>
        <pc:spChg chg="mod">
          <ac:chgData name="Beth Burgess" userId="0c839ec0-5398-454d-88a9-6e8268787604" providerId="ADAL" clId="{2E99FDC6-25DF-4808-AA97-3979849BFD8A}" dt="2018-08-13T15:48:35.889" v="17026" actId="20577"/>
          <ac:spMkLst>
            <pc:docMk/>
            <pc:sldMk cId="2566081460" sldId="328"/>
            <ac:spMk id="2" creationId="{35126B1B-36C5-4FA9-BE18-1E9C43DF8CC9}"/>
          </ac:spMkLst>
        </pc:spChg>
        <pc:spChg chg="mod">
          <ac:chgData name="Beth Burgess" userId="0c839ec0-5398-454d-88a9-6e8268787604" providerId="ADAL" clId="{2E99FDC6-25DF-4808-AA97-3979849BFD8A}" dt="2018-08-14T17:50:16.614" v="23250" actId="403"/>
          <ac:spMkLst>
            <pc:docMk/>
            <pc:sldMk cId="2566081460" sldId="328"/>
            <ac:spMk id="3" creationId="{C96EAA19-7017-4CAE-A7BC-7E6EF9F8421D}"/>
          </ac:spMkLst>
        </pc:spChg>
      </pc:sldChg>
      <pc:sldChg chg="modSp add del">
        <pc:chgData name="Beth Burgess" userId="0c839ec0-5398-454d-88a9-6e8268787604" providerId="ADAL" clId="{2E99FDC6-25DF-4808-AA97-3979849BFD8A}" dt="2018-08-13T16:24:00.791" v="18570" actId="2696"/>
        <pc:sldMkLst>
          <pc:docMk/>
          <pc:sldMk cId="1048276352" sldId="329"/>
        </pc:sldMkLst>
        <pc:spChg chg="mod">
          <ac:chgData name="Beth Burgess" userId="0c839ec0-5398-454d-88a9-6e8268787604" providerId="ADAL" clId="{2E99FDC6-25DF-4808-AA97-3979849BFD8A}" dt="2018-08-13T16:21:37.037" v="18569" actId="20577"/>
          <ac:spMkLst>
            <pc:docMk/>
            <pc:sldMk cId="1048276352" sldId="329"/>
            <ac:spMk id="3" creationId="{C96EAA19-7017-4CAE-A7BC-7E6EF9F8421D}"/>
          </ac:spMkLst>
        </pc:spChg>
      </pc:sldChg>
      <pc:sldChg chg="modSp add">
        <pc:chgData name="Beth Burgess" userId="0c839ec0-5398-454d-88a9-6e8268787604" providerId="ADAL" clId="{2E99FDC6-25DF-4808-AA97-3979849BFD8A}" dt="2018-08-14T17:50:38.325" v="23253" actId="948"/>
        <pc:sldMkLst>
          <pc:docMk/>
          <pc:sldMk cId="4257748391" sldId="330"/>
        </pc:sldMkLst>
        <pc:spChg chg="mod">
          <ac:chgData name="Beth Burgess" userId="0c839ec0-5398-454d-88a9-6e8268787604" providerId="ADAL" clId="{2E99FDC6-25DF-4808-AA97-3979849BFD8A}" dt="2018-08-14T17:50:38.325" v="23253" actId="948"/>
          <ac:spMkLst>
            <pc:docMk/>
            <pc:sldMk cId="4257748391" sldId="330"/>
            <ac:spMk id="3" creationId="{C96EAA19-7017-4CAE-A7BC-7E6EF9F8421D}"/>
          </ac:spMkLst>
        </pc:spChg>
      </pc:sldChg>
      <pc:sldChg chg="modSp add del">
        <pc:chgData name="Beth Burgess" userId="0c839ec0-5398-454d-88a9-6e8268787604" providerId="ADAL" clId="{2E99FDC6-25DF-4808-AA97-3979849BFD8A}" dt="2018-08-13T16:35:37.083" v="18700" actId="2696"/>
        <pc:sldMkLst>
          <pc:docMk/>
          <pc:sldMk cId="1359522383" sldId="331"/>
        </pc:sldMkLst>
        <pc:spChg chg="mod">
          <ac:chgData name="Beth Burgess" userId="0c839ec0-5398-454d-88a9-6e8268787604" providerId="ADAL" clId="{2E99FDC6-25DF-4808-AA97-3979849BFD8A}" dt="2018-08-13T16:35:12.116" v="18698" actId="20577"/>
          <ac:spMkLst>
            <pc:docMk/>
            <pc:sldMk cId="1359522383" sldId="331"/>
            <ac:spMk id="2" creationId="{F9E37892-1E07-4FB9-96FF-59F3EA93B4D1}"/>
          </ac:spMkLst>
        </pc:spChg>
      </pc:sldChg>
      <pc:sldChg chg="addSp modSp add">
        <pc:chgData name="Beth Burgess" userId="0c839ec0-5398-454d-88a9-6e8268787604" providerId="ADAL" clId="{2E99FDC6-25DF-4808-AA97-3979849BFD8A}" dt="2018-08-14T18:07:25.776" v="23469" actId="1076"/>
        <pc:sldMkLst>
          <pc:docMk/>
          <pc:sldMk cId="4185396132" sldId="331"/>
        </pc:sldMkLst>
        <pc:spChg chg="mod">
          <ac:chgData name="Beth Burgess" userId="0c839ec0-5398-454d-88a9-6e8268787604" providerId="ADAL" clId="{2E99FDC6-25DF-4808-AA97-3979849BFD8A}" dt="2018-08-13T16:46:58.246" v="18851" actId="20577"/>
          <ac:spMkLst>
            <pc:docMk/>
            <pc:sldMk cId="4185396132" sldId="331"/>
            <ac:spMk id="2" creationId="{DC4F1EF0-F9AD-40EC-991E-A07E25CC2626}"/>
          </ac:spMkLst>
        </pc:spChg>
        <pc:spChg chg="add mod">
          <ac:chgData name="Beth Burgess" userId="0c839ec0-5398-454d-88a9-6e8268787604" providerId="ADAL" clId="{2E99FDC6-25DF-4808-AA97-3979849BFD8A}" dt="2018-08-14T18:07:25.776" v="23469" actId="1076"/>
          <ac:spMkLst>
            <pc:docMk/>
            <pc:sldMk cId="4185396132" sldId="331"/>
            <ac:spMk id="3" creationId="{A69D56B7-1559-4B53-8DE8-4CD734D68844}"/>
          </ac:spMkLst>
        </pc:spChg>
      </pc:sldChg>
      <pc:sldChg chg="modSp add">
        <pc:chgData name="Beth Burgess" userId="0c839ec0-5398-454d-88a9-6e8268787604" providerId="ADAL" clId="{2E99FDC6-25DF-4808-AA97-3979849BFD8A}" dt="2018-08-14T18:18:03.570" v="23693" actId="1076"/>
        <pc:sldMkLst>
          <pc:docMk/>
          <pc:sldMk cId="3622117973" sldId="332"/>
        </pc:sldMkLst>
        <pc:spChg chg="mod">
          <ac:chgData name="Beth Burgess" userId="0c839ec0-5398-454d-88a9-6e8268787604" providerId="ADAL" clId="{2E99FDC6-25DF-4808-AA97-3979849BFD8A}" dt="2018-08-13T18:55:25.679" v="20402" actId="13926"/>
          <ac:spMkLst>
            <pc:docMk/>
            <pc:sldMk cId="3622117973" sldId="332"/>
            <ac:spMk id="2" creationId="{94191B6B-F605-48E0-88CC-BBFA644906C7}"/>
          </ac:spMkLst>
        </pc:spChg>
        <pc:spChg chg="mod">
          <ac:chgData name="Beth Burgess" userId="0c839ec0-5398-454d-88a9-6e8268787604" providerId="ADAL" clId="{2E99FDC6-25DF-4808-AA97-3979849BFD8A}" dt="2018-08-14T18:18:03.570" v="23693" actId="1076"/>
          <ac:spMkLst>
            <pc:docMk/>
            <pc:sldMk cId="3622117973" sldId="332"/>
            <ac:spMk id="3" creationId="{18A13E9F-EB71-4352-844C-F54F39EB19C5}"/>
          </ac:spMkLst>
        </pc:spChg>
      </pc:sldChg>
      <pc:sldChg chg="modSp add">
        <pc:chgData name="Beth Burgess" userId="0c839ec0-5398-454d-88a9-6e8268787604" providerId="ADAL" clId="{2E99FDC6-25DF-4808-AA97-3979849BFD8A}" dt="2018-08-14T18:21:14.420" v="23738" actId="1076"/>
        <pc:sldMkLst>
          <pc:docMk/>
          <pc:sldMk cId="3279037754" sldId="333"/>
        </pc:sldMkLst>
        <pc:spChg chg="mod">
          <ac:chgData name="Beth Burgess" userId="0c839ec0-5398-454d-88a9-6e8268787604" providerId="ADAL" clId="{2E99FDC6-25DF-4808-AA97-3979849BFD8A}" dt="2018-08-13T19:26:22.034" v="21140" actId="13926"/>
          <ac:spMkLst>
            <pc:docMk/>
            <pc:sldMk cId="3279037754" sldId="333"/>
            <ac:spMk id="2" creationId="{94191B6B-F605-48E0-88CC-BBFA644906C7}"/>
          </ac:spMkLst>
        </pc:spChg>
        <pc:spChg chg="mod">
          <ac:chgData name="Beth Burgess" userId="0c839ec0-5398-454d-88a9-6e8268787604" providerId="ADAL" clId="{2E99FDC6-25DF-4808-AA97-3979849BFD8A}" dt="2018-08-14T18:21:14.420" v="23738" actId="1076"/>
          <ac:spMkLst>
            <pc:docMk/>
            <pc:sldMk cId="3279037754" sldId="333"/>
            <ac:spMk id="3" creationId="{18A13E9F-EB71-4352-844C-F54F39EB19C5}"/>
          </ac:spMkLst>
        </pc:spChg>
      </pc:sldChg>
      <pc:sldChg chg="modSp add">
        <pc:chgData name="Beth Burgess" userId="0c839ec0-5398-454d-88a9-6e8268787604" providerId="ADAL" clId="{2E99FDC6-25DF-4808-AA97-3979849BFD8A}" dt="2018-08-14T18:20:20.603" v="23723" actId="1076"/>
        <pc:sldMkLst>
          <pc:docMk/>
          <pc:sldMk cId="2078575584" sldId="334"/>
        </pc:sldMkLst>
        <pc:spChg chg="mod">
          <ac:chgData name="Beth Burgess" userId="0c839ec0-5398-454d-88a9-6e8268787604" providerId="ADAL" clId="{2E99FDC6-25DF-4808-AA97-3979849BFD8A}" dt="2018-08-14T17:46:08.711" v="23178" actId="27636"/>
          <ac:spMkLst>
            <pc:docMk/>
            <pc:sldMk cId="2078575584" sldId="334"/>
            <ac:spMk id="2" creationId="{94191B6B-F605-48E0-88CC-BBFA644906C7}"/>
          </ac:spMkLst>
        </pc:spChg>
        <pc:spChg chg="mod">
          <ac:chgData name="Beth Burgess" userId="0c839ec0-5398-454d-88a9-6e8268787604" providerId="ADAL" clId="{2E99FDC6-25DF-4808-AA97-3979849BFD8A}" dt="2018-08-14T18:20:20.603" v="23723" actId="1076"/>
          <ac:spMkLst>
            <pc:docMk/>
            <pc:sldMk cId="2078575584" sldId="334"/>
            <ac:spMk id="3" creationId="{18A13E9F-EB71-4352-844C-F54F39EB19C5}"/>
          </ac:spMkLst>
        </pc:spChg>
      </pc:sldChg>
      <pc:sldChg chg="modSp add">
        <pc:chgData name="Beth Burgess" userId="0c839ec0-5398-454d-88a9-6e8268787604" providerId="ADAL" clId="{2E99FDC6-25DF-4808-AA97-3979849BFD8A}" dt="2018-08-14T18:23:16.407" v="23763" actId="403"/>
        <pc:sldMkLst>
          <pc:docMk/>
          <pc:sldMk cId="2200581866" sldId="335"/>
        </pc:sldMkLst>
        <pc:spChg chg="mod">
          <ac:chgData name="Beth Burgess" userId="0c839ec0-5398-454d-88a9-6e8268787604" providerId="ADAL" clId="{2E99FDC6-25DF-4808-AA97-3979849BFD8A}" dt="2018-08-13T19:26:59.714" v="21152" actId="20577"/>
          <ac:spMkLst>
            <pc:docMk/>
            <pc:sldMk cId="2200581866" sldId="335"/>
            <ac:spMk id="2" creationId="{B3E25D4C-566F-4368-A2BE-0D0B9786AA5A}"/>
          </ac:spMkLst>
        </pc:spChg>
        <pc:spChg chg="mod">
          <ac:chgData name="Beth Burgess" userId="0c839ec0-5398-454d-88a9-6e8268787604" providerId="ADAL" clId="{2E99FDC6-25DF-4808-AA97-3979849BFD8A}" dt="2018-08-14T18:23:16.407" v="23763" actId="403"/>
          <ac:spMkLst>
            <pc:docMk/>
            <pc:sldMk cId="2200581866" sldId="335"/>
            <ac:spMk id="3" creationId="{F109D20E-805E-4FCC-B91E-9FC27DD9D1A4}"/>
          </ac:spMkLst>
        </pc:spChg>
      </pc:sldChg>
      <pc:sldChg chg="modSp add ord">
        <pc:chgData name="Beth Burgess" userId="0c839ec0-5398-454d-88a9-6e8268787604" providerId="ADAL" clId="{2E99FDC6-25DF-4808-AA97-3979849BFD8A}" dt="2018-08-14T17:57:36.944" v="23346" actId="255"/>
        <pc:sldMkLst>
          <pc:docMk/>
          <pc:sldMk cId="1925124344" sldId="336"/>
        </pc:sldMkLst>
        <pc:spChg chg="mod">
          <ac:chgData name="Beth Burgess" userId="0c839ec0-5398-454d-88a9-6e8268787604" providerId="ADAL" clId="{2E99FDC6-25DF-4808-AA97-3979849BFD8A}" dt="2018-08-13T19:19:01.942" v="20961"/>
          <ac:spMkLst>
            <pc:docMk/>
            <pc:sldMk cId="1925124344" sldId="336"/>
            <ac:spMk id="2" creationId="{76B81802-E56A-4B38-B95E-24DFDEB2C764}"/>
          </ac:spMkLst>
        </pc:spChg>
        <pc:spChg chg="mod">
          <ac:chgData name="Beth Burgess" userId="0c839ec0-5398-454d-88a9-6e8268787604" providerId="ADAL" clId="{2E99FDC6-25DF-4808-AA97-3979849BFD8A}" dt="2018-08-14T17:57:36.944" v="23346" actId="255"/>
          <ac:spMkLst>
            <pc:docMk/>
            <pc:sldMk cId="1925124344" sldId="336"/>
            <ac:spMk id="3" creationId="{9DAC5CBB-D500-4E7B-82B0-7502E7E7719C}"/>
          </ac:spMkLst>
        </pc:spChg>
      </pc:sldChg>
      <pc:sldChg chg="modSp add">
        <pc:chgData name="Beth Burgess" userId="0c839ec0-5398-454d-88a9-6e8268787604" providerId="ADAL" clId="{2E99FDC6-25DF-4808-AA97-3979849BFD8A}" dt="2018-08-14T18:24:09.165" v="23783" actId="27636"/>
        <pc:sldMkLst>
          <pc:docMk/>
          <pc:sldMk cId="3706012393" sldId="337"/>
        </pc:sldMkLst>
        <pc:spChg chg="mod">
          <ac:chgData name="Beth Burgess" userId="0c839ec0-5398-454d-88a9-6e8268787604" providerId="ADAL" clId="{2E99FDC6-25DF-4808-AA97-3979849BFD8A}" dt="2018-08-13T19:31:38.595" v="21475" actId="20577"/>
          <ac:spMkLst>
            <pc:docMk/>
            <pc:sldMk cId="3706012393" sldId="337"/>
            <ac:spMk id="2" creationId="{2B773055-4225-4A4E-B008-A608666C20F0}"/>
          </ac:spMkLst>
        </pc:spChg>
        <pc:spChg chg="mod">
          <ac:chgData name="Beth Burgess" userId="0c839ec0-5398-454d-88a9-6e8268787604" providerId="ADAL" clId="{2E99FDC6-25DF-4808-AA97-3979849BFD8A}" dt="2018-08-14T18:24:09.165" v="23783" actId="27636"/>
          <ac:spMkLst>
            <pc:docMk/>
            <pc:sldMk cId="3706012393" sldId="337"/>
            <ac:spMk id="3" creationId="{32F77E7B-A16B-49AD-8357-71B5BECEAC8F}"/>
          </ac:spMkLst>
        </pc:spChg>
      </pc:sldChg>
      <pc:sldChg chg="modSp add del">
        <pc:chgData name="Beth Burgess" userId="0c839ec0-5398-454d-88a9-6e8268787604" providerId="ADAL" clId="{2E99FDC6-25DF-4808-AA97-3979849BFD8A}" dt="2018-08-14T16:57:08.600" v="21787" actId="2696"/>
        <pc:sldMkLst>
          <pc:docMk/>
          <pc:sldMk cId="96020997" sldId="338"/>
        </pc:sldMkLst>
        <pc:spChg chg="mod">
          <ac:chgData name="Beth Burgess" userId="0c839ec0-5398-454d-88a9-6e8268787604" providerId="ADAL" clId="{2E99FDC6-25DF-4808-AA97-3979849BFD8A}" dt="2018-08-14T16:54:49.137" v="21747" actId="20577"/>
          <ac:spMkLst>
            <pc:docMk/>
            <pc:sldMk cId="96020997" sldId="338"/>
            <ac:spMk id="2" creationId="{2B773055-4225-4A4E-B008-A608666C20F0}"/>
          </ac:spMkLst>
        </pc:spChg>
        <pc:spChg chg="mod">
          <ac:chgData name="Beth Burgess" userId="0c839ec0-5398-454d-88a9-6e8268787604" providerId="ADAL" clId="{2E99FDC6-25DF-4808-AA97-3979849BFD8A}" dt="2018-08-14T16:55:49.703" v="21786" actId="20577"/>
          <ac:spMkLst>
            <pc:docMk/>
            <pc:sldMk cId="96020997" sldId="338"/>
            <ac:spMk id="3" creationId="{32F77E7B-A16B-49AD-8357-71B5BECEAC8F}"/>
          </ac:spMkLst>
        </pc:spChg>
      </pc:sldChg>
      <pc:sldChg chg="addSp delSp modSp add">
        <pc:chgData name="Beth Burgess" userId="0c839ec0-5398-454d-88a9-6e8268787604" providerId="ADAL" clId="{2E99FDC6-25DF-4808-AA97-3979849BFD8A}" dt="2018-08-14T17:43:27.083" v="23052" actId="1076"/>
        <pc:sldMkLst>
          <pc:docMk/>
          <pc:sldMk cId="760313819" sldId="338"/>
        </pc:sldMkLst>
        <pc:spChg chg="del">
          <ac:chgData name="Beth Burgess" userId="0c839ec0-5398-454d-88a9-6e8268787604" providerId="ADAL" clId="{2E99FDC6-25DF-4808-AA97-3979849BFD8A}" dt="2018-08-14T17:41:42.662" v="23017"/>
          <ac:spMkLst>
            <pc:docMk/>
            <pc:sldMk cId="760313819" sldId="338"/>
            <ac:spMk id="2" creationId="{F01D56A9-B00B-4746-B8DA-325F40C7EEF6}"/>
          </ac:spMkLst>
        </pc:spChg>
        <pc:spChg chg="del">
          <ac:chgData name="Beth Burgess" userId="0c839ec0-5398-454d-88a9-6e8268787604" providerId="ADAL" clId="{2E99FDC6-25DF-4808-AA97-3979849BFD8A}" dt="2018-08-14T17:41:42.662" v="23017"/>
          <ac:spMkLst>
            <pc:docMk/>
            <pc:sldMk cId="760313819" sldId="338"/>
            <ac:spMk id="3" creationId="{450CCF8A-F100-440B-87AA-714959E5CF4F}"/>
          </ac:spMkLst>
        </pc:spChg>
        <pc:spChg chg="add del mod">
          <ac:chgData name="Beth Burgess" userId="0c839ec0-5398-454d-88a9-6e8268787604" providerId="ADAL" clId="{2E99FDC6-25DF-4808-AA97-3979849BFD8A}" dt="2018-08-14T17:42:18.733" v="23039"/>
          <ac:spMkLst>
            <pc:docMk/>
            <pc:sldMk cId="760313819" sldId="338"/>
            <ac:spMk id="4" creationId="{B08026FE-98C3-4405-8BE8-89E442FAC267}"/>
          </ac:spMkLst>
        </pc:spChg>
        <pc:spChg chg="add mod">
          <ac:chgData name="Beth Burgess" userId="0c839ec0-5398-454d-88a9-6e8268787604" providerId="ADAL" clId="{2E99FDC6-25DF-4808-AA97-3979849BFD8A}" dt="2018-08-14T17:43:19.734" v="23049" actId="6549"/>
          <ac:spMkLst>
            <pc:docMk/>
            <pc:sldMk cId="760313819" sldId="338"/>
            <ac:spMk id="5" creationId="{DEC8BBD2-6F31-4F89-B857-6E204FCF1D4A}"/>
          </ac:spMkLst>
        </pc:spChg>
        <pc:picChg chg="add mod">
          <ac:chgData name="Beth Burgess" userId="0c839ec0-5398-454d-88a9-6e8268787604" providerId="ADAL" clId="{2E99FDC6-25DF-4808-AA97-3979849BFD8A}" dt="2018-08-14T17:43:27.083" v="23052" actId="1076"/>
          <ac:picMkLst>
            <pc:docMk/>
            <pc:sldMk cId="760313819" sldId="338"/>
            <ac:picMk id="9" creationId="{F77732EA-854B-46ED-8F48-22FA721AF171}"/>
          </ac:picMkLst>
        </pc:picChg>
      </pc:sldChg>
      <pc:sldChg chg="addSp delSp modSp add del ord">
        <pc:chgData name="Beth Burgess" userId="0c839ec0-5398-454d-88a9-6e8268787604" providerId="ADAL" clId="{2E99FDC6-25DF-4808-AA97-3979849BFD8A}" dt="2018-08-14T17:19:56.578" v="22295" actId="2696"/>
        <pc:sldMkLst>
          <pc:docMk/>
          <pc:sldMk cId="2934116876" sldId="338"/>
        </pc:sldMkLst>
        <pc:spChg chg="add del mod">
          <ac:chgData name="Beth Burgess" userId="0c839ec0-5398-454d-88a9-6e8268787604" providerId="ADAL" clId="{2E99FDC6-25DF-4808-AA97-3979849BFD8A}" dt="2018-08-14T17:05:12.959" v="21904"/>
          <ac:spMkLst>
            <pc:docMk/>
            <pc:sldMk cId="2934116876" sldId="338"/>
            <ac:spMk id="2" creationId="{2BC3FFA6-0C6C-4EF8-8003-47B75FDFCA4F}"/>
          </ac:spMkLst>
        </pc:spChg>
        <pc:spChg chg="add del mod">
          <ac:chgData name="Beth Burgess" userId="0c839ec0-5398-454d-88a9-6e8268787604" providerId="ADAL" clId="{2E99FDC6-25DF-4808-AA97-3979849BFD8A}" dt="2018-08-14T17:05:12.959" v="21904"/>
          <ac:spMkLst>
            <pc:docMk/>
            <pc:sldMk cId="2934116876" sldId="338"/>
            <ac:spMk id="3" creationId="{EF5B257A-C8BB-4B00-814C-2F9166F6D850}"/>
          </ac:spMkLst>
        </pc:spChg>
        <pc:spChg chg="mod">
          <ac:chgData name="Beth Burgess" userId="0c839ec0-5398-454d-88a9-6e8268787604" providerId="ADAL" clId="{2E99FDC6-25DF-4808-AA97-3979849BFD8A}" dt="2018-08-14T17:04:31.805" v="21897" actId="20577"/>
          <ac:spMkLst>
            <pc:docMk/>
            <pc:sldMk cId="2934116876" sldId="338"/>
            <ac:spMk id="7" creationId="{DF86D842-D8A0-4044-8B02-F4F9A367A012}"/>
          </ac:spMkLst>
        </pc:spChg>
        <pc:spChg chg="add del mod">
          <ac:chgData name="Beth Burgess" userId="0c839ec0-5398-454d-88a9-6e8268787604" providerId="ADAL" clId="{2E99FDC6-25DF-4808-AA97-3979849BFD8A}" dt="2018-08-14T17:05:29.828" v="21905" actId="3680"/>
          <ac:spMkLst>
            <pc:docMk/>
            <pc:sldMk cId="2934116876" sldId="338"/>
            <ac:spMk id="8" creationId="{AE6C21FB-28BC-40C5-AF40-C316E50BAFE5}"/>
          </ac:spMkLst>
        </pc:spChg>
        <pc:graphicFrameChg chg="add mod modGraphic">
          <ac:chgData name="Beth Burgess" userId="0c839ec0-5398-454d-88a9-6e8268787604" providerId="ADAL" clId="{2E99FDC6-25DF-4808-AA97-3979849BFD8A}" dt="2018-08-14T17:17:33.928" v="22242" actId="20577"/>
          <ac:graphicFrameMkLst>
            <pc:docMk/>
            <pc:sldMk cId="2934116876" sldId="338"/>
            <ac:graphicFrameMk id="4" creationId="{C163AC3B-31EF-4195-B2D4-A3F223164AE7}"/>
          </ac:graphicFrameMkLst>
        </pc:graphicFrameChg>
      </pc:sldChg>
      <pc:sldChg chg="delSp modSp add">
        <pc:chgData name="Beth Burgess" userId="0c839ec0-5398-454d-88a9-6e8268787604" providerId="ADAL" clId="{2E99FDC6-25DF-4808-AA97-3979849BFD8A}" dt="2018-08-14T17:46:01.012" v="23160" actId="27636"/>
        <pc:sldMkLst>
          <pc:docMk/>
          <pc:sldMk cId="3212172602" sldId="339"/>
        </pc:sldMkLst>
        <pc:spChg chg="mod">
          <ac:chgData name="Beth Burgess" userId="0c839ec0-5398-454d-88a9-6e8268787604" providerId="ADAL" clId="{2E99FDC6-25DF-4808-AA97-3979849BFD8A}" dt="2018-08-14T17:46:01.012" v="23160" actId="27636"/>
          <ac:spMkLst>
            <pc:docMk/>
            <pc:sldMk cId="3212172602" sldId="339"/>
            <ac:spMk id="5" creationId="{DEC8BBD2-6F31-4F89-B857-6E204FCF1D4A}"/>
          </ac:spMkLst>
        </pc:spChg>
        <pc:picChg chg="del mod">
          <ac:chgData name="Beth Burgess" userId="0c839ec0-5398-454d-88a9-6e8268787604" providerId="ADAL" clId="{2E99FDC6-25DF-4808-AA97-3979849BFD8A}" dt="2018-08-14T17:43:46.211" v="23065"/>
          <ac:picMkLst>
            <pc:docMk/>
            <pc:sldMk cId="3212172602" sldId="339"/>
            <ac:picMk id="9" creationId="{F77732EA-854B-46ED-8F48-22FA721AF171}"/>
          </ac:picMkLst>
        </pc:picChg>
      </pc:sldChg>
      <pc:sldChg chg="addSp modSp add">
        <pc:chgData name="Beth Burgess" userId="0c839ec0-5398-454d-88a9-6e8268787604" providerId="ADAL" clId="{2E99FDC6-25DF-4808-AA97-3979849BFD8A}" dt="2018-08-14T18:12:48.816" v="23610" actId="404"/>
        <pc:sldMkLst>
          <pc:docMk/>
          <pc:sldMk cId="2746894007" sldId="340"/>
        </pc:sldMkLst>
        <pc:spChg chg="mod">
          <ac:chgData name="Beth Burgess" userId="0c839ec0-5398-454d-88a9-6e8268787604" providerId="ADAL" clId="{2E99FDC6-25DF-4808-AA97-3979849BFD8A}" dt="2018-08-14T18:10:50.229" v="23502" actId="1076"/>
          <ac:spMkLst>
            <pc:docMk/>
            <pc:sldMk cId="2746894007" sldId="340"/>
            <ac:spMk id="2" creationId="{EB007C1B-DF53-4515-9F1D-4D34CC719D59}"/>
          </ac:spMkLst>
        </pc:spChg>
        <pc:spChg chg="mod">
          <ac:chgData name="Beth Burgess" userId="0c839ec0-5398-454d-88a9-6e8268787604" providerId="ADAL" clId="{2E99FDC6-25DF-4808-AA97-3979849BFD8A}" dt="2018-08-14T18:12:48.816" v="23610" actId="404"/>
          <ac:spMkLst>
            <pc:docMk/>
            <pc:sldMk cId="2746894007" sldId="340"/>
            <ac:spMk id="3" creationId="{41F5ADFA-F44A-41FA-BFF2-81EF5606EE29}"/>
          </ac:spMkLst>
        </pc:spChg>
        <pc:graphicFrameChg chg="add mod modGraphic">
          <ac:chgData name="Beth Burgess" userId="0c839ec0-5398-454d-88a9-6e8268787604" providerId="ADAL" clId="{2E99FDC6-25DF-4808-AA97-3979849BFD8A}" dt="2018-08-14T18:12:40.081" v="23608" actId="1076"/>
          <ac:graphicFrameMkLst>
            <pc:docMk/>
            <pc:sldMk cId="2746894007" sldId="340"/>
            <ac:graphicFrameMk id="4" creationId="{2B41B7E3-BE73-4D74-9278-5839E5C2FFDA}"/>
          </ac:graphicFrameMkLst>
        </pc:graphicFrameChg>
      </pc:sldChg>
      <pc:sldChg chg="addSp modSp add">
        <pc:chgData name="Beth Burgess" userId="0c839ec0-5398-454d-88a9-6e8268787604" providerId="ADAL" clId="{2E99FDC6-25DF-4808-AA97-3979849BFD8A}" dt="2018-08-14T23:28:23.246" v="24005" actId="122"/>
        <pc:sldMkLst>
          <pc:docMk/>
          <pc:sldMk cId="529367861" sldId="341"/>
        </pc:sldMkLst>
        <pc:spChg chg="mod">
          <ac:chgData name="Beth Burgess" userId="0c839ec0-5398-454d-88a9-6e8268787604" providerId="ADAL" clId="{2E99FDC6-25DF-4808-AA97-3979849BFD8A}" dt="2018-08-14T18:25:12.390" v="23796"/>
          <ac:spMkLst>
            <pc:docMk/>
            <pc:sldMk cId="529367861" sldId="341"/>
            <ac:spMk id="2" creationId="{3B02D09E-DBF4-452B-B276-D4769F5FB300}"/>
          </ac:spMkLst>
        </pc:spChg>
        <pc:spChg chg="mod">
          <ac:chgData name="Beth Burgess" userId="0c839ec0-5398-454d-88a9-6e8268787604" providerId="ADAL" clId="{2E99FDC6-25DF-4808-AA97-3979849BFD8A}" dt="2018-08-14T23:27:51.165" v="23999" actId="948"/>
          <ac:spMkLst>
            <pc:docMk/>
            <pc:sldMk cId="529367861" sldId="341"/>
            <ac:spMk id="3" creationId="{28724DBE-A280-47A8-8776-DDCF0321F5CC}"/>
          </ac:spMkLst>
        </pc:spChg>
        <pc:graphicFrameChg chg="add mod modGraphic">
          <ac:chgData name="Beth Burgess" userId="0c839ec0-5398-454d-88a9-6e8268787604" providerId="ADAL" clId="{2E99FDC6-25DF-4808-AA97-3979849BFD8A}" dt="2018-08-14T23:28:23.246" v="24005" actId="122"/>
          <ac:graphicFrameMkLst>
            <pc:docMk/>
            <pc:sldMk cId="529367861" sldId="341"/>
            <ac:graphicFrameMk id="4" creationId="{4EEF0010-869A-4382-B2B6-ED705CE429F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A2BA9F-96D8-4D6A-B0B3-655F7A6DCA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4ED8003-CCC5-43D0-B57E-7AB5C780629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211C37-17C6-4C04-A538-3F10CD2D1726}" type="datetimeFigureOut">
              <a:rPr lang="en-US" smtClean="0"/>
              <a:t>8/16/2018</a:t>
            </a:fld>
            <a:endParaRPr lang="en-US"/>
          </a:p>
        </p:txBody>
      </p:sp>
      <p:sp>
        <p:nvSpPr>
          <p:cNvPr id="4" name="Footer Placeholder 3">
            <a:extLst>
              <a:ext uri="{FF2B5EF4-FFF2-40B4-BE49-F238E27FC236}">
                <a16:creationId xmlns:a16="http://schemas.microsoft.com/office/drawing/2014/main" id="{C58C3E35-4C81-474F-B7D1-226F2389278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A44101C-A04E-453B-8BE7-DCE6D81116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0A88AB-F929-4C7F-81DF-A72F9FD58F21}" type="slidenum">
              <a:rPr lang="en-US" smtClean="0"/>
              <a:t>‹#›</a:t>
            </a:fld>
            <a:endParaRPr lang="en-US"/>
          </a:p>
        </p:txBody>
      </p:sp>
    </p:spTree>
    <p:extLst>
      <p:ext uri="{BB962C8B-B14F-4D97-AF65-F5344CB8AC3E}">
        <p14:creationId xmlns:p14="http://schemas.microsoft.com/office/powerpoint/2010/main" val="2847948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02EDDF-3823-4E18-BDFC-D92C40EEB207}" type="datetimeFigureOut">
              <a:rPr lang="en-US" smtClean="0"/>
              <a:t>8/16/2018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F934E-CF92-45F1-9C66-2A51170BD53E}" type="slidenum">
              <a:rPr lang="en-US" smtClean="0"/>
              <a:t>‹#›</a:t>
            </a:fld>
            <a:endParaRPr lang="en-US"/>
          </a:p>
        </p:txBody>
      </p:sp>
    </p:spTree>
    <p:extLst>
      <p:ext uri="{BB962C8B-B14F-4D97-AF65-F5344CB8AC3E}">
        <p14:creationId xmlns:p14="http://schemas.microsoft.com/office/powerpoint/2010/main" val="4158243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t>AHA Coding Handbook: </a:t>
            </a:r>
            <a:br>
              <a:rPr lang="en-US" sz="1200" b="0" i="0" u="none" strike="noStrike" baseline="0" dirty="0"/>
            </a:br>
            <a:r>
              <a:rPr lang="en-US" sz="1200" b="0" i="0" u="none" strike="noStrike" baseline="0" dirty="0"/>
              <a:t>“not all conditions that occur following surgery or other patient care are classified as complications. First, there must be more than a routinely expected condition or occurrence. For example, a major amount of bleeding is expected with joint replacement surgery; hemorrhage should not be considered a complication unless such bleeding is particularly excessive.”</a:t>
            </a:r>
          </a:p>
          <a:p>
            <a:endParaRPr lang="en-US" dirty="0"/>
          </a:p>
        </p:txBody>
      </p:sp>
      <p:sp>
        <p:nvSpPr>
          <p:cNvPr id="4" name="Slide Number Placeholder 3"/>
          <p:cNvSpPr>
            <a:spLocks noGrp="1"/>
          </p:cNvSpPr>
          <p:nvPr>
            <p:ph type="sldNum" sz="quarter" idx="10"/>
          </p:nvPr>
        </p:nvSpPr>
        <p:spPr/>
        <p:txBody>
          <a:bodyPr/>
          <a:lstStyle/>
          <a:p>
            <a:fld id="{F39F934E-CF92-45F1-9C66-2A51170BD53E}" type="slidenum">
              <a:rPr lang="en-US" smtClean="0"/>
              <a:t>3</a:t>
            </a:fld>
            <a:endParaRPr lang="en-US"/>
          </a:p>
        </p:txBody>
      </p:sp>
    </p:spTree>
    <p:extLst>
      <p:ext uri="{BB962C8B-B14F-4D97-AF65-F5344CB8AC3E}">
        <p14:creationId xmlns:p14="http://schemas.microsoft.com/office/powerpoint/2010/main" val="3831377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F934E-CF92-45F1-9C66-2A51170BD53E}" type="slidenum">
              <a:rPr lang="en-US" smtClean="0"/>
              <a:t>6</a:t>
            </a:fld>
            <a:endParaRPr lang="en-US"/>
          </a:p>
        </p:txBody>
      </p:sp>
    </p:spTree>
    <p:extLst>
      <p:ext uri="{BB962C8B-B14F-4D97-AF65-F5344CB8AC3E}">
        <p14:creationId xmlns:p14="http://schemas.microsoft.com/office/powerpoint/2010/main" val="1165835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F934E-CF92-45F1-9C66-2A51170BD53E}" type="slidenum">
              <a:rPr lang="en-US" smtClean="0"/>
              <a:t>8</a:t>
            </a:fld>
            <a:endParaRPr lang="en-US"/>
          </a:p>
        </p:txBody>
      </p:sp>
    </p:spTree>
    <p:extLst>
      <p:ext uri="{BB962C8B-B14F-4D97-AF65-F5344CB8AC3E}">
        <p14:creationId xmlns:p14="http://schemas.microsoft.com/office/powerpoint/2010/main" val="41442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F934E-CF92-45F1-9C66-2A51170BD53E}" type="slidenum">
              <a:rPr lang="en-US" smtClean="0"/>
              <a:t>10</a:t>
            </a:fld>
            <a:endParaRPr lang="en-US"/>
          </a:p>
        </p:txBody>
      </p:sp>
    </p:spTree>
    <p:extLst>
      <p:ext uri="{BB962C8B-B14F-4D97-AF65-F5344CB8AC3E}">
        <p14:creationId xmlns:p14="http://schemas.microsoft.com/office/powerpoint/2010/main" val="3611685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use top two the most!</a:t>
            </a:r>
          </a:p>
          <a:p>
            <a:endParaRPr lang="en-US" dirty="0"/>
          </a:p>
          <a:p>
            <a:r>
              <a:rPr lang="en-US" dirty="0"/>
              <a:t>CVC examples: Hickman, PICC, port-a-</a:t>
            </a:r>
            <a:r>
              <a:rPr lang="en-US" dirty="0" err="1"/>
              <a:t>cath</a:t>
            </a:r>
            <a:r>
              <a:rPr lang="en-US" dirty="0"/>
              <a:t>, pulmonary artery </a:t>
            </a:r>
            <a:r>
              <a:rPr lang="en-US" dirty="0" err="1"/>
              <a:t>cath</a:t>
            </a:r>
            <a:r>
              <a:rPr lang="en-US" dirty="0"/>
              <a:t>, triple lumen </a:t>
            </a:r>
            <a:r>
              <a:rPr lang="en-US" dirty="0" err="1"/>
              <a:t>cath</a:t>
            </a:r>
            <a:r>
              <a:rPr lang="en-US" dirty="0"/>
              <a:t>, umbilical venous </a:t>
            </a:r>
            <a:r>
              <a:rPr lang="en-US" dirty="0" err="1"/>
              <a:t>cath</a:t>
            </a:r>
            <a:r>
              <a:rPr lang="en-US" dirty="0"/>
              <a:t>, “catheter associated” infection</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39F934E-CF92-45F1-9C66-2A51170BD53E}" type="slidenum">
              <a:rPr lang="en-US" smtClean="0"/>
              <a:t>11</a:t>
            </a:fld>
            <a:endParaRPr lang="en-US"/>
          </a:p>
        </p:txBody>
      </p:sp>
    </p:spTree>
    <p:extLst>
      <p:ext uri="{BB962C8B-B14F-4D97-AF65-F5344CB8AC3E}">
        <p14:creationId xmlns:p14="http://schemas.microsoft.com/office/powerpoint/2010/main" val="2913748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Infection following a procedure NOT involving device, implant, graft or due to infusion/transfusion/therapeutic injection</a:t>
            </a:r>
          </a:p>
        </p:txBody>
      </p:sp>
      <p:sp>
        <p:nvSpPr>
          <p:cNvPr id="4" name="Slide Number Placeholder 3"/>
          <p:cNvSpPr>
            <a:spLocks noGrp="1"/>
          </p:cNvSpPr>
          <p:nvPr>
            <p:ph type="sldNum" sz="quarter" idx="10"/>
          </p:nvPr>
        </p:nvSpPr>
        <p:spPr/>
        <p:txBody>
          <a:bodyPr/>
          <a:lstStyle/>
          <a:p>
            <a:fld id="{F39F934E-CF92-45F1-9C66-2A51170BD53E}" type="slidenum">
              <a:rPr lang="en-US" smtClean="0"/>
              <a:t>13</a:t>
            </a:fld>
            <a:endParaRPr lang="en-US"/>
          </a:p>
        </p:txBody>
      </p:sp>
    </p:spTree>
    <p:extLst>
      <p:ext uri="{BB962C8B-B14F-4D97-AF65-F5344CB8AC3E}">
        <p14:creationId xmlns:p14="http://schemas.microsoft.com/office/powerpoint/2010/main" val="2337833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Malfunction includes </a:t>
            </a:r>
            <a:r>
              <a:rPr lang="en-US" sz="1200" i="0" dirty="0"/>
              <a:t>mechanical complication, obstruction, stenosis</a:t>
            </a:r>
            <a:endParaRPr lang="en-US" i="0" dirty="0"/>
          </a:p>
        </p:txBody>
      </p:sp>
      <p:sp>
        <p:nvSpPr>
          <p:cNvPr id="4" name="Slide Number Placeholder 3"/>
          <p:cNvSpPr>
            <a:spLocks noGrp="1"/>
          </p:cNvSpPr>
          <p:nvPr>
            <p:ph type="sldNum" sz="quarter" idx="10"/>
          </p:nvPr>
        </p:nvSpPr>
        <p:spPr/>
        <p:txBody>
          <a:bodyPr/>
          <a:lstStyle/>
          <a:p>
            <a:fld id="{F39F934E-CF92-45F1-9C66-2A51170BD53E}" type="slidenum">
              <a:rPr lang="en-US" smtClean="0"/>
              <a:t>43</a:t>
            </a:fld>
            <a:endParaRPr lang="en-US"/>
          </a:p>
        </p:txBody>
      </p:sp>
    </p:spTree>
    <p:extLst>
      <p:ext uri="{BB962C8B-B14F-4D97-AF65-F5344CB8AC3E}">
        <p14:creationId xmlns:p14="http://schemas.microsoft.com/office/powerpoint/2010/main" val="3992354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time of this CC the index did not default to K91.89 but now does.  However, clarification of a complication should still be done.</a:t>
            </a:r>
          </a:p>
        </p:txBody>
      </p:sp>
      <p:sp>
        <p:nvSpPr>
          <p:cNvPr id="4" name="Slide Number Placeholder 3"/>
          <p:cNvSpPr>
            <a:spLocks noGrp="1"/>
          </p:cNvSpPr>
          <p:nvPr>
            <p:ph type="sldNum" sz="quarter" idx="10"/>
          </p:nvPr>
        </p:nvSpPr>
        <p:spPr/>
        <p:txBody>
          <a:bodyPr/>
          <a:lstStyle/>
          <a:p>
            <a:fld id="{F39F934E-CF92-45F1-9C66-2A51170BD53E}" type="slidenum">
              <a:rPr lang="en-US" smtClean="0"/>
              <a:t>48</a:t>
            </a:fld>
            <a:endParaRPr lang="en-US"/>
          </a:p>
        </p:txBody>
      </p:sp>
    </p:spTree>
    <p:extLst>
      <p:ext uri="{BB962C8B-B14F-4D97-AF65-F5344CB8AC3E}">
        <p14:creationId xmlns:p14="http://schemas.microsoft.com/office/powerpoint/2010/main" val="2649834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6BACE1-74AF-40E6-9ABF-B94C00FDFAD4}"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E324B-8DB2-4679-98DA-604E2E3E9A1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771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6BACE1-74AF-40E6-9ABF-B94C00FDFAD4}"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E324B-8DB2-4679-98DA-604E2E3E9A1C}" type="slidenum">
              <a:rPr lang="en-US" smtClean="0"/>
              <a:t>‹#›</a:t>
            </a:fld>
            <a:endParaRPr lang="en-US"/>
          </a:p>
        </p:txBody>
      </p:sp>
    </p:spTree>
    <p:extLst>
      <p:ext uri="{BB962C8B-B14F-4D97-AF65-F5344CB8AC3E}">
        <p14:creationId xmlns:p14="http://schemas.microsoft.com/office/powerpoint/2010/main" val="574188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6BACE1-74AF-40E6-9ABF-B94C00FDFAD4}"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E324B-8DB2-4679-98DA-604E2E3E9A1C}" type="slidenum">
              <a:rPr lang="en-US" smtClean="0"/>
              <a:t>‹#›</a:t>
            </a:fld>
            <a:endParaRPr lang="en-US"/>
          </a:p>
        </p:txBody>
      </p:sp>
    </p:spTree>
    <p:extLst>
      <p:ext uri="{BB962C8B-B14F-4D97-AF65-F5344CB8AC3E}">
        <p14:creationId xmlns:p14="http://schemas.microsoft.com/office/powerpoint/2010/main" val="414918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6BACE1-74AF-40E6-9ABF-B94C00FDFAD4}"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E324B-8DB2-4679-98DA-604E2E3E9A1C}" type="slidenum">
              <a:rPr lang="en-US" smtClean="0"/>
              <a:t>‹#›</a:t>
            </a:fld>
            <a:endParaRPr lang="en-US"/>
          </a:p>
        </p:txBody>
      </p:sp>
    </p:spTree>
    <p:extLst>
      <p:ext uri="{BB962C8B-B14F-4D97-AF65-F5344CB8AC3E}">
        <p14:creationId xmlns:p14="http://schemas.microsoft.com/office/powerpoint/2010/main" val="1544189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6BACE1-74AF-40E6-9ABF-B94C00FDFAD4}"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E324B-8DB2-4679-98DA-604E2E3E9A1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13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6BACE1-74AF-40E6-9ABF-B94C00FDFAD4}"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E324B-8DB2-4679-98DA-604E2E3E9A1C}" type="slidenum">
              <a:rPr lang="en-US" smtClean="0"/>
              <a:t>‹#›</a:t>
            </a:fld>
            <a:endParaRPr lang="en-US"/>
          </a:p>
        </p:txBody>
      </p:sp>
    </p:spTree>
    <p:extLst>
      <p:ext uri="{BB962C8B-B14F-4D97-AF65-F5344CB8AC3E}">
        <p14:creationId xmlns:p14="http://schemas.microsoft.com/office/powerpoint/2010/main" val="181965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6BACE1-74AF-40E6-9ABF-B94C00FDFAD4}" type="datetimeFigureOut">
              <a:rPr lang="en-US" smtClean="0"/>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E324B-8DB2-4679-98DA-604E2E3E9A1C}" type="slidenum">
              <a:rPr lang="en-US" smtClean="0"/>
              <a:t>‹#›</a:t>
            </a:fld>
            <a:endParaRPr lang="en-US"/>
          </a:p>
        </p:txBody>
      </p:sp>
    </p:spTree>
    <p:extLst>
      <p:ext uri="{BB962C8B-B14F-4D97-AF65-F5344CB8AC3E}">
        <p14:creationId xmlns:p14="http://schemas.microsoft.com/office/powerpoint/2010/main" val="3055475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6BACE1-74AF-40E6-9ABF-B94C00FDFAD4}" type="datetimeFigureOut">
              <a:rPr lang="en-US" smtClean="0"/>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E324B-8DB2-4679-98DA-604E2E3E9A1C}" type="slidenum">
              <a:rPr lang="en-US" smtClean="0"/>
              <a:t>‹#›</a:t>
            </a:fld>
            <a:endParaRPr lang="en-US"/>
          </a:p>
        </p:txBody>
      </p:sp>
    </p:spTree>
    <p:extLst>
      <p:ext uri="{BB962C8B-B14F-4D97-AF65-F5344CB8AC3E}">
        <p14:creationId xmlns:p14="http://schemas.microsoft.com/office/powerpoint/2010/main" val="256622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76BACE1-74AF-40E6-9ABF-B94C00FDFAD4}" type="datetimeFigureOut">
              <a:rPr lang="en-US" smtClean="0"/>
              <a:t>8/16/2018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6FE324B-8DB2-4679-98DA-604E2E3E9A1C}" type="slidenum">
              <a:rPr lang="en-US" smtClean="0"/>
              <a:t>‹#›</a:t>
            </a:fld>
            <a:endParaRPr lang="en-US"/>
          </a:p>
        </p:txBody>
      </p:sp>
    </p:spTree>
    <p:extLst>
      <p:ext uri="{BB962C8B-B14F-4D97-AF65-F5344CB8AC3E}">
        <p14:creationId xmlns:p14="http://schemas.microsoft.com/office/powerpoint/2010/main" val="190599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76BACE1-74AF-40E6-9ABF-B94C00FDFAD4}" type="datetimeFigureOut">
              <a:rPr lang="en-US" smtClean="0"/>
              <a:t>8/16/2018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6FE324B-8DB2-4679-98DA-604E2E3E9A1C}" type="slidenum">
              <a:rPr lang="en-US" smtClean="0"/>
              <a:t>‹#›</a:t>
            </a:fld>
            <a:endParaRPr lang="en-US"/>
          </a:p>
        </p:txBody>
      </p:sp>
    </p:spTree>
    <p:extLst>
      <p:ext uri="{BB962C8B-B14F-4D97-AF65-F5344CB8AC3E}">
        <p14:creationId xmlns:p14="http://schemas.microsoft.com/office/powerpoint/2010/main" val="2697532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76BACE1-74AF-40E6-9ABF-B94C00FDFAD4}"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E324B-8DB2-4679-98DA-604E2E3E9A1C}" type="slidenum">
              <a:rPr lang="en-US" smtClean="0"/>
              <a:t>‹#›</a:t>
            </a:fld>
            <a:endParaRPr lang="en-US"/>
          </a:p>
        </p:txBody>
      </p:sp>
    </p:spTree>
    <p:extLst>
      <p:ext uri="{BB962C8B-B14F-4D97-AF65-F5344CB8AC3E}">
        <p14:creationId xmlns:p14="http://schemas.microsoft.com/office/powerpoint/2010/main" val="318653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76BACE1-74AF-40E6-9ABF-B94C00FDFAD4}" type="datetimeFigureOut">
              <a:rPr lang="en-US" smtClean="0"/>
              <a:t>8/16/2018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6FE324B-8DB2-4679-98DA-604E2E3E9A1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5253565"/>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14820-00C7-4B50-BFB6-286FA96F3C0E}"/>
              </a:ext>
            </a:extLst>
          </p:cNvPr>
          <p:cNvSpPr>
            <a:spLocks noGrp="1"/>
          </p:cNvSpPr>
          <p:nvPr>
            <p:ph type="ctrTitle"/>
          </p:nvPr>
        </p:nvSpPr>
        <p:spPr/>
        <p:txBody>
          <a:bodyPr/>
          <a:lstStyle/>
          <a:p>
            <a:r>
              <a:rPr lang="en-US" dirty="0"/>
              <a:t>Coding for Complications of Medical &amp; Surgical Care</a:t>
            </a:r>
          </a:p>
        </p:txBody>
      </p:sp>
      <p:sp>
        <p:nvSpPr>
          <p:cNvPr id="3" name="Subtitle 2">
            <a:extLst>
              <a:ext uri="{FF2B5EF4-FFF2-40B4-BE49-F238E27FC236}">
                <a16:creationId xmlns:a16="http://schemas.microsoft.com/office/drawing/2014/main" id="{0A2ECA5F-265D-4B5C-8207-58D021D16783}"/>
              </a:ext>
            </a:extLst>
          </p:cNvPr>
          <p:cNvSpPr>
            <a:spLocks noGrp="1"/>
          </p:cNvSpPr>
          <p:nvPr>
            <p:ph type="subTitle" idx="1"/>
          </p:nvPr>
        </p:nvSpPr>
        <p:spPr/>
        <p:txBody>
          <a:bodyPr/>
          <a:lstStyle/>
          <a:p>
            <a:r>
              <a:rPr lang="en-US" dirty="0"/>
              <a:t>Beth Burgess, MHA, RHIA, CCS</a:t>
            </a:r>
          </a:p>
        </p:txBody>
      </p:sp>
    </p:spTree>
    <p:extLst>
      <p:ext uri="{BB962C8B-B14F-4D97-AF65-F5344CB8AC3E}">
        <p14:creationId xmlns:p14="http://schemas.microsoft.com/office/powerpoint/2010/main" val="1129626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9CD60-80A1-459C-9419-C7FD6A849D3D}"/>
              </a:ext>
            </a:extLst>
          </p:cNvPr>
          <p:cNvSpPr>
            <a:spLocks noGrp="1"/>
          </p:cNvSpPr>
          <p:nvPr>
            <p:ph type="title"/>
          </p:nvPr>
        </p:nvSpPr>
        <p:spPr/>
        <p:txBody>
          <a:bodyPr>
            <a:normAutofit fontScale="90000"/>
          </a:bodyPr>
          <a:lstStyle/>
          <a:p>
            <a:r>
              <a:rPr lang="en-US" dirty="0"/>
              <a:t>Complications Following Infusion, Transfusion and Therapeutic Injection (T80)</a:t>
            </a:r>
          </a:p>
        </p:txBody>
      </p:sp>
      <p:graphicFrame>
        <p:nvGraphicFramePr>
          <p:cNvPr id="6" name="Table 5">
            <a:extLst>
              <a:ext uri="{FF2B5EF4-FFF2-40B4-BE49-F238E27FC236}">
                <a16:creationId xmlns:a16="http://schemas.microsoft.com/office/drawing/2014/main" id="{E8A47A25-93A7-4FF1-9628-C80F1534CF1E}"/>
              </a:ext>
            </a:extLst>
          </p:cNvPr>
          <p:cNvGraphicFramePr>
            <a:graphicFrameLocks noGrp="1"/>
          </p:cNvGraphicFramePr>
          <p:nvPr>
            <p:extLst>
              <p:ext uri="{D42A27DB-BD31-4B8C-83A1-F6EECF244321}">
                <p14:modId xmlns:p14="http://schemas.microsoft.com/office/powerpoint/2010/main" val="2370095207"/>
              </p:ext>
            </p:extLst>
          </p:nvPr>
        </p:nvGraphicFramePr>
        <p:xfrm>
          <a:off x="635000" y="1919288"/>
          <a:ext cx="10920412" cy="4331333"/>
        </p:xfrm>
        <a:graphic>
          <a:graphicData uri="http://schemas.openxmlformats.org/drawingml/2006/table">
            <a:tbl>
              <a:tblPr bandRow="1">
                <a:tableStyleId>{5C22544A-7EE6-4342-B048-85BDC9FD1C3A}</a:tableStyleId>
              </a:tblPr>
              <a:tblGrid>
                <a:gridCol w="1141189">
                  <a:extLst>
                    <a:ext uri="{9D8B030D-6E8A-4147-A177-3AD203B41FA5}">
                      <a16:colId xmlns:a16="http://schemas.microsoft.com/office/drawing/2014/main" val="4167455437"/>
                    </a:ext>
                  </a:extLst>
                </a:gridCol>
                <a:gridCol w="9779223">
                  <a:extLst>
                    <a:ext uri="{9D8B030D-6E8A-4147-A177-3AD203B41FA5}">
                      <a16:colId xmlns:a16="http://schemas.microsoft.com/office/drawing/2014/main" val="981350343"/>
                    </a:ext>
                  </a:extLst>
                </a:gridCol>
              </a:tblGrid>
              <a:tr h="505155">
                <a:tc>
                  <a:txBody>
                    <a:bodyPr/>
                    <a:lstStyle/>
                    <a:p>
                      <a:r>
                        <a:rPr lang="en-US" sz="2000" dirty="0"/>
                        <a:t>T80.0---</a:t>
                      </a:r>
                    </a:p>
                  </a:txBody>
                  <a:tcPr/>
                </a:tc>
                <a:tc>
                  <a:txBody>
                    <a:bodyPr/>
                    <a:lstStyle/>
                    <a:p>
                      <a:r>
                        <a:rPr lang="en-US" sz="2000" b="1" i="0" dirty="0"/>
                        <a:t>Air embolism </a:t>
                      </a:r>
                      <a:r>
                        <a:rPr lang="en-US" sz="2000" b="0" i="0" u="none" strike="noStrike" baseline="0" dirty="0"/>
                        <a:t>following infusion, transfusion and therapeutic injection</a:t>
                      </a:r>
                      <a:endParaRPr lang="en-US" sz="2000" i="0" dirty="0"/>
                    </a:p>
                  </a:txBody>
                  <a:tcPr/>
                </a:tc>
                <a:extLst>
                  <a:ext uri="{0D108BD9-81ED-4DB2-BD59-A6C34878D82A}">
                    <a16:rowId xmlns:a16="http://schemas.microsoft.com/office/drawing/2014/main" val="1554742103"/>
                  </a:ext>
                </a:extLst>
              </a:tr>
              <a:tr h="352380">
                <a:tc>
                  <a:txBody>
                    <a:bodyPr/>
                    <a:lstStyle/>
                    <a:p>
                      <a:r>
                        <a:rPr lang="en-US" sz="2000" i="0" dirty="0"/>
                        <a:t>T80.1---</a:t>
                      </a:r>
                    </a:p>
                  </a:txBody>
                  <a:tcPr/>
                </a:tc>
                <a:tc>
                  <a:txBody>
                    <a:bodyPr/>
                    <a:lstStyle/>
                    <a:p>
                      <a:r>
                        <a:rPr lang="en-US" sz="2000" b="1" i="0" dirty="0"/>
                        <a:t>Vascular complications </a:t>
                      </a:r>
                      <a:r>
                        <a:rPr lang="en-US" sz="2000" b="0" i="0" u="none" strike="noStrike" baseline="0" dirty="0"/>
                        <a:t>following infusion, transfusion and therapeutic injection</a:t>
                      </a:r>
                      <a:endParaRPr lang="en-US" sz="2000" i="0" dirty="0"/>
                    </a:p>
                  </a:txBody>
                  <a:tcPr/>
                </a:tc>
                <a:extLst>
                  <a:ext uri="{0D108BD9-81ED-4DB2-BD59-A6C34878D82A}">
                    <a16:rowId xmlns:a16="http://schemas.microsoft.com/office/drawing/2014/main" val="557773158"/>
                  </a:ext>
                </a:extLst>
              </a:tr>
              <a:tr h="352380">
                <a:tc>
                  <a:txBody>
                    <a:bodyPr/>
                    <a:lstStyle/>
                    <a:p>
                      <a:r>
                        <a:rPr lang="en-US" sz="2000" b="1" i="0" dirty="0">
                          <a:solidFill>
                            <a:schemeClr val="accent2">
                              <a:lumMod val="50000"/>
                            </a:schemeClr>
                          </a:solidFill>
                        </a:rPr>
                        <a:t>T80.2---</a:t>
                      </a:r>
                    </a:p>
                  </a:txBody>
                  <a:tcPr/>
                </a:tc>
                <a:tc>
                  <a:txBody>
                    <a:bodyPr/>
                    <a:lstStyle/>
                    <a:p>
                      <a:r>
                        <a:rPr lang="en-US" sz="2000" b="1" i="0" dirty="0">
                          <a:solidFill>
                            <a:schemeClr val="accent2">
                              <a:lumMod val="50000"/>
                            </a:schemeClr>
                          </a:solidFill>
                        </a:rPr>
                        <a:t>Infections following </a:t>
                      </a:r>
                      <a:r>
                        <a:rPr lang="en-US" sz="2000" b="1" i="0" u="none" strike="noStrike" baseline="0" dirty="0">
                          <a:solidFill>
                            <a:schemeClr val="accent2">
                              <a:lumMod val="50000"/>
                            </a:schemeClr>
                          </a:solidFill>
                        </a:rPr>
                        <a:t>infusion, transfusion and therapeutic injection</a:t>
                      </a:r>
                      <a:endParaRPr lang="en-US" sz="2000" b="1" i="0" dirty="0">
                        <a:solidFill>
                          <a:schemeClr val="accent2">
                            <a:lumMod val="50000"/>
                          </a:schemeClr>
                        </a:solidFill>
                      </a:endParaRPr>
                    </a:p>
                  </a:txBody>
                  <a:tcPr/>
                </a:tc>
                <a:extLst>
                  <a:ext uri="{0D108BD9-81ED-4DB2-BD59-A6C34878D82A}">
                    <a16:rowId xmlns:a16="http://schemas.microsoft.com/office/drawing/2014/main" val="3781859421"/>
                  </a:ext>
                </a:extLst>
              </a:tr>
              <a:tr h="352380">
                <a:tc>
                  <a:txBody>
                    <a:bodyPr/>
                    <a:lstStyle/>
                    <a:p>
                      <a:r>
                        <a:rPr lang="en-US" sz="2000" i="0" dirty="0"/>
                        <a:t>T80.3---</a:t>
                      </a:r>
                    </a:p>
                  </a:txBody>
                  <a:tcPr/>
                </a:tc>
                <a:tc>
                  <a:txBody>
                    <a:bodyPr/>
                    <a:lstStyle/>
                    <a:p>
                      <a:r>
                        <a:rPr lang="en-US" sz="2000" b="1" i="0" dirty="0"/>
                        <a:t>ABO incompatibility </a:t>
                      </a:r>
                      <a:r>
                        <a:rPr lang="en-US" sz="2000" i="0" dirty="0"/>
                        <a:t>reaction due to transfusion of blood or blood products</a:t>
                      </a:r>
                    </a:p>
                  </a:txBody>
                  <a:tcPr/>
                </a:tc>
                <a:extLst>
                  <a:ext uri="{0D108BD9-81ED-4DB2-BD59-A6C34878D82A}">
                    <a16:rowId xmlns:a16="http://schemas.microsoft.com/office/drawing/2014/main" val="2676554115"/>
                  </a:ext>
                </a:extLst>
              </a:tr>
              <a:tr h="352380">
                <a:tc>
                  <a:txBody>
                    <a:bodyPr/>
                    <a:lstStyle/>
                    <a:p>
                      <a:r>
                        <a:rPr lang="en-US" sz="2000" i="0" dirty="0"/>
                        <a:t>T80.4---</a:t>
                      </a:r>
                    </a:p>
                  </a:txBody>
                  <a:tcPr/>
                </a:tc>
                <a:tc>
                  <a:txBody>
                    <a:bodyPr/>
                    <a:lstStyle/>
                    <a:p>
                      <a:r>
                        <a:rPr lang="en-US" sz="2000" b="1" i="0" dirty="0"/>
                        <a:t>Rh incompatibility reaction </a:t>
                      </a:r>
                      <a:r>
                        <a:rPr lang="en-US" sz="2000" i="0" dirty="0"/>
                        <a:t>due to transfusion of blood or blood products</a:t>
                      </a:r>
                    </a:p>
                  </a:txBody>
                  <a:tcPr/>
                </a:tc>
                <a:extLst>
                  <a:ext uri="{0D108BD9-81ED-4DB2-BD59-A6C34878D82A}">
                    <a16:rowId xmlns:a16="http://schemas.microsoft.com/office/drawing/2014/main" val="503728795"/>
                  </a:ext>
                </a:extLst>
              </a:tr>
              <a:tr h="352380">
                <a:tc>
                  <a:txBody>
                    <a:bodyPr/>
                    <a:lstStyle/>
                    <a:p>
                      <a:r>
                        <a:rPr lang="en-US" sz="2000" i="0" dirty="0"/>
                        <a:t>T80.A---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u="none" strike="noStrike" baseline="0" dirty="0"/>
                        <a:t>Non-ABO incompatibility reaction </a:t>
                      </a:r>
                      <a:r>
                        <a:rPr lang="en-US" sz="2000" b="0" i="0" u="none" strike="noStrike" baseline="0" dirty="0"/>
                        <a:t>due to transfusion of blood or blood products</a:t>
                      </a:r>
                      <a:endParaRPr lang="en-US" sz="2000" i="0" dirty="0"/>
                    </a:p>
                  </a:txBody>
                  <a:tcPr/>
                </a:tc>
                <a:extLst>
                  <a:ext uri="{0D108BD9-81ED-4DB2-BD59-A6C34878D82A}">
                    <a16:rowId xmlns:a16="http://schemas.microsoft.com/office/drawing/2014/main" val="1336201583"/>
                  </a:ext>
                </a:extLst>
              </a:tr>
              <a:tr h="444280">
                <a:tc>
                  <a:txBody>
                    <a:bodyPr/>
                    <a:lstStyle/>
                    <a:p>
                      <a:r>
                        <a:rPr lang="en-US" sz="2000" i="0" dirty="0"/>
                        <a:t>T80.5---</a:t>
                      </a:r>
                    </a:p>
                  </a:txBody>
                  <a:tcPr/>
                </a:tc>
                <a:tc>
                  <a:txBody>
                    <a:bodyPr/>
                    <a:lstStyle/>
                    <a:p>
                      <a:r>
                        <a:rPr lang="en-US" sz="2000" b="1" i="0" dirty="0"/>
                        <a:t>Anaphylactic reaction </a:t>
                      </a:r>
                      <a:r>
                        <a:rPr lang="en-US" sz="2000" i="0" dirty="0"/>
                        <a:t>due to serum </a:t>
                      </a:r>
                      <a:r>
                        <a:rPr lang="en-US" sz="2000" b="0" i="0" u="none" strike="noStrike" baseline="0" dirty="0"/>
                        <a:t>following infusion, transfusion and therapeutic injection</a:t>
                      </a:r>
                      <a:endParaRPr lang="en-US" sz="2000" i="0" dirty="0"/>
                    </a:p>
                  </a:txBody>
                  <a:tcPr/>
                </a:tc>
                <a:extLst>
                  <a:ext uri="{0D108BD9-81ED-4DB2-BD59-A6C34878D82A}">
                    <a16:rowId xmlns:a16="http://schemas.microsoft.com/office/drawing/2014/main" val="1140226604"/>
                  </a:ext>
                </a:extLst>
              </a:tr>
              <a:tr h="352380">
                <a:tc>
                  <a:txBody>
                    <a:bodyPr/>
                    <a:lstStyle/>
                    <a:p>
                      <a:r>
                        <a:rPr lang="en-US" sz="2000" dirty="0"/>
                        <a:t>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Other </a:t>
                      </a:r>
                      <a:r>
                        <a:rPr lang="en-US" sz="2000" b="1" i="0" u="none" strike="noStrike" baseline="0" dirty="0"/>
                        <a:t>serum reactions </a:t>
                      </a:r>
                      <a:r>
                        <a:rPr lang="en-US" sz="2000" b="0" i="1" u="none" strike="noStrike" baseline="0" dirty="0"/>
                        <a:t>(e.g., serum rash, sickness or urticaria)</a:t>
                      </a:r>
                      <a:endParaRPr lang="en-US" sz="2000" i="1" dirty="0"/>
                    </a:p>
                  </a:txBody>
                  <a:tcPr/>
                </a:tc>
                <a:extLst>
                  <a:ext uri="{0D108BD9-81ED-4DB2-BD59-A6C34878D82A}">
                    <a16:rowId xmlns:a16="http://schemas.microsoft.com/office/drawing/2014/main" val="3597209334"/>
                  </a:ext>
                </a:extLst>
              </a:tr>
              <a:tr h="352380">
                <a:tc>
                  <a:txBody>
                    <a:bodyPr/>
                    <a:lstStyle/>
                    <a:p>
                      <a:r>
                        <a:rPr lang="en-US" sz="2000" dirty="0"/>
                        <a:t>T80.8---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u="none" strike="noStrike" baseline="0" dirty="0"/>
                        <a:t>Other complications </a:t>
                      </a:r>
                      <a:r>
                        <a:rPr lang="en-US" sz="2000" b="0" i="0" u="none" strike="noStrike" baseline="0" dirty="0"/>
                        <a:t>following infusion, transfusion and therapeutic injection</a:t>
                      </a:r>
                      <a:endParaRPr lang="en-US" sz="2000" dirty="0"/>
                    </a:p>
                  </a:txBody>
                  <a:tcPr/>
                </a:tc>
                <a:extLst>
                  <a:ext uri="{0D108BD9-81ED-4DB2-BD59-A6C34878D82A}">
                    <a16:rowId xmlns:a16="http://schemas.microsoft.com/office/drawing/2014/main" val="3982043183"/>
                  </a:ext>
                </a:extLst>
              </a:tr>
              <a:tr h="6082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T80.9---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baseline="0" dirty="0"/>
                        <a:t>Unspecified complication following infusion, transfusion and therapeutic injection</a:t>
                      </a:r>
                      <a:endParaRPr lang="en-US" sz="2000" dirty="0"/>
                    </a:p>
                  </a:txBody>
                  <a:tcPr/>
                </a:tc>
                <a:extLst>
                  <a:ext uri="{0D108BD9-81ED-4DB2-BD59-A6C34878D82A}">
                    <a16:rowId xmlns:a16="http://schemas.microsoft.com/office/drawing/2014/main" val="4086592071"/>
                  </a:ext>
                </a:extLst>
              </a:tr>
            </a:tbl>
          </a:graphicData>
        </a:graphic>
      </p:graphicFrame>
    </p:spTree>
    <p:extLst>
      <p:ext uri="{BB962C8B-B14F-4D97-AF65-F5344CB8AC3E}">
        <p14:creationId xmlns:p14="http://schemas.microsoft.com/office/powerpoint/2010/main" val="122434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9CD60-80A1-459C-9419-C7FD6A849D3D}"/>
              </a:ext>
            </a:extLst>
          </p:cNvPr>
          <p:cNvSpPr>
            <a:spLocks noGrp="1"/>
          </p:cNvSpPr>
          <p:nvPr>
            <p:ph type="title"/>
          </p:nvPr>
        </p:nvSpPr>
        <p:spPr/>
        <p:txBody>
          <a:bodyPr/>
          <a:lstStyle/>
          <a:p>
            <a:r>
              <a:rPr lang="en-US" dirty="0"/>
              <a:t>Infection Following Infusion, Transfusion and Therapeutic Injection</a:t>
            </a:r>
          </a:p>
        </p:txBody>
      </p:sp>
      <p:sp>
        <p:nvSpPr>
          <p:cNvPr id="3" name="Content Placeholder 2">
            <a:extLst>
              <a:ext uri="{FF2B5EF4-FFF2-40B4-BE49-F238E27FC236}">
                <a16:creationId xmlns:a16="http://schemas.microsoft.com/office/drawing/2014/main" id="{5D6240E2-EC53-4D50-9076-0EFBA42B436C}"/>
              </a:ext>
            </a:extLst>
          </p:cNvPr>
          <p:cNvSpPr>
            <a:spLocks noGrp="1"/>
          </p:cNvSpPr>
          <p:nvPr>
            <p:ph idx="1"/>
          </p:nvPr>
        </p:nvSpPr>
        <p:spPr>
          <a:xfrm>
            <a:off x="838200" y="1787525"/>
            <a:ext cx="10515600" cy="4351338"/>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p>
        </p:txBody>
      </p:sp>
      <p:graphicFrame>
        <p:nvGraphicFramePr>
          <p:cNvPr id="6" name="Table 5">
            <a:extLst>
              <a:ext uri="{FF2B5EF4-FFF2-40B4-BE49-F238E27FC236}">
                <a16:creationId xmlns:a16="http://schemas.microsoft.com/office/drawing/2014/main" id="{E8A47A25-93A7-4FF1-9628-C80F1534CF1E}"/>
              </a:ext>
            </a:extLst>
          </p:cNvPr>
          <p:cNvGraphicFramePr>
            <a:graphicFrameLocks noGrp="1"/>
          </p:cNvGraphicFramePr>
          <p:nvPr>
            <p:extLst>
              <p:ext uri="{D42A27DB-BD31-4B8C-83A1-F6EECF244321}">
                <p14:modId xmlns:p14="http://schemas.microsoft.com/office/powerpoint/2010/main" val="2534708053"/>
              </p:ext>
            </p:extLst>
          </p:nvPr>
        </p:nvGraphicFramePr>
        <p:xfrm>
          <a:off x="725487" y="2248694"/>
          <a:ext cx="10628313" cy="2995611"/>
        </p:xfrm>
        <a:graphic>
          <a:graphicData uri="http://schemas.openxmlformats.org/drawingml/2006/table">
            <a:tbl>
              <a:tblPr bandRow="1">
                <a:tableStyleId>{5C22544A-7EE6-4342-B048-85BDC9FD1C3A}</a:tableStyleId>
              </a:tblPr>
              <a:tblGrid>
                <a:gridCol w="1271751">
                  <a:extLst>
                    <a:ext uri="{9D8B030D-6E8A-4147-A177-3AD203B41FA5}">
                      <a16:colId xmlns:a16="http://schemas.microsoft.com/office/drawing/2014/main" val="4167455437"/>
                    </a:ext>
                  </a:extLst>
                </a:gridCol>
                <a:gridCol w="9356562">
                  <a:extLst>
                    <a:ext uri="{9D8B030D-6E8A-4147-A177-3AD203B41FA5}">
                      <a16:colId xmlns:a16="http://schemas.microsoft.com/office/drawing/2014/main" val="981350343"/>
                    </a:ext>
                  </a:extLst>
                </a:gridCol>
              </a:tblGrid>
              <a:tr h="608621">
                <a:tc>
                  <a:txBody>
                    <a:bodyPr/>
                    <a:lstStyle/>
                    <a:p>
                      <a:r>
                        <a:rPr lang="en-US" sz="2000" b="0" dirty="0"/>
                        <a:t>T80.211-</a:t>
                      </a:r>
                    </a:p>
                  </a:txBody>
                  <a:tcPr/>
                </a:tc>
                <a:tc>
                  <a:txBody>
                    <a:bodyPr/>
                    <a:lstStyle/>
                    <a:p>
                      <a:r>
                        <a:rPr lang="en-US" sz="2000" b="0" i="0" dirty="0"/>
                        <a:t>Bloodstream infection due to central venous catheter</a:t>
                      </a:r>
                    </a:p>
                  </a:txBody>
                  <a:tcPr/>
                </a:tc>
                <a:extLst>
                  <a:ext uri="{0D108BD9-81ED-4DB2-BD59-A6C34878D82A}">
                    <a16:rowId xmlns:a16="http://schemas.microsoft.com/office/drawing/2014/main" val="1554742103"/>
                  </a:ext>
                </a:extLst>
              </a:tr>
              <a:tr h="477398">
                <a:tc>
                  <a:txBody>
                    <a:bodyPr/>
                    <a:lstStyle/>
                    <a:p>
                      <a:r>
                        <a:rPr lang="en-US" sz="2000" b="0" i="0" dirty="0"/>
                        <a:t>T80.212-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baseline="0" dirty="0"/>
                        <a:t>Local infection due to central venous catheter</a:t>
                      </a:r>
                      <a:endParaRPr lang="en-US" sz="2000" b="0" i="0" dirty="0"/>
                    </a:p>
                  </a:txBody>
                  <a:tcPr/>
                </a:tc>
                <a:extLst>
                  <a:ext uri="{0D108BD9-81ED-4DB2-BD59-A6C34878D82A}">
                    <a16:rowId xmlns:a16="http://schemas.microsoft.com/office/drawing/2014/main" val="557773158"/>
                  </a:ext>
                </a:extLst>
              </a:tr>
              <a:tr h="477398">
                <a:tc>
                  <a:txBody>
                    <a:bodyPr/>
                    <a:lstStyle/>
                    <a:p>
                      <a:r>
                        <a:rPr lang="en-US" sz="2000" i="0" dirty="0"/>
                        <a:t>T80.218-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baseline="0" dirty="0"/>
                        <a:t>Other infection due to central venous catheter</a:t>
                      </a:r>
                      <a:endParaRPr lang="en-US" sz="2000" i="0" dirty="0">
                        <a:highlight>
                          <a:srgbClr val="FFFF00"/>
                        </a:highlight>
                      </a:endParaRPr>
                    </a:p>
                  </a:txBody>
                  <a:tcPr/>
                </a:tc>
                <a:extLst>
                  <a:ext uri="{0D108BD9-81ED-4DB2-BD59-A6C34878D82A}">
                    <a16:rowId xmlns:a16="http://schemas.microsoft.com/office/drawing/2014/main" val="3781859421"/>
                  </a:ext>
                </a:extLst>
              </a:tr>
              <a:tr h="477398">
                <a:tc>
                  <a:txBody>
                    <a:bodyPr/>
                    <a:lstStyle/>
                    <a:p>
                      <a:r>
                        <a:rPr lang="en-US" sz="2000" i="0" dirty="0"/>
                        <a:t>T80.219-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baseline="0" dirty="0"/>
                        <a:t>Unspecified infection due to central venous catheter</a:t>
                      </a:r>
                      <a:endParaRPr lang="en-US" sz="2000" i="0" dirty="0"/>
                    </a:p>
                  </a:txBody>
                  <a:tcPr/>
                </a:tc>
                <a:extLst>
                  <a:ext uri="{0D108BD9-81ED-4DB2-BD59-A6C34878D82A}">
                    <a16:rowId xmlns:a16="http://schemas.microsoft.com/office/drawing/2014/main" val="2676554115"/>
                  </a:ext>
                </a:extLst>
              </a:tr>
              <a:tr h="477398">
                <a:tc>
                  <a:txBody>
                    <a:bodyPr/>
                    <a:lstStyle/>
                    <a:p>
                      <a:r>
                        <a:rPr lang="en-US" sz="2000" i="0" dirty="0"/>
                        <a:t>T80.22--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baseline="0" dirty="0"/>
                        <a:t>Acute infection following transfusion, infusion, or injection of blood and blood products</a:t>
                      </a:r>
                      <a:endParaRPr lang="en-US" sz="2000" i="0" dirty="0"/>
                    </a:p>
                  </a:txBody>
                  <a:tcPr/>
                </a:tc>
                <a:extLst>
                  <a:ext uri="{0D108BD9-81ED-4DB2-BD59-A6C34878D82A}">
                    <a16:rowId xmlns:a16="http://schemas.microsoft.com/office/drawing/2014/main" val="503728795"/>
                  </a:ext>
                </a:extLst>
              </a:tr>
              <a:tr h="477398">
                <a:tc>
                  <a:txBody>
                    <a:bodyPr/>
                    <a:lstStyle/>
                    <a:p>
                      <a:r>
                        <a:rPr lang="en-US" sz="2000" i="0" dirty="0"/>
                        <a:t>T80.29--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baseline="0" dirty="0"/>
                        <a:t>Infection following other infusion, transfusion and therapeutic injection</a:t>
                      </a:r>
                      <a:endParaRPr lang="en-US" sz="2000" i="0" dirty="0"/>
                    </a:p>
                  </a:txBody>
                  <a:tcPr/>
                </a:tc>
                <a:extLst>
                  <a:ext uri="{0D108BD9-81ED-4DB2-BD59-A6C34878D82A}">
                    <a16:rowId xmlns:a16="http://schemas.microsoft.com/office/drawing/2014/main" val="1336201583"/>
                  </a:ext>
                </a:extLst>
              </a:tr>
            </a:tbl>
          </a:graphicData>
        </a:graphic>
      </p:graphicFrame>
    </p:spTree>
    <p:extLst>
      <p:ext uri="{BB962C8B-B14F-4D97-AF65-F5344CB8AC3E}">
        <p14:creationId xmlns:p14="http://schemas.microsoft.com/office/powerpoint/2010/main" val="477397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81802-E56A-4B38-B95E-24DFDEB2C764}"/>
              </a:ext>
            </a:extLst>
          </p:cNvPr>
          <p:cNvSpPr>
            <a:spLocks noGrp="1"/>
          </p:cNvSpPr>
          <p:nvPr>
            <p:ph type="title"/>
          </p:nvPr>
        </p:nvSpPr>
        <p:spPr/>
        <p:txBody>
          <a:bodyPr>
            <a:normAutofit/>
          </a:bodyPr>
          <a:lstStyle/>
          <a:p>
            <a:r>
              <a:rPr lang="en-US" dirty="0"/>
              <a:t>Examples of Infection Following Infusion, Transfusion and Therapeutic Injection</a:t>
            </a:r>
          </a:p>
        </p:txBody>
      </p:sp>
      <p:sp>
        <p:nvSpPr>
          <p:cNvPr id="3" name="Content Placeholder 2">
            <a:extLst>
              <a:ext uri="{FF2B5EF4-FFF2-40B4-BE49-F238E27FC236}">
                <a16:creationId xmlns:a16="http://schemas.microsoft.com/office/drawing/2014/main" id="{9DAC5CBB-D500-4E7B-82B0-7502E7E7719C}"/>
              </a:ext>
            </a:extLst>
          </p:cNvPr>
          <p:cNvSpPr>
            <a:spLocks noGrp="1"/>
          </p:cNvSpPr>
          <p:nvPr>
            <p:ph idx="1"/>
          </p:nvPr>
        </p:nvSpPr>
        <p:spPr>
          <a:xfrm>
            <a:off x="1066800" y="1998134"/>
            <a:ext cx="10058400" cy="4023360"/>
          </a:xfrm>
        </p:spPr>
        <p:txBody>
          <a:bodyPr>
            <a:normAutofit fontScale="92500" lnSpcReduction="10000"/>
          </a:bodyPr>
          <a:lstStyle/>
          <a:p>
            <a:r>
              <a:rPr lang="en-US" sz="2800" dirty="0">
                <a:solidFill>
                  <a:srgbClr val="0070C0"/>
                </a:solidFill>
              </a:rPr>
              <a:t>Bacteremia due to infected port-a-</a:t>
            </a:r>
            <a:r>
              <a:rPr lang="en-US" sz="2800" dirty="0" err="1">
                <a:solidFill>
                  <a:srgbClr val="0070C0"/>
                </a:solidFill>
              </a:rPr>
              <a:t>cath</a:t>
            </a:r>
            <a:endParaRPr lang="en-US" sz="2800" dirty="0">
              <a:solidFill>
                <a:srgbClr val="0070C0"/>
              </a:solidFill>
            </a:endParaRPr>
          </a:p>
          <a:p>
            <a:pPr lvl="1"/>
            <a:r>
              <a:rPr lang="en-US" sz="2600" dirty="0"/>
              <a:t>T80.211A, Bloodstream infection due to central venous catheter</a:t>
            </a:r>
          </a:p>
          <a:p>
            <a:pPr lvl="1"/>
            <a:r>
              <a:rPr lang="en-US" sz="2600" i="1" dirty="0"/>
              <a:t>If sepsis also present, code A41.- as an </a:t>
            </a:r>
            <a:r>
              <a:rPr lang="en-US" sz="2600" i="1" u="sng" dirty="0"/>
              <a:t>additional</a:t>
            </a:r>
            <a:r>
              <a:rPr lang="en-US" sz="2600" i="1" dirty="0"/>
              <a:t> diagnosis! </a:t>
            </a:r>
            <a:endParaRPr lang="en-US" sz="2400" i="1" dirty="0"/>
          </a:p>
          <a:p>
            <a:pPr lvl="2">
              <a:buFont typeface="Wingdings" panose="05000000000000000000" pitchFamily="2" charset="2"/>
              <a:buChar char="Ø"/>
            </a:pPr>
            <a:r>
              <a:rPr lang="en-US" sz="2200" dirty="0">
                <a:solidFill>
                  <a:srgbClr val="002060"/>
                </a:solidFill>
              </a:rPr>
              <a:t>OCG Section I.C.1.d.5</a:t>
            </a:r>
          </a:p>
          <a:p>
            <a:pPr>
              <a:spcBef>
                <a:spcPts val="1800"/>
              </a:spcBef>
            </a:pPr>
            <a:r>
              <a:rPr lang="en-US" sz="2800" dirty="0"/>
              <a:t>Cellulitis secondary to tunneled catheter for temporary dialysis</a:t>
            </a:r>
          </a:p>
          <a:p>
            <a:pPr lvl="1"/>
            <a:r>
              <a:rPr lang="en-US" sz="2600" dirty="0"/>
              <a:t>T80.212A, Local infection due to central venous catheter</a:t>
            </a:r>
          </a:p>
          <a:p>
            <a:pPr>
              <a:spcBef>
                <a:spcPts val="1800"/>
              </a:spcBef>
            </a:pPr>
            <a:r>
              <a:rPr lang="en-US" sz="2800" dirty="0"/>
              <a:t>Peritonitis secondary to infected peritoneal dialysis fluid</a:t>
            </a:r>
          </a:p>
          <a:p>
            <a:pPr lvl="1"/>
            <a:r>
              <a:rPr lang="en-US" sz="2600" dirty="0"/>
              <a:t>T80.29XA, Infection following other infusion, transfusion and therapeutic injection</a:t>
            </a:r>
          </a:p>
          <a:p>
            <a:pPr lvl="2">
              <a:buFont typeface="Wingdings" panose="05000000000000000000" pitchFamily="2" charset="2"/>
              <a:buChar char="Ø"/>
            </a:pPr>
            <a:r>
              <a:rPr lang="en-US" sz="2200" dirty="0">
                <a:solidFill>
                  <a:srgbClr val="002060"/>
                </a:solidFill>
              </a:rPr>
              <a:t>CC Q2 2001 pp.11-12</a:t>
            </a:r>
          </a:p>
          <a:p>
            <a:pPr marL="457200" lvl="1" indent="0">
              <a:buNone/>
            </a:pPr>
            <a:endParaRPr lang="en-US" dirty="0"/>
          </a:p>
          <a:p>
            <a:pPr lvl="1"/>
            <a:endParaRPr lang="en-US" dirty="0"/>
          </a:p>
        </p:txBody>
      </p:sp>
    </p:spTree>
    <p:extLst>
      <p:ext uri="{BB962C8B-B14F-4D97-AF65-F5344CB8AC3E}">
        <p14:creationId xmlns:p14="http://schemas.microsoft.com/office/powerpoint/2010/main" val="1775622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9CD60-80A1-459C-9419-C7FD6A849D3D}"/>
              </a:ext>
            </a:extLst>
          </p:cNvPr>
          <p:cNvSpPr>
            <a:spLocks noGrp="1"/>
          </p:cNvSpPr>
          <p:nvPr>
            <p:ph type="title"/>
          </p:nvPr>
        </p:nvSpPr>
        <p:spPr/>
        <p:txBody>
          <a:bodyPr/>
          <a:lstStyle/>
          <a:p>
            <a:r>
              <a:rPr lang="en-US" dirty="0"/>
              <a:t>Complication of Procedures, NEC (T81)</a:t>
            </a:r>
          </a:p>
        </p:txBody>
      </p:sp>
      <p:graphicFrame>
        <p:nvGraphicFramePr>
          <p:cNvPr id="6" name="Table 5">
            <a:extLst>
              <a:ext uri="{FF2B5EF4-FFF2-40B4-BE49-F238E27FC236}">
                <a16:creationId xmlns:a16="http://schemas.microsoft.com/office/drawing/2014/main" id="{E8A47A25-93A7-4FF1-9628-C80F1534CF1E}"/>
              </a:ext>
            </a:extLst>
          </p:cNvPr>
          <p:cNvGraphicFramePr>
            <a:graphicFrameLocks noGrp="1"/>
          </p:cNvGraphicFramePr>
          <p:nvPr>
            <p:extLst>
              <p:ext uri="{D42A27DB-BD31-4B8C-83A1-F6EECF244321}">
                <p14:modId xmlns:p14="http://schemas.microsoft.com/office/powerpoint/2010/main" val="1933507215"/>
              </p:ext>
            </p:extLst>
          </p:nvPr>
        </p:nvGraphicFramePr>
        <p:xfrm>
          <a:off x="1097280" y="1968916"/>
          <a:ext cx="9583420" cy="4698584"/>
        </p:xfrm>
        <a:graphic>
          <a:graphicData uri="http://schemas.openxmlformats.org/drawingml/2006/table">
            <a:tbl>
              <a:tblPr bandRow="1">
                <a:tableStyleId>{5C22544A-7EE6-4342-B048-85BDC9FD1C3A}</a:tableStyleId>
              </a:tblPr>
              <a:tblGrid>
                <a:gridCol w="1184803">
                  <a:extLst>
                    <a:ext uri="{9D8B030D-6E8A-4147-A177-3AD203B41FA5}">
                      <a16:colId xmlns:a16="http://schemas.microsoft.com/office/drawing/2014/main" val="4167455437"/>
                    </a:ext>
                  </a:extLst>
                </a:gridCol>
                <a:gridCol w="8398617">
                  <a:extLst>
                    <a:ext uri="{9D8B030D-6E8A-4147-A177-3AD203B41FA5}">
                      <a16:colId xmlns:a16="http://schemas.microsoft.com/office/drawing/2014/main" val="981350343"/>
                    </a:ext>
                  </a:extLst>
                </a:gridCol>
              </a:tblGrid>
              <a:tr h="715678">
                <a:tc>
                  <a:txBody>
                    <a:bodyPr/>
                    <a:lstStyle/>
                    <a:p>
                      <a:r>
                        <a:rPr lang="en-US" sz="2000" dirty="0"/>
                        <a:t>T81.1---</a:t>
                      </a:r>
                    </a:p>
                  </a:txBody>
                  <a:tcPr/>
                </a:tc>
                <a:tc>
                  <a:txBody>
                    <a:bodyPr/>
                    <a:lstStyle/>
                    <a:p>
                      <a:r>
                        <a:rPr lang="en-US" sz="2000" b="1" dirty="0"/>
                        <a:t>Postprocedural shock </a:t>
                      </a:r>
                    </a:p>
                    <a:p>
                      <a:r>
                        <a:rPr lang="en-US" sz="2000" i="1" dirty="0"/>
                        <a:t>      </a:t>
                      </a:r>
                      <a:r>
                        <a:rPr lang="en-US" sz="1800" i="1" dirty="0"/>
                        <a:t>(e.g., cardiogenic, septic, hypovolemic)</a:t>
                      </a:r>
                      <a:endParaRPr lang="en-US" sz="2000" i="1" dirty="0"/>
                    </a:p>
                  </a:txBody>
                  <a:tcPr/>
                </a:tc>
                <a:extLst>
                  <a:ext uri="{0D108BD9-81ED-4DB2-BD59-A6C34878D82A}">
                    <a16:rowId xmlns:a16="http://schemas.microsoft.com/office/drawing/2014/main" val="1554742103"/>
                  </a:ext>
                </a:extLst>
              </a:tr>
              <a:tr h="404514">
                <a:tc>
                  <a:txBody>
                    <a:bodyPr/>
                    <a:lstStyle/>
                    <a:p>
                      <a:r>
                        <a:rPr lang="en-US" sz="2000" dirty="0"/>
                        <a:t>T81.3---</a:t>
                      </a:r>
                    </a:p>
                  </a:txBody>
                  <a:tcPr/>
                </a:tc>
                <a:tc>
                  <a:txBody>
                    <a:bodyPr/>
                    <a:lstStyle/>
                    <a:p>
                      <a:r>
                        <a:rPr lang="en-US" sz="2000" b="1" dirty="0"/>
                        <a:t>Disruption of wound, NEC </a:t>
                      </a:r>
                    </a:p>
                  </a:txBody>
                  <a:tcPr/>
                </a:tc>
                <a:extLst>
                  <a:ext uri="{0D108BD9-81ED-4DB2-BD59-A6C34878D82A}">
                    <a16:rowId xmlns:a16="http://schemas.microsoft.com/office/drawing/2014/main" val="557773158"/>
                  </a:ext>
                </a:extLst>
              </a:tr>
              <a:tr h="404514">
                <a:tc>
                  <a:txBody>
                    <a:bodyPr/>
                    <a:lstStyle/>
                    <a:p>
                      <a:r>
                        <a:rPr lang="en-US" sz="2000" dirty="0"/>
                        <a:t>T81.4---</a:t>
                      </a:r>
                    </a:p>
                  </a:txBody>
                  <a:tcPr/>
                </a:tc>
                <a:tc>
                  <a:txBody>
                    <a:bodyPr/>
                    <a:lstStyle/>
                    <a:p>
                      <a:r>
                        <a:rPr lang="en-US" sz="2000" b="1" dirty="0"/>
                        <a:t>Infection following a procedure</a:t>
                      </a:r>
                      <a:endParaRPr lang="en-US" sz="2000" i="1" dirty="0"/>
                    </a:p>
                  </a:txBody>
                  <a:tcPr/>
                </a:tc>
                <a:extLst>
                  <a:ext uri="{0D108BD9-81ED-4DB2-BD59-A6C34878D82A}">
                    <a16:rowId xmlns:a16="http://schemas.microsoft.com/office/drawing/2014/main" val="3781859421"/>
                  </a:ext>
                </a:extLst>
              </a:tr>
              <a:tr h="684562">
                <a:tc>
                  <a:txBody>
                    <a:bodyPr/>
                    <a:lstStyle/>
                    <a:p>
                      <a:r>
                        <a:rPr lang="en-US" sz="2000" dirty="0"/>
                        <a:t>T81.5---</a:t>
                      </a:r>
                    </a:p>
                  </a:txBody>
                  <a:tcPr/>
                </a:tc>
                <a:tc>
                  <a:txBody>
                    <a:bodyPr/>
                    <a:lstStyle/>
                    <a:p>
                      <a:r>
                        <a:rPr lang="en-US" sz="2000" b="1" dirty="0"/>
                        <a:t>Complication of FB accidentally left in body following procedure </a:t>
                      </a:r>
                    </a:p>
                    <a:p>
                      <a:r>
                        <a:rPr lang="en-US" sz="1800" i="1" dirty="0"/>
                        <a:t>       (e.g., adhesions, obstruction, perforation)</a:t>
                      </a:r>
                    </a:p>
                  </a:txBody>
                  <a:tcPr/>
                </a:tc>
                <a:extLst>
                  <a:ext uri="{0D108BD9-81ED-4DB2-BD59-A6C34878D82A}">
                    <a16:rowId xmlns:a16="http://schemas.microsoft.com/office/drawing/2014/main" val="2676554115"/>
                  </a:ext>
                </a:extLst>
              </a:tr>
              <a:tr h="684562">
                <a:tc>
                  <a:txBody>
                    <a:bodyPr/>
                    <a:lstStyle/>
                    <a:p>
                      <a:r>
                        <a:rPr lang="en-US" sz="2000" dirty="0"/>
                        <a:t>T81.6---</a:t>
                      </a:r>
                    </a:p>
                  </a:txBody>
                  <a:tcPr/>
                </a:tc>
                <a:tc>
                  <a:txBody>
                    <a:bodyPr/>
                    <a:lstStyle/>
                    <a:p>
                      <a:r>
                        <a:rPr lang="en-US" sz="2000" b="1" dirty="0"/>
                        <a:t>Acute reaction to foreign substance accidentally left during a procedure</a:t>
                      </a:r>
                    </a:p>
                    <a:p>
                      <a:r>
                        <a:rPr lang="en-US" sz="1800" dirty="0"/>
                        <a:t>      </a:t>
                      </a:r>
                      <a:r>
                        <a:rPr lang="en-US" sz="1800" i="1" dirty="0"/>
                        <a:t>(e.g., chemical peritonitis)</a:t>
                      </a:r>
                    </a:p>
                  </a:txBody>
                  <a:tcPr/>
                </a:tc>
                <a:extLst>
                  <a:ext uri="{0D108BD9-81ED-4DB2-BD59-A6C34878D82A}">
                    <a16:rowId xmlns:a16="http://schemas.microsoft.com/office/drawing/2014/main" val="503728795"/>
                  </a:ext>
                </a:extLst>
              </a:tr>
              <a:tr h="684562">
                <a:tc>
                  <a:txBody>
                    <a:bodyPr/>
                    <a:lstStyle/>
                    <a:p>
                      <a:r>
                        <a:rPr lang="en-US" sz="2000" dirty="0"/>
                        <a:t>T81.7---</a:t>
                      </a:r>
                    </a:p>
                  </a:txBody>
                  <a:tcPr/>
                </a:tc>
                <a:tc>
                  <a:txBody>
                    <a:bodyPr/>
                    <a:lstStyle/>
                    <a:p>
                      <a:r>
                        <a:rPr lang="en-US" sz="2000" b="1" dirty="0"/>
                        <a:t>Vascular complications following a procedure, NEC </a:t>
                      </a:r>
                    </a:p>
                    <a:p>
                      <a:r>
                        <a:rPr lang="en-US" sz="1800" i="1" dirty="0"/>
                        <a:t>     (e.g., air embolism, phlebitis/thrombophlebitis, PE, DVT)</a:t>
                      </a:r>
                    </a:p>
                  </a:txBody>
                  <a:tcPr/>
                </a:tc>
                <a:extLst>
                  <a:ext uri="{0D108BD9-81ED-4DB2-BD59-A6C34878D82A}">
                    <a16:rowId xmlns:a16="http://schemas.microsoft.com/office/drawing/2014/main" val="1336201583"/>
                  </a:ext>
                </a:extLst>
              </a:tr>
              <a:tr h="715678">
                <a:tc>
                  <a:txBody>
                    <a:bodyPr/>
                    <a:lstStyle/>
                    <a:p>
                      <a:r>
                        <a:rPr lang="en-US" sz="2000" dirty="0"/>
                        <a:t>T81.8---</a:t>
                      </a:r>
                    </a:p>
                  </a:txBody>
                  <a:tcPr/>
                </a:tc>
                <a:tc>
                  <a:txBody>
                    <a:bodyPr/>
                    <a:lstStyle/>
                    <a:p>
                      <a:r>
                        <a:rPr lang="en-US" sz="2000" b="1" dirty="0"/>
                        <a:t>Other complications of procedures, NEC</a:t>
                      </a:r>
                    </a:p>
                    <a:p>
                      <a:r>
                        <a:rPr lang="en-US" sz="2000" dirty="0"/>
                        <a:t>     </a:t>
                      </a:r>
                      <a:r>
                        <a:rPr lang="en-US" sz="1800" i="1" dirty="0"/>
                        <a:t>(e.g., subcutaneous emphysema, postop fistula) </a:t>
                      </a:r>
                      <a:endParaRPr lang="en-US" sz="2000" i="1" dirty="0"/>
                    </a:p>
                  </a:txBody>
                  <a:tcPr/>
                </a:tc>
                <a:extLst>
                  <a:ext uri="{0D108BD9-81ED-4DB2-BD59-A6C34878D82A}">
                    <a16:rowId xmlns:a16="http://schemas.microsoft.com/office/drawing/2014/main" val="1140226604"/>
                  </a:ext>
                </a:extLst>
              </a:tr>
              <a:tr h="404514">
                <a:tc>
                  <a:txBody>
                    <a:bodyPr/>
                    <a:lstStyle/>
                    <a:p>
                      <a:r>
                        <a:rPr lang="en-US" sz="2000" dirty="0"/>
                        <a:t>T81.9---</a:t>
                      </a:r>
                    </a:p>
                  </a:txBody>
                  <a:tcPr/>
                </a:tc>
                <a:tc>
                  <a:txBody>
                    <a:bodyPr/>
                    <a:lstStyle/>
                    <a:p>
                      <a:r>
                        <a:rPr lang="en-US" sz="2000" dirty="0"/>
                        <a:t>Unspecified complication of procedure</a:t>
                      </a:r>
                    </a:p>
                  </a:txBody>
                  <a:tcPr/>
                </a:tc>
                <a:extLst>
                  <a:ext uri="{0D108BD9-81ED-4DB2-BD59-A6C34878D82A}">
                    <a16:rowId xmlns:a16="http://schemas.microsoft.com/office/drawing/2014/main" val="3597209334"/>
                  </a:ext>
                </a:extLst>
              </a:tr>
            </a:tbl>
          </a:graphicData>
        </a:graphic>
      </p:graphicFrame>
    </p:spTree>
    <p:extLst>
      <p:ext uri="{BB962C8B-B14F-4D97-AF65-F5344CB8AC3E}">
        <p14:creationId xmlns:p14="http://schemas.microsoft.com/office/powerpoint/2010/main" val="1690833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81802-E56A-4B38-B95E-24DFDEB2C764}"/>
              </a:ext>
            </a:extLst>
          </p:cNvPr>
          <p:cNvSpPr>
            <a:spLocks noGrp="1"/>
          </p:cNvSpPr>
          <p:nvPr>
            <p:ph type="title"/>
          </p:nvPr>
        </p:nvSpPr>
        <p:spPr/>
        <p:txBody>
          <a:bodyPr/>
          <a:lstStyle/>
          <a:p>
            <a:r>
              <a:rPr lang="en-US" dirty="0"/>
              <a:t>Examples of Complication of Procedures, NEC </a:t>
            </a:r>
          </a:p>
        </p:txBody>
      </p:sp>
      <p:sp>
        <p:nvSpPr>
          <p:cNvPr id="3" name="Content Placeholder 2">
            <a:extLst>
              <a:ext uri="{FF2B5EF4-FFF2-40B4-BE49-F238E27FC236}">
                <a16:creationId xmlns:a16="http://schemas.microsoft.com/office/drawing/2014/main" id="{9DAC5CBB-D500-4E7B-82B0-7502E7E7719C}"/>
              </a:ext>
            </a:extLst>
          </p:cNvPr>
          <p:cNvSpPr>
            <a:spLocks noGrp="1"/>
          </p:cNvSpPr>
          <p:nvPr>
            <p:ph idx="1"/>
          </p:nvPr>
        </p:nvSpPr>
        <p:spPr/>
        <p:txBody>
          <a:bodyPr>
            <a:normAutofit/>
          </a:bodyPr>
          <a:lstStyle/>
          <a:p>
            <a:r>
              <a:rPr lang="en-US" sz="2400" dirty="0"/>
              <a:t>Postoperative sepsis following appendectomy</a:t>
            </a:r>
          </a:p>
          <a:p>
            <a:pPr lvl="1"/>
            <a:r>
              <a:rPr lang="en-US" sz="2200" dirty="0"/>
              <a:t>T81.4XXA, Infection following a procedure*</a:t>
            </a:r>
          </a:p>
          <a:p>
            <a:r>
              <a:rPr lang="en-US" sz="2400" dirty="0"/>
              <a:t>Postop DVT due to recent surgery</a:t>
            </a:r>
          </a:p>
          <a:p>
            <a:pPr lvl="1"/>
            <a:r>
              <a:rPr lang="en-US" sz="2200" dirty="0"/>
              <a:t>T81.72XA, Complication of vein following a procedure, not elsewhere classified</a:t>
            </a:r>
          </a:p>
          <a:p>
            <a:r>
              <a:rPr lang="en-US" sz="2400" dirty="0"/>
              <a:t>Loose cement fragments left in hip joint following THA, requiring return to surgery for exploration and removal of the fragments.</a:t>
            </a:r>
          </a:p>
          <a:p>
            <a:pPr lvl="1"/>
            <a:r>
              <a:rPr lang="en-US" sz="2200" dirty="0"/>
              <a:t>T81.590A, Other complications of foreign body accidentally left in body following surgical operation</a:t>
            </a:r>
          </a:p>
          <a:p>
            <a:pPr lvl="2">
              <a:buFont typeface="Wingdings" panose="05000000000000000000" pitchFamily="2" charset="2"/>
              <a:buChar char="Ø"/>
            </a:pPr>
            <a:r>
              <a:rPr lang="en-US" sz="2000" dirty="0">
                <a:solidFill>
                  <a:srgbClr val="0070C0"/>
                </a:solidFill>
              </a:rPr>
              <a:t>CC Q4 2014 p.24</a:t>
            </a:r>
          </a:p>
          <a:p>
            <a:pPr marL="457200" lvl="1" indent="0">
              <a:buNone/>
            </a:pPr>
            <a:endParaRPr lang="en-US" sz="2000" dirty="0"/>
          </a:p>
          <a:p>
            <a:pPr lvl="1"/>
            <a:endParaRPr lang="en-US" dirty="0"/>
          </a:p>
        </p:txBody>
      </p:sp>
    </p:spTree>
    <p:extLst>
      <p:ext uri="{BB962C8B-B14F-4D97-AF65-F5344CB8AC3E}">
        <p14:creationId xmlns:p14="http://schemas.microsoft.com/office/powerpoint/2010/main" val="1925124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3A2A5-4A42-47BF-8340-4C4489E6D053}"/>
              </a:ext>
            </a:extLst>
          </p:cNvPr>
          <p:cNvSpPr>
            <a:spLocks noGrp="1"/>
          </p:cNvSpPr>
          <p:nvPr>
            <p:ph type="title"/>
          </p:nvPr>
        </p:nvSpPr>
        <p:spPr/>
        <p:txBody>
          <a:bodyPr/>
          <a:lstStyle/>
          <a:p>
            <a:r>
              <a:rPr lang="en-US" i="1" dirty="0"/>
              <a:t>Coding Clinic </a:t>
            </a:r>
            <a:r>
              <a:rPr lang="en-US" dirty="0"/>
              <a:t>Advice for Complications of Procedures NEC (T81) </a:t>
            </a:r>
          </a:p>
        </p:txBody>
      </p:sp>
      <p:sp>
        <p:nvSpPr>
          <p:cNvPr id="3" name="Content Placeholder 2">
            <a:extLst>
              <a:ext uri="{FF2B5EF4-FFF2-40B4-BE49-F238E27FC236}">
                <a16:creationId xmlns:a16="http://schemas.microsoft.com/office/drawing/2014/main" id="{43069366-DA85-4352-9DE8-DB1FA0FD1F6D}"/>
              </a:ext>
            </a:extLst>
          </p:cNvPr>
          <p:cNvSpPr>
            <a:spLocks noGrp="1"/>
          </p:cNvSpPr>
          <p:nvPr>
            <p:ph idx="1"/>
          </p:nvPr>
        </p:nvSpPr>
        <p:spPr>
          <a:xfrm>
            <a:off x="1097280" y="2150534"/>
            <a:ext cx="10058400" cy="4023360"/>
          </a:xfrm>
        </p:spPr>
        <p:txBody>
          <a:bodyPr>
            <a:normAutofit/>
          </a:bodyPr>
          <a:lstStyle/>
          <a:p>
            <a:r>
              <a:rPr lang="en-US" sz="2400" b="1" dirty="0"/>
              <a:t>Postop retained cement fragments following hemiarthroplasty: </a:t>
            </a:r>
            <a:r>
              <a:rPr lang="en-US" sz="2400" dirty="0"/>
              <a:t>T81.590-, Other complication of FB accidentally left in body following surgical operation.</a:t>
            </a:r>
          </a:p>
          <a:p>
            <a:pPr lvl="1">
              <a:buFont typeface="Wingdings" panose="05000000000000000000" pitchFamily="2" charset="2"/>
              <a:buChar char="Ø"/>
            </a:pPr>
            <a:r>
              <a:rPr lang="en-US" sz="2200" i="1" dirty="0">
                <a:solidFill>
                  <a:srgbClr val="002060"/>
                </a:solidFill>
              </a:rPr>
              <a:t>CC 4Q 2014 p.24</a:t>
            </a:r>
          </a:p>
          <a:p>
            <a:pPr>
              <a:spcBef>
                <a:spcPts val="1800"/>
              </a:spcBef>
            </a:pPr>
            <a:r>
              <a:rPr lang="en-US" sz="2400" b="1" dirty="0"/>
              <a:t>Postop fistula</a:t>
            </a:r>
            <a:r>
              <a:rPr lang="en-US" sz="2400" dirty="0"/>
              <a:t>: T81.83X-, Persistent postoperative fistula </a:t>
            </a:r>
            <a:r>
              <a:rPr lang="en-US" sz="2400" b="1" dirty="0"/>
              <a:t>+</a:t>
            </a:r>
            <a:r>
              <a:rPr lang="en-US" sz="2400" dirty="0"/>
              <a:t> appropriate code for site of fistula.</a:t>
            </a:r>
          </a:p>
          <a:p>
            <a:pPr lvl="1">
              <a:spcBef>
                <a:spcPts val="0"/>
              </a:spcBef>
              <a:spcAft>
                <a:spcPts val="0"/>
              </a:spcAft>
              <a:buFont typeface="Wingdings" panose="05000000000000000000" pitchFamily="2" charset="2"/>
              <a:buChar char="Ø"/>
            </a:pPr>
            <a:r>
              <a:rPr lang="en-US" sz="2200" i="1" dirty="0">
                <a:solidFill>
                  <a:srgbClr val="002060"/>
                </a:solidFill>
              </a:rPr>
              <a:t>CC 3Q 2017 pp.3-4</a:t>
            </a:r>
          </a:p>
          <a:p>
            <a:pPr>
              <a:spcBef>
                <a:spcPts val="1800"/>
              </a:spcBef>
            </a:pPr>
            <a:r>
              <a:rPr lang="en-US" sz="2400" b="1" dirty="0"/>
              <a:t>Nonhealing surgical wound</a:t>
            </a:r>
            <a:r>
              <a:rPr lang="en-US" sz="2400" dirty="0"/>
              <a:t> = T81.89X-, Other complications of procedures, NEC unless nonhealing d/t infection (T81.4XX-) or wound disruption (T81.3-).</a:t>
            </a:r>
          </a:p>
          <a:p>
            <a:pPr lvl="1">
              <a:spcBef>
                <a:spcPts val="0"/>
              </a:spcBef>
              <a:spcAft>
                <a:spcPts val="0"/>
              </a:spcAft>
              <a:buFont typeface="Wingdings" panose="05000000000000000000" pitchFamily="2" charset="2"/>
              <a:buChar char="Ø"/>
            </a:pPr>
            <a:r>
              <a:rPr lang="en-US" sz="2200" i="1" dirty="0">
                <a:solidFill>
                  <a:srgbClr val="002060"/>
                </a:solidFill>
              </a:rPr>
              <a:t>CC 1Q 2014 p.23</a:t>
            </a:r>
          </a:p>
          <a:p>
            <a:endParaRPr lang="en-US" dirty="0"/>
          </a:p>
        </p:txBody>
      </p:sp>
    </p:spTree>
    <p:extLst>
      <p:ext uri="{BB962C8B-B14F-4D97-AF65-F5344CB8AC3E}">
        <p14:creationId xmlns:p14="http://schemas.microsoft.com/office/powerpoint/2010/main" val="3873207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9CD60-80A1-459C-9419-C7FD6A849D3D}"/>
              </a:ext>
            </a:extLst>
          </p:cNvPr>
          <p:cNvSpPr>
            <a:spLocks noGrp="1"/>
          </p:cNvSpPr>
          <p:nvPr>
            <p:ph type="title"/>
          </p:nvPr>
        </p:nvSpPr>
        <p:spPr/>
        <p:txBody>
          <a:bodyPr/>
          <a:lstStyle/>
          <a:p>
            <a:r>
              <a:rPr lang="en-US" dirty="0"/>
              <a:t>Complication of Devices, Implants and Grafts </a:t>
            </a:r>
          </a:p>
        </p:txBody>
      </p:sp>
      <p:sp>
        <p:nvSpPr>
          <p:cNvPr id="3" name="Content Placeholder 2">
            <a:extLst>
              <a:ext uri="{FF2B5EF4-FFF2-40B4-BE49-F238E27FC236}">
                <a16:creationId xmlns:a16="http://schemas.microsoft.com/office/drawing/2014/main" id="{045F33E0-128D-4B93-B5C9-50E5377768B5}"/>
              </a:ext>
            </a:extLst>
          </p:cNvPr>
          <p:cNvSpPr>
            <a:spLocks noGrp="1"/>
          </p:cNvSpPr>
          <p:nvPr>
            <p:ph idx="1"/>
          </p:nvPr>
        </p:nvSpPr>
        <p:spPr>
          <a:xfrm>
            <a:off x="838200" y="1562100"/>
            <a:ext cx="10515600" cy="4614863"/>
          </a:xfrm>
        </p:spPr>
        <p:txBody>
          <a:bodyPr>
            <a:normAutofit/>
          </a:bodyPr>
          <a:lstStyle/>
          <a:p>
            <a:endParaRPr lang="en-US" dirty="0"/>
          </a:p>
          <a:p>
            <a:endParaRPr lang="en-US" dirty="0"/>
          </a:p>
          <a:p>
            <a:endParaRPr lang="en-US" dirty="0"/>
          </a:p>
          <a:p>
            <a:endParaRPr lang="en-US" dirty="0"/>
          </a:p>
          <a:p>
            <a:endParaRPr lang="en-US" dirty="0"/>
          </a:p>
          <a:p>
            <a:r>
              <a:rPr lang="en-US" dirty="0"/>
              <a:t>All are further subdivided by:</a:t>
            </a:r>
          </a:p>
          <a:p>
            <a:pPr lvl="1"/>
            <a:r>
              <a:rPr lang="en-US" b="1" dirty="0"/>
              <a:t>Mechanical</a:t>
            </a:r>
            <a:r>
              <a:rPr lang="en-US" dirty="0"/>
              <a:t> </a:t>
            </a:r>
            <a:r>
              <a:rPr lang="en-US" i="1" dirty="0"/>
              <a:t>(e.g., breakdown, displacement, leakage) </a:t>
            </a:r>
          </a:p>
          <a:p>
            <a:pPr lvl="1"/>
            <a:r>
              <a:rPr lang="en-US" b="1" dirty="0"/>
              <a:t>Infection and inflammatory reaction </a:t>
            </a:r>
          </a:p>
          <a:p>
            <a:pPr lvl="1"/>
            <a:r>
              <a:rPr lang="en-US" b="1" dirty="0"/>
              <a:t>Other</a:t>
            </a:r>
            <a:r>
              <a:rPr lang="en-US" dirty="0"/>
              <a:t> </a:t>
            </a:r>
            <a:r>
              <a:rPr lang="en-US" i="1" dirty="0"/>
              <a:t>(e.g., embolism, fibrosis, hemorrhage, pain, stenosis, thrombosis)</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D2FE2A36-6953-42A5-99ED-89F8EB6E49D1}"/>
              </a:ext>
            </a:extLst>
          </p:cNvPr>
          <p:cNvPicPr>
            <a:picLocks noChangeAspect="1"/>
          </p:cNvPicPr>
          <p:nvPr/>
        </p:nvPicPr>
        <p:blipFill>
          <a:blip r:embed="rId2"/>
          <a:stretch>
            <a:fillRect/>
          </a:stretch>
        </p:blipFill>
        <p:spPr>
          <a:xfrm>
            <a:off x="2194261" y="1982788"/>
            <a:ext cx="6889077" cy="1609483"/>
          </a:xfrm>
          <a:prstGeom prst="rect">
            <a:avLst/>
          </a:prstGeom>
        </p:spPr>
      </p:pic>
    </p:spTree>
    <p:extLst>
      <p:ext uri="{BB962C8B-B14F-4D97-AF65-F5344CB8AC3E}">
        <p14:creationId xmlns:p14="http://schemas.microsoft.com/office/powerpoint/2010/main" val="2776146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2526-973B-4013-9AC3-7A216FA677E5}"/>
              </a:ext>
            </a:extLst>
          </p:cNvPr>
          <p:cNvSpPr>
            <a:spLocks noGrp="1"/>
          </p:cNvSpPr>
          <p:nvPr>
            <p:ph type="title"/>
          </p:nvPr>
        </p:nvSpPr>
        <p:spPr/>
        <p:txBody>
          <a:bodyPr/>
          <a:lstStyle/>
          <a:p>
            <a:r>
              <a:rPr lang="en-US" dirty="0"/>
              <a:t>Cardiac and Vascular Prosthetic Devices, Implants and Grafts (T82)</a:t>
            </a:r>
          </a:p>
        </p:txBody>
      </p:sp>
      <p:sp>
        <p:nvSpPr>
          <p:cNvPr id="5" name="Text Placeholder 4">
            <a:extLst>
              <a:ext uri="{FF2B5EF4-FFF2-40B4-BE49-F238E27FC236}">
                <a16:creationId xmlns:a16="http://schemas.microsoft.com/office/drawing/2014/main" id="{42DBF1BB-94C3-46F9-A90F-5068C89DE31A}"/>
              </a:ext>
            </a:extLst>
          </p:cNvPr>
          <p:cNvSpPr>
            <a:spLocks noGrp="1"/>
          </p:cNvSpPr>
          <p:nvPr>
            <p:ph type="body" idx="1"/>
          </p:nvPr>
        </p:nvSpPr>
        <p:spPr/>
        <p:txBody>
          <a:bodyPr/>
          <a:lstStyle/>
          <a:p>
            <a:r>
              <a:rPr lang="en-US" b="1" dirty="0"/>
              <a:t>Cardiac</a:t>
            </a:r>
            <a:r>
              <a:rPr lang="en-US" dirty="0"/>
              <a:t>	</a:t>
            </a:r>
          </a:p>
        </p:txBody>
      </p:sp>
      <p:sp>
        <p:nvSpPr>
          <p:cNvPr id="3" name="Content Placeholder 2">
            <a:extLst>
              <a:ext uri="{FF2B5EF4-FFF2-40B4-BE49-F238E27FC236}">
                <a16:creationId xmlns:a16="http://schemas.microsoft.com/office/drawing/2014/main" id="{3718E836-F1F1-4199-9426-2E5F5F0090C7}"/>
              </a:ext>
            </a:extLst>
          </p:cNvPr>
          <p:cNvSpPr>
            <a:spLocks noGrp="1"/>
          </p:cNvSpPr>
          <p:nvPr>
            <p:ph sz="half" idx="2"/>
          </p:nvPr>
        </p:nvSpPr>
        <p:spPr/>
        <p:txBody>
          <a:bodyPr>
            <a:normAutofit/>
          </a:bodyPr>
          <a:lstStyle/>
          <a:p>
            <a:r>
              <a:rPr lang="en-US" sz="2400" dirty="0"/>
              <a:t>Heart valve prosthesis</a:t>
            </a:r>
          </a:p>
          <a:p>
            <a:r>
              <a:rPr lang="en-US" sz="2400" dirty="0"/>
              <a:t>Cardiac electronic devices </a:t>
            </a:r>
          </a:p>
          <a:p>
            <a:r>
              <a:rPr lang="en-US" sz="2400" dirty="0"/>
              <a:t>CABG</a:t>
            </a:r>
          </a:p>
          <a:p>
            <a:r>
              <a:rPr lang="en-US" sz="2400" dirty="0"/>
              <a:t>Heart valve graft</a:t>
            </a:r>
          </a:p>
          <a:p>
            <a:r>
              <a:rPr lang="en-US" sz="2400" dirty="0"/>
              <a:t>Artificial heart </a:t>
            </a:r>
          </a:p>
          <a:p>
            <a:endParaRPr lang="en-US" dirty="0"/>
          </a:p>
          <a:p>
            <a:endParaRPr lang="en-US" dirty="0"/>
          </a:p>
        </p:txBody>
      </p:sp>
      <p:sp>
        <p:nvSpPr>
          <p:cNvPr id="6" name="Text Placeholder 5">
            <a:extLst>
              <a:ext uri="{FF2B5EF4-FFF2-40B4-BE49-F238E27FC236}">
                <a16:creationId xmlns:a16="http://schemas.microsoft.com/office/drawing/2014/main" id="{B4C4E295-C2BB-43FA-BA59-E2A3FE20D2F0}"/>
              </a:ext>
            </a:extLst>
          </p:cNvPr>
          <p:cNvSpPr>
            <a:spLocks noGrp="1"/>
          </p:cNvSpPr>
          <p:nvPr>
            <p:ph type="body" sz="quarter" idx="3"/>
          </p:nvPr>
        </p:nvSpPr>
        <p:spPr/>
        <p:txBody>
          <a:bodyPr/>
          <a:lstStyle/>
          <a:p>
            <a:r>
              <a:rPr lang="en-US" b="1" dirty="0"/>
              <a:t>Vascular</a:t>
            </a:r>
          </a:p>
        </p:txBody>
      </p:sp>
      <p:sp>
        <p:nvSpPr>
          <p:cNvPr id="7" name="Content Placeholder 6">
            <a:extLst>
              <a:ext uri="{FF2B5EF4-FFF2-40B4-BE49-F238E27FC236}">
                <a16:creationId xmlns:a16="http://schemas.microsoft.com/office/drawing/2014/main" id="{7805E48A-4422-451E-B168-EE934479ECF0}"/>
              </a:ext>
            </a:extLst>
          </p:cNvPr>
          <p:cNvSpPr>
            <a:spLocks noGrp="1"/>
          </p:cNvSpPr>
          <p:nvPr>
            <p:ph sz="quarter" idx="4"/>
          </p:nvPr>
        </p:nvSpPr>
        <p:spPr/>
        <p:txBody>
          <a:bodyPr>
            <a:normAutofit/>
          </a:bodyPr>
          <a:lstStyle/>
          <a:p>
            <a:r>
              <a:rPr lang="en-US" sz="2400" dirty="0"/>
              <a:t>Aortic graft </a:t>
            </a:r>
          </a:p>
          <a:p>
            <a:r>
              <a:rPr lang="en-US" sz="2400" dirty="0"/>
              <a:t>Carotid artery bypass graft</a:t>
            </a:r>
          </a:p>
          <a:p>
            <a:r>
              <a:rPr lang="en-US" sz="2400" dirty="0"/>
              <a:t>Femoral artery vascular graft</a:t>
            </a:r>
          </a:p>
          <a:p>
            <a:r>
              <a:rPr lang="en-US" sz="2400" dirty="0"/>
              <a:t>Other vascular grafts</a:t>
            </a:r>
          </a:p>
          <a:p>
            <a:r>
              <a:rPr lang="en-US" sz="2400" dirty="0"/>
              <a:t>Dialysis catheter</a:t>
            </a:r>
          </a:p>
          <a:p>
            <a:r>
              <a:rPr lang="en-US" sz="2400" dirty="0"/>
              <a:t>AV fistula </a:t>
            </a:r>
          </a:p>
          <a:p>
            <a:endParaRPr lang="en-US" dirty="0"/>
          </a:p>
          <a:p>
            <a:endParaRPr lang="en-US" dirty="0"/>
          </a:p>
        </p:txBody>
      </p:sp>
    </p:spTree>
    <p:extLst>
      <p:ext uri="{BB962C8B-B14F-4D97-AF65-F5344CB8AC3E}">
        <p14:creationId xmlns:p14="http://schemas.microsoft.com/office/powerpoint/2010/main" val="274458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F86D842-D8A0-4044-8B02-F4F9A367A012}"/>
              </a:ext>
            </a:extLst>
          </p:cNvPr>
          <p:cNvSpPr>
            <a:spLocks noGrp="1"/>
          </p:cNvSpPr>
          <p:nvPr>
            <p:ph type="title"/>
          </p:nvPr>
        </p:nvSpPr>
        <p:spPr/>
        <p:txBody>
          <a:bodyPr>
            <a:normAutofit fontScale="90000"/>
          </a:bodyPr>
          <a:lstStyle/>
          <a:p>
            <a:r>
              <a:rPr lang="en-US" dirty="0"/>
              <a:t>Examples of Cardiac and Vascular Devices, Implants and Grafts Complications</a:t>
            </a:r>
          </a:p>
        </p:txBody>
      </p:sp>
      <p:sp>
        <p:nvSpPr>
          <p:cNvPr id="8" name="Content Placeholder 7">
            <a:extLst>
              <a:ext uri="{FF2B5EF4-FFF2-40B4-BE49-F238E27FC236}">
                <a16:creationId xmlns:a16="http://schemas.microsoft.com/office/drawing/2014/main" id="{AE6C21FB-28BC-40C5-AF40-C316E50BAFE5}"/>
              </a:ext>
            </a:extLst>
          </p:cNvPr>
          <p:cNvSpPr>
            <a:spLocks noGrp="1"/>
          </p:cNvSpPr>
          <p:nvPr>
            <p:ph idx="1"/>
          </p:nvPr>
        </p:nvSpPr>
        <p:spPr>
          <a:xfrm>
            <a:off x="1066800" y="1972734"/>
            <a:ext cx="10058400" cy="4023360"/>
          </a:xfrm>
        </p:spPr>
        <p:txBody>
          <a:bodyPr/>
          <a:lstStyle/>
          <a:p>
            <a:r>
              <a:rPr lang="en-US" sz="2400" dirty="0"/>
              <a:t>Cerebral infarction due to embolism of prosthetic heart valve</a:t>
            </a:r>
          </a:p>
          <a:p>
            <a:pPr lvl="1"/>
            <a:r>
              <a:rPr lang="en-US" sz="2000" dirty="0"/>
              <a:t>T82.817A, Embolism due to cardiac prosthetic devices, implants &amp; grafts</a:t>
            </a:r>
          </a:p>
          <a:p>
            <a:pPr lvl="1"/>
            <a:r>
              <a:rPr lang="en-US" sz="2000" dirty="0"/>
              <a:t>I63.40, Cerebral infarction due to embolism of unspecified cerebral artery </a:t>
            </a:r>
          </a:p>
          <a:p>
            <a:pPr lvl="1"/>
            <a:endParaRPr lang="en-US" sz="2000" dirty="0"/>
          </a:p>
          <a:p>
            <a:r>
              <a:rPr lang="en-US" sz="2400" dirty="0"/>
              <a:t>AMI due to in-stent stenosis</a:t>
            </a:r>
          </a:p>
          <a:p>
            <a:pPr lvl="1"/>
            <a:r>
              <a:rPr lang="en-US" sz="2000" dirty="0"/>
              <a:t>T82.855A, Stenosis of coronary artery stent</a:t>
            </a:r>
          </a:p>
          <a:p>
            <a:pPr lvl="1"/>
            <a:r>
              <a:rPr lang="en-US" sz="2000" dirty="0"/>
              <a:t>I21.A9, Other myocardial infarction type</a:t>
            </a:r>
          </a:p>
          <a:p>
            <a:pPr lvl="1"/>
            <a:endParaRPr lang="en-US" sz="2000" dirty="0"/>
          </a:p>
          <a:p>
            <a:r>
              <a:rPr lang="en-US" sz="2400" dirty="0"/>
              <a:t>Malpositioned dialysis catheter</a:t>
            </a:r>
          </a:p>
          <a:p>
            <a:pPr lvl="1"/>
            <a:r>
              <a:rPr lang="en-US" sz="2000" dirty="0"/>
              <a:t>T82.42XA, Displacement of vascular dialysis catheter</a:t>
            </a:r>
          </a:p>
          <a:p>
            <a:endParaRPr lang="en-US" sz="2400" dirty="0"/>
          </a:p>
          <a:p>
            <a:pPr lvl="1"/>
            <a:endParaRPr lang="en-US" dirty="0"/>
          </a:p>
        </p:txBody>
      </p:sp>
    </p:spTree>
    <p:extLst>
      <p:ext uri="{BB962C8B-B14F-4D97-AF65-F5344CB8AC3E}">
        <p14:creationId xmlns:p14="http://schemas.microsoft.com/office/powerpoint/2010/main" val="583078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2526-973B-4013-9AC3-7A216FA677E5}"/>
              </a:ext>
            </a:extLst>
          </p:cNvPr>
          <p:cNvSpPr>
            <a:spLocks noGrp="1"/>
          </p:cNvSpPr>
          <p:nvPr>
            <p:ph type="title"/>
          </p:nvPr>
        </p:nvSpPr>
        <p:spPr/>
        <p:txBody>
          <a:bodyPr/>
          <a:lstStyle/>
          <a:p>
            <a:r>
              <a:rPr lang="en-US" dirty="0"/>
              <a:t>Genitourinary Prosthetic Devices, Implants and Grafts (T83)</a:t>
            </a:r>
          </a:p>
        </p:txBody>
      </p:sp>
      <p:sp>
        <p:nvSpPr>
          <p:cNvPr id="3" name="Content Placeholder 2">
            <a:extLst>
              <a:ext uri="{FF2B5EF4-FFF2-40B4-BE49-F238E27FC236}">
                <a16:creationId xmlns:a16="http://schemas.microsoft.com/office/drawing/2014/main" id="{3718E836-F1F1-4199-9426-2E5F5F0090C7}"/>
              </a:ext>
            </a:extLst>
          </p:cNvPr>
          <p:cNvSpPr>
            <a:spLocks noGrp="1"/>
          </p:cNvSpPr>
          <p:nvPr>
            <p:ph idx="1"/>
          </p:nvPr>
        </p:nvSpPr>
        <p:spPr>
          <a:xfrm>
            <a:off x="1097280" y="2099734"/>
            <a:ext cx="10058400" cy="4023360"/>
          </a:xfrm>
        </p:spPr>
        <p:txBody>
          <a:bodyPr/>
          <a:lstStyle/>
          <a:p>
            <a:r>
              <a:rPr lang="en-US" dirty="0"/>
              <a:t>Urinary catheters </a:t>
            </a:r>
            <a:r>
              <a:rPr lang="en-US" i="1" dirty="0"/>
              <a:t>(urethral, cystostomy, nephrostomy)</a:t>
            </a:r>
          </a:p>
          <a:p>
            <a:r>
              <a:rPr lang="en-US" dirty="0"/>
              <a:t>Indwelling ureteral stent</a:t>
            </a:r>
          </a:p>
          <a:p>
            <a:r>
              <a:rPr lang="en-US" dirty="0"/>
              <a:t>Implanted urinary sphincter</a:t>
            </a:r>
          </a:p>
          <a:p>
            <a:r>
              <a:rPr lang="en-US" dirty="0"/>
              <a:t>Electronic stimulator device</a:t>
            </a:r>
          </a:p>
          <a:p>
            <a:r>
              <a:rPr lang="en-US" dirty="0"/>
              <a:t>Intrauterine contraceptive device </a:t>
            </a:r>
          </a:p>
          <a:p>
            <a:r>
              <a:rPr lang="en-US" dirty="0"/>
              <a:t>Penile or testicular prosthesis</a:t>
            </a:r>
          </a:p>
          <a:p>
            <a:r>
              <a:rPr lang="en-US" dirty="0"/>
              <a:t>Implanted vaginal or urethral mesh</a:t>
            </a:r>
          </a:p>
        </p:txBody>
      </p:sp>
    </p:spTree>
    <p:extLst>
      <p:ext uri="{BB962C8B-B14F-4D97-AF65-F5344CB8AC3E}">
        <p14:creationId xmlns:p14="http://schemas.microsoft.com/office/powerpoint/2010/main" val="1707297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72AE-B792-402D-A3C5-4A89984ACD2E}"/>
              </a:ext>
            </a:extLst>
          </p:cNvPr>
          <p:cNvSpPr>
            <a:spLocks noGrp="1"/>
          </p:cNvSpPr>
          <p:nvPr>
            <p:ph type="title"/>
          </p:nvPr>
        </p:nvSpPr>
        <p:spPr/>
        <p:txBody>
          <a:bodyPr/>
          <a:lstStyle/>
          <a:p>
            <a:r>
              <a:rPr lang="en-US" dirty="0"/>
              <a:t>Documentation of Complications of Care</a:t>
            </a:r>
          </a:p>
        </p:txBody>
      </p:sp>
      <p:sp>
        <p:nvSpPr>
          <p:cNvPr id="3" name="Content Placeholder 2">
            <a:extLst>
              <a:ext uri="{FF2B5EF4-FFF2-40B4-BE49-F238E27FC236}">
                <a16:creationId xmlns:a16="http://schemas.microsoft.com/office/drawing/2014/main" id="{531C5037-A319-4782-923E-9D16C41B96BC}"/>
              </a:ext>
            </a:extLst>
          </p:cNvPr>
          <p:cNvSpPr>
            <a:spLocks noGrp="1"/>
          </p:cNvSpPr>
          <p:nvPr>
            <p:ph idx="1"/>
          </p:nvPr>
        </p:nvSpPr>
        <p:spPr>
          <a:xfrm>
            <a:off x="838200" y="1785579"/>
            <a:ext cx="10515600" cy="4285022"/>
          </a:xfrm>
        </p:spPr>
        <p:txBody>
          <a:bodyPr>
            <a:normAutofit/>
          </a:bodyPr>
          <a:lstStyle/>
          <a:p>
            <a:pPr marL="0" indent="0" algn="ctr">
              <a:spcBef>
                <a:spcPts val="0"/>
              </a:spcBef>
              <a:buNone/>
            </a:pPr>
            <a:r>
              <a:rPr lang="en-US" b="1" dirty="0"/>
              <a:t> </a:t>
            </a:r>
          </a:p>
          <a:p>
            <a:pPr marL="0" indent="0" algn="ctr">
              <a:spcBef>
                <a:spcPts val="0"/>
              </a:spcBef>
              <a:buNone/>
            </a:pPr>
            <a:r>
              <a:rPr lang="en-US" sz="2400" b="1" dirty="0"/>
              <a:t>Official Coding Guidelines</a:t>
            </a:r>
          </a:p>
          <a:p>
            <a:pPr marL="0" indent="0" algn="ctr">
              <a:spcBef>
                <a:spcPts val="0"/>
              </a:spcBef>
              <a:buNone/>
            </a:pPr>
            <a:r>
              <a:rPr lang="en-US" sz="2400" b="1" dirty="0"/>
              <a:t> Section I.B.16</a:t>
            </a:r>
          </a:p>
          <a:p>
            <a:pPr marL="58738" lvl="1" indent="0">
              <a:spcBef>
                <a:spcPts val="1200"/>
              </a:spcBef>
              <a:buNone/>
            </a:pPr>
            <a:r>
              <a:rPr lang="en-US" sz="2400" dirty="0"/>
              <a:t>“Code assignment is based on the provider's documentation of the relationship between the condition and the care or procedure, unless otherwise instructed by the classification. The guideline extends to any complications of care, regardless of the chapter the code is located in. </a:t>
            </a:r>
            <a:r>
              <a:rPr lang="en-US" sz="2400" u="sng" dirty="0"/>
              <a:t>It is important to note that not all conditions that occur during or following medical care or surgery are classified as complications. There must be a cause-and-effect relationship between the care provided and the condition, and an indication in the documentation that it is a complication</a:t>
            </a:r>
            <a:r>
              <a:rPr lang="en-US" sz="2400" dirty="0"/>
              <a:t>. Query the provider for clarification, if the complication is not clearly documented.” </a:t>
            </a:r>
          </a:p>
          <a:p>
            <a:endParaRPr lang="en-US" dirty="0"/>
          </a:p>
        </p:txBody>
      </p:sp>
    </p:spTree>
    <p:extLst>
      <p:ext uri="{BB962C8B-B14F-4D97-AF65-F5344CB8AC3E}">
        <p14:creationId xmlns:p14="http://schemas.microsoft.com/office/powerpoint/2010/main" val="64909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F86D842-D8A0-4044-8B02-F4F9A367A012}"/>
              </a:ext>
            </a:extLst>
          </p:cNvPr>
          <p:cNvSpPr>
            <a:spLocks noGrp="1"/>
          </p:cNvSpPr>
          <p:nvPr>
            <p:ph type="title"/>
          </p:nvPr>
        </p:nvSpPr>
        <p:spPr/>
        <p:txBody>
          <a:bodyPr/>
          <a:lstStyle/>
          <a:p>
            <a:r>
              <a:rPr lang="en-US" dirty="0"/>
              <a:t>Examples of Other Complications of GU Devices, Implants and Grafts</a:t>
            </a:r>
          </a:p>
        </p:txBody>
      </p:sp>
      <p:sp>
        <p:nvSpPr>
          <p:cNvPr id="8" name="Content Placeholder 7">
            <a:extLst>
              <a:ext uri="{FF2B5EF4-FFF2-40B4-BE49-F238E27FC236}">
                <a16:creationId xmlns:a16="http://schemas.microsoft.com/office/drawing/2014/main" id="{AE6C21FB-28BC-40C5-AF40-C316E50BAFE5}"/>
              </a:ext>
            </a:extLst>
          </p:cNvPr>
          <p:cNvSpPr>
            <a:spLocks noGrp="1"/>
          </p:cNvSpPr>
          <p:nvPr>
            <p:ph idx="1"/>
          </p:nvPr>
        </p:nvSpPr>
        <p:spPr>
          <a:xfrm>
            <a:off x="1097280" y="2036234"/>
            <a:ext cx="10058400" cy="4023360"/>
          </a:xfrm>
        </p:spPr>
        <p:txBody>
          <a:bodyPr>
            <a:normAutofit fontScale="92500" lnSpcReduction="20000"/>
          </a:bodyPr>
          <a:lstStyle/>
          <a:p>
            <a:r>
              <a:rPr lang="en-US" sz="2600" dirty="0"/>
              <a:t>UTI due to Foley catheter</a:t>
            </a:r>
          </a:p>
          <a:p>
            <a:pPr lvl="1"/>
            <a:r>
              <a:rPr lang="en-US" sz="2200" dirty="0"/>
              <a:t>T83.511A, Infection and inflammatory reaction due to indwelling urethral catheter</a:t>
            </a:r>
          </a:p>
          <a:p>
            <a:pPr lvl="1"/>
            <a:endParaRPr lang="en-US" sz="2200" dirty="0"/>
          </a:p>
          <a:p>
            <a:r>
              <a:rPr lang="en-US" sz="2600" dirty="0"/>
              <a:t>UTI due to suprapubic catheter</a:t>
            </a:r>
          </a:p>
          <a:p>
            <a:pPr lvl="1"/>
            <a:r>
              <a:rPr lang="en-US" sz="2200" dirty="0"/>
              <a:t>T83.510A, Infection and inflammatory reaction due to cystostomy catheter</a:t>
            </a:r>
          </a:p>
          <a:p>
            <a:endParaRPr lang="en-US" sz="3000" dirty="0"/>
          </a:p>
          <a:p>
            <a:r>
              <a:rPr lang="en-US" sz="2600" dirty="0"/>
              <a:t>Obstructed ureteral stent</a:t>
            </a:r>
          </a:p>
          <a:p>
            <a:pPr lvl="1"/>
            <a:r>
              <a:rPr lang="en-US" sz="2200" dirty="0"/>
              <a:t>T83.192A, Other mechanical complication of indwelling ureteral stent</a:t>
            </a:r>
          </a:p>
          <a:p>
            <a:pPr lvl="1"/>
            <a:endParaRPr lang="en-US" sz="2200" dirty="0"/>
          </a:p>
          <a:p>
            <a:r>
              <a:rPr lang="en-US" sz="2600" dirty="0"/>
              <a:t>Malpositioned nephrostomy tube</a:t>
            </a:r>
          </a:p>
          <a:p>
            <a:pPr lvl="1"/>
            <a:r>
              <a:rPr lang="en-US" sz="2200" dirty="0"/>
              <a:t>T83.022A, Displacement of nephrostomy catheter</a:t>
            </a:r>
          </a:p>
          <a:p>
            <a:pPr lvl="1"/>
            <a:endParaRPr lang="en-US" sz="2200" dirty="0"/>
          </a:p>
          <a:p>
            <a:pPr marL="457200" lvl="1" indent="0">
              <a:buNone/>
            </a:pPr>
            <a:endParaRPr lang="en-US" dirty="0"/>
          </a:p>
          <a:p>
            <a:pPr lvl="1"/>
            <a:endParaRPr lang="en-US" dirty="0"/>
          </a:p>
        </p:txBody>
      </p:sp>
    </p:spTree>
    <p:extLst>
      <p:ext uri="{BB962C8B-B14F-4D97-AF65-F5344CB8AC3E}">
        <p14:creationId xmlns:p14="http://schemas.microsoft.com/office/powerpoint/2010/main" val="3932231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2526-973B-4013-9AC3-7A216FA677E5}"/>
              </a:ext>
            </a:extLst>
          </p:cNvPr>
          <p:cNvSpPr>
            <a:spLocks noGrp="1"/>
          </p:cNvSpPr>
          <p:nvPr>
            <p:ph type="title"/>
          </p:nvPr>
        </p:nvSpPr>
        <p:spPr/>
        <p:txBody>
          <a:bodyPr/>
          <a:lstStyle/>
          <a:p>
            <a:r>
              <a:rPr lang="en-US" dirty="0"/>
              <a:t>Internal Orthopedic Prosthetic Devices, Implants and Grafts (T84)</a:t>
            </a:r>
          </a:p>
        </p:txBody>
      </p:sp>
      <p:sp>
        <p:nvSpPr>
          <p:cNvPr id="3" name="Content Placeholder 2">
            <a:extLst>
              <a:ext uri="{FF2B5EF4-FFF2-40B4-BE49-F238E27FC236}">
                <a16:creationId xmlns:a16="http://schemas.microsoft.com/office/drawing/2014/main" id="{3718E836-F1F1-4199-9426-2E5F5F0090C7}"/>
              </a:ext>
            </a:extLst>
          </p:cNvPr>
          <p:cNvSpPr>
            <a:spLocks noGrp="1"/>
          </p:cNvSpPr>
          <p:nvPr>
            <p:ph idx="1"/>
          </p:nvPr>
        </p:nvSpPr>
        <p:spPr>
          <a:xfrm>
            <a:off x="1097280" y="2036234"/>
            <a:ext cx="10058400" cy="4023360"/>
          </a:xfrm>
        </p:spPr>
        <p:txBody>
          <a:bodyPr>
            <a:normAutofit/>
          </a:bodyPr>
          <a:lstStyle/>
          <a:p>
            <a:r>
              <a:rPr lang="en-US" sz="2400" dirty="0"/>
              <a:t>Joint prosthesis</a:t>
            </a:r>
          </a:p>
          <a:p>
            <a:r>
              <a:rPr lang="en-US" sz="2400" dirty="0"/>
              <a:t>Internal fixation device</a:t>
            </a:r>
          </a:p>
          <a:p>
            <a:r>
              <a:rPr lang="en-US" sz="2400" dirty="0"/>
              <a:t>Electronic bone stimulator</a:t>
            </a:r>
          </a:p>
          <a:p>
            <a:r>
              <a:rPr lang="en-US" sz="2400" dirty="0"/>
              <a:t>Muscle and tendon graft</a:t>
            </a:r>
          </a:p>
        </p:txBody>
      </p:sp>
    </p:spTree>
    <p:extLst>
      <p:ext uri="{BB962C8B-B14F-4D97-AF65-F5344CB8AC3E}">
        <p14:creationId xmlns:p14="http://schemas.microsoft.com/office/powerpoint/2010/main" val="2795935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F86D842-D8A0-4044-8B02-F4F9A367A012}"/>
              </a:ext>
            </a:extLst>
          </p:cNvPr>
          <p:cNvSpPr>
            <a:spLocks noGrp="1"/>
          </p:cNvSpPr>
          <p:nvPr>
            <p:ph type="title"/>
          </p:nvPr>
        </p:nvSpPr>
        <p:spPr/>
        <p:txBody>
          <a:bodyPr>
            <a:normAutofit/>
          </a:bodyPr>
          <a:lstStyle/>
          <a:p>
            <a:r>
              <a:rPr lang="en-US" dirty="0"/>
              <a:t>Examples of Internal Orthopedic Devices, Implants and Grafts Complications</a:t>
            </a:r>
          </a:p>
        </p:txBody>
      </p:sp>
      <p:sp>
        <p:nvSpPr>
          <p:cNvPr id="8" name="Content Placeholder 7">
            <a:extLst>
              <a:ext uri="{FF2B5EF4-FFF2-40B4-BE49-F238E27FC236}">
                <a16:creationId xmlns:a16="http://schemas.microsoft.com/office/drawing/2014/main" id="{AE6C21FB-28BC-40C5-AF40-C316E50BAFE5}"/>
              </a:ext>
            </a:extLst>
          </p:cNvPr>
          <p:cNvSpPr>
            <a:spLocks noGrp="1"/>
          </p:cNvSpPr>
          <p:nvPr>
            <p:ph idx="1"/>
          </p:nvPr>
        </p:nvSpPr>
        <p:spPr>
          <a:xfrm>
            <a:off x="1097280" y="2048934"/>
            <a:ext cx="10058400" cy="4023360"/>
          </a:xfrm>
        </p:spPr>
        <p:txBody>
          <a:bodyPr>
            <a:normAutofit fontScale="92500" lnSpcReduction="20000"/>
          </a:bodyPr>
          <a:lstStyle/>
          <a:p>
            <a:r>
              <a:rPr lang="en-US" sz="3100" dirty="0"/>
              <a:t>Protrusion of nail s/p ORIF left femur</a:t>
            </a:r>
          </a:p>
          <a:p>
            <a:pPr lvl="1"/>
            <a:r>
              <a:rPr lang="en-US" sz="2600" dirty="0"/>
              <a:t>T84.195A, Other mechanical complication of internal fixation device of left femur</a:t>
            </a:r>
          </a:p>
          <a:p>
            <a:endParaRPr lang="en-US" sz="3100" dirty="0"/>
          </a:p>
          <a:p>
            <a:r>
              <a:rPr lang="en-US" sz="3100" dirty="0"/>
              <a:t>Infected right knee prosthesis</a:t>
            </a:r>
          </a:p>
          <a:p>
            <a:pPr lvl="1"/>
            <a:r>
              <a:rPr lang="en-US" sz="2600" dirty="0"/>
              <a:t>T84.53XA, Infection and inflammatory reaction due to internal right knee prosthesis</a:t>
            </a:r>
          </a:p>
          <a:p>
            <a:pPr lvl="1"/>
            <a:endParaRPr lang="en-US" sz="2600" dirty="0"/>
          </a:p>
          <a:p>
            <a:r>
              <a:rPr lang="en-US" sz="3100" dirty="0"/>
              <a:t>Pain due to electric bone stimulator</a:t>
            </a:r>
          </a:p>
          <a:p>
            <a:pPr lvl="1"/>
            <a:r>
              <a:rPr lang="en-US" sz="2600" dirty="0"/>
              <a:t>T84.84XA, Pain due to internal orthopedic prosthetic devices, implants and grafts</a:t>
            </a:r>
          </a:p>
          <a:p>
            <a:pPr lvl="1"/>
            <a:endParaRPr lang="en-US" sz="2600" dirty="0"/>
          </a:p>
          <a:p>
            <a:pPr lvl="1"/>
            <a:endParaRPr lang="en-US" sz="2400" dirty="0"/>
          </a:p>
          <a:p>
            <a:pPr lvl="1"/>
            <a:endParaRPr lang="en-US" sz="2400" dirty="0"/>
          </a:p>
          <a:p>
            <a:pPr lvl="1"/>
            <a:endParaRPr lang="en-US" dirty="0"/>
          </a:p>
        </p:txBody>
      </p:sp>
    </p:spTree>
    <p:extLst>
      <p:ext uri="{BB962C8B-B14F-4D97-AF65-F5344CB8AC3E}">
        <p14:creationId xmlns:p14="http://schemas.microsoft.com/office/powerpoint/2010/main" val="2794972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2526-973B-4013-9AC3-7A216FA677E5}"/>
              </a:ext>
            </a:extLst>
          </p:cNvPr>
          <p:cNvSpPr>
            <a:spLocks noGrp="1"/>
          </p:cNvSpPr>
          <p:nvPr>
            <p:ph type="title"/>
          </p:nvPr>
        </p:nvSpPr>
        <p:spPr/>
        <p:txBody>
          <a:bodyPr/>
          <a:lstStyle/>
          <a:p>
            <a:r>
              <a:rPr lang="en-US" dirty="0"/>
              <a:t>Other Internal Prosthetic Devices, Implants and Grafts (T85)</a:t>
            </a:r>
          </a:p>
        </p:txBody>
      </p:sp>
      <p:sp>
        <p:nvSpPr>
          <p:cNvPr id="3" name="Content Placeholder 2">
            <a:extLst>
              <a:ext uri="{FF2B5EF4-FFF2-40B4-BE49-F238E27FC236}">
                <a16:creationId xmlns:a16="http://schemas.microsoft.com/office/drawing/2014/main" id="{3718E836-F1F1-4199-9426-2E5F5F0090C7}"/>
              </a:ext>
            </a:extLst>
          </p:cNvPr>
          <p:cNvSpPr>
            <a:spLocks noGrp="1"/>
          </p:cNvSpPr>
          <p:nvPr>
            <p:ph sz="half" idx="1"/>
          </p:nvPr>
        </p:nvSpPr>
        <p:spPr>
          <a:xfrm>
            <a:off x="1097280" y="2010834"/>
            <a:ext cx="4937760" cy="4023360"/>
          </a:xfrm>
        </p:spPr>
        <p:txBody>
          <a:bodyPr>
            <a:normAutofit/>
          </a:bodyPr>
          <a:lstStyle/>
          <a:p>
            <a:r>
              <a:rPr lang="en-US" sz="2400" dirty="0"/>
              <a:t>Ventricular intracranial shunt</a:t>
            </a:r>
          </a:p>
          <a:p>
            <a:r>
              <a:rPr lang="en-US" sz="2400" dirty="0"/>
              <a:t>Neurostimulators of nervous system</a:t>
            </a:r>
          </a:p>
          <a:p>
            <a:pPr lvl="1"/>
            <a:r>
              <a:rPr lang="en-US" sz="2000" i="1" dirty="0"/>
              <a:t>electrode vs. generator </a:t>
            </a:r>
          </a:p>
          <a:p>
            <a:r>
              <a:rPr lang="en-US" sz="2400" dirty="0"/>
              <a:t>GI prosthetic devices, implants and grafts</a:t>
            </a:r>
          </a:p>
          <a:p>
            <a:pPr lvl="1"/>
            <a:r>
              <a:rPr lang="en-US" sz="2000" i="1" dirty="0"/>
              <a:t>e.g., bile duct prosthesis; esophageal anti-reflux device</a:t>
            </a:r>
          </a:p>
          <a:p>
            <a:r>
              <a:rPr lang="en-US" sz="2400" dirty="0"/>
              <a:t>Intraocular lens</a:t>
            </a:r>
          </a:p>
          <a:p>
            <a:pPr lvl="1"/>
            <a:endParaRPr lang="en-US" sz="2000" dirty="0"/>
          </a:p>
          <a:p>
            <a:endParaRPr lang="en-US" dirty="0"/>
          </a:p>
          <a:p>
            <a:endParaRPr lang="en-US" dirty="0"/>
          </a:p>
          <a:p>
            <a:endParaRPr lang="en-US" dirty="0"/>
          </a:p>
        </p:txBody>
      </p:sp>
      <p:sp>
        <p:nvSpPr>
          <p:cNvPr id="8" name="Content Placeholder 7">
            <a:extLst>
              <a:ext uri="{FF2B5EF4-FFF2-40B4-BE49-F238E27FC236}">
                <a16:creationId xmlns:a16="http://schemas.microsoft.com/office/drawing/2014/main" id="{22B37EDD-BE46-4D52-991B-A7BA884D4233}"/>
              </a:ext>
            </a:extLst>
          </p:cNvPr>
          <p:cNvSpPr>
            <a:spLocks noGrp="1"/>
          </p:cNvSpPr>
          <p:nvPr>
            <p:ph sz="half" idx="2"/>
          </p:nvPr>
        </p:nvSpPr>
        <p:spPr>
          <a:xfrm>
            <a:off x="6217920" y="2010834"/>
            <a:ext cx="4937760" cy="4023360"/>
          </a:xfrm>
        </p:spPr>
        <p:txBody>
          <a:bodyPr>
            <a:normAutofit/>
          </a:bodyPr>
          <a:lstStyle/>
          <a:p>
            <a:r>
              <a:rPr lang="en-US" sz="2400" dirty="0"/>
              <a:t>Breast prosthesis and implants</a:t>
            </a:r>
          </a:p>
          <a:p>
            <a:r>
              <a:rPr lang="en-US" sz="2400" dirty="0"/>
              <a:t>Cranial or spinal infusion catheter </a:t>
            </a:r>
          </a:p>
          <a:p>
            <a:pPr lvl="1"/>
            <a:r>
              <a:rPr lang="en-US" sz="2000" i="1" dirty="0"/>
              <a:t>e.g., epidural; intrathecal; subarachnoid; subdural</a:t>
            </a:r>
          </a:p>
          <a:p>
            <a:r>
              <a:rPr lang="en-US" sz="2400" dirty="0"/>
              <a:t>Intraperitoneal dialysis catheter</a:t>
            </a:r>
          </a:p>
          <a:p>
            <a:r>
              <a:rPr lang="en-US" sz="2400" dirty="0"/>
              <a:t>Insulin pump</a:t>
            </a:r>
          </a:p>
          <a:p>
            <a:r>
              <a:rPr lang="en-US" sz="2400" dirty="0"/>
              <a:t>Artificial skin graft &amp; decellularized </a:t>
            </a:r>
            <a:r>
              <a:rPr lang="en-US" sz="2400" dirty="0" err="1"/>
              <a:t>allodermis</a:t>
            </a:r>
            <a:endParaRPr lang="en-US" sz="2400" dirty="0"/>
          </a:p>
          <a:p>
            <a:endParaRPr lang="en-US" dirty="0"/>
          </a:p>
        </p:txBody>
      </p:sp>
    </p:spTree>
    <p:extLst>
      <p:ext uri="{BB962C8B-B14F-4D97-AF65-F5344CB8AC3E}">
        <p14:creationId xmlns:p14="http://schemas.microsoft.com/office/powerpoint/2010/main" val="1013706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F86D842-D8A0-4044-8B02-F4F9A367A012}"/>
              </a:ext>
            </a:extLst>
          </p:cNvPr>
          <p:cNvSpPr>
            <a:spLocks noGrp="1"/>
          </p:cNvSpPr>
          <p:nvPr>
            <p:ph type="title"/>
          </p:nvPr>
        </p:nvSpPr>
        <p:spPr/>
        <p:txBody>
          <a:bodyPr/>
          <a:lstStyle/>
          <a:p>
            <a:r>
              <a:rPr lang="en-US" dirty="0"/>
              <a:t>Examples of Other Internal Devices, Implants and Grafts Complications</a:t>
            </a:r>
          </a:p>
        </p:txBody>
      </p:sp>
      <p:sp>
        <p:nvSpPr>
          <p:cNvPr id="8" name="Content Placeholder 7">
            <a:extLst>
              <a:ext uri="{FF2B5EF4-FFF2-40B4-BE49-F238E27FC236}">
                <a16:creationId xmlns:a16="http://schemas.microsoft.com/office/drawing/2014/main" id="{AE6C21FB-28BC-40C5-AF40-C316E50BAFE5}"/>
              </a:ext>
            </a:extLst>
          </p:cNvPr>
          <p:cNvSpPr>
            <a:spLocks noGrp="1"/>
          </p:cNvSpPr>
          <p:nvPr>
            <p:ph idx="1"/>
          </p:nvPr>
        </p:nvSpPr>
        <p:spPr>
          <a:xfrm>
            <a:off x="1097280" y="1998134"/>
            <a:ext cx="10058400" cy="4023360"/>
          </a:xfrm>
        </p:spPr>
        <p:txBody>
          <a:bodyPr>
            <a:normAutofit/>
          </a:bodyPr>
          <a:lstStyle/>
          <a:p>
            <a:r>
              <a:rPr lang="en-US" sz="2800" dirty="0"/>
              <a:t>DKA secondary to insulin pump malfunction</a:t>
            </a:r>
          </a:p>
          <a:p>
            <a:pPr lvl="1"/>
            <a:r>
              <a:rPr lang="en-US" sz="2400" dirty="0"/>
              <a:t>T85.694A, Other mechanical complication of insulin pump</a:t>
            </a:r>
          </a:p>
          <a:p>
            <a:pPr>
              <a:spcBef>
                <a:spcPts val="2400"/>
              </a:spcBef>
            </a:pPr>
            <a:r>
              <a:rPr lang="en-US" sz="2800" dirty="0"/>
              <a:t>Protrusion of gastric neurostimulator lead</a:t>
            </a:r>
          </a:p>
          <a:p>
            <a:pPr lvl="1"/>
            <a:r>
              <a:rPr lang="en-US" sz="2400" dirty="0"/>
              <a:t>T85.191A, Other mechanical complication of implanted electronic neurostimulator of peripheral nerve electrode (lead)</a:t>
            </a:r>
          </a:p>
          <a:p>
            <a:pPr>
              <a:spcBef>
                <a:spcPts val="2400"/>
              </a:spcBef>
            </a:pPr>
            <a:r>
              <a:rPr lang="en-US" sz="2800" dirty="0"/>
              <a:t>Gastric neurostimulator generator pocket infection </a:t>
            </a:r>
          </a:p>
          <a:p>
            <a:pPr lvl="1"/>
            <a:r>
              <a:rPr lang="en-US" sz="2400" dirty="0"/>
              <a:t>T85.734A, Infection and inflammatory reaction due to implanted electronic neurostimulator, generator </a:t>
            </a:r>
          </a:p>
          <a:p>
            <a:pPr lvl="1"/>
            <a:endParaRPr lang="en-US" sz="2400" dirty="0"/>
          </a:p>
          <a:p>
            <a:endParaRPr lang="en-US" sz="2800" dirty="0"/>
          </a:p>
          <a:p>
            <a:pPr lvl="1"/>
            <a:endParaRPr lang="en-US" sz="2400" dirty="0"/>
          </a:p>
          <a:p>
            <a:endParaRPr lang="en-US" sz="2800" dirty="0"/>
          </a:p>
          <a:p>
            <a:pPr marL="0" indent="0">
              <a:buNone/>
            </a:pPr>
            <a:endParaRPr lang="en-US" sz="2800" dirty="0"/>
          </a:p>
          <a:p>
            <a:pPr lvl="1"/>
            <a:endParaRPr lang="en-US" dirty="0"/>
          </a:p>
        </p:txBody>
      </p:sp>
    </p:spTree>
    <p:extLst>
      <p:ext uri="{BB962C8B-B14F-4D97-AF65-F5344CB8AC3E}">
        <p14:creationId xmlns:p14="http://schemas.microsoft.com/office/powerpoint/2010/main" val="3865276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1522B-356C-45B2-A517-5D962F5DE1E0}"/>
              </a:ext>
            </a:extLst>
          </p:cNvPr>
          <p:cNvSpPr>
            <a:spLocks noGrp="1"/>
          </p:cNvSpPr>
          <p:nvPr>
            <p:ph type="title"/>
          </p:nvPr>
        </p:nvSpPr>
        <p:spPr/>
        <p:txBody>
          <a:bodyPr>
            <a:normAutofit/>
          </a:bodyPr>
          <a:lstStyle/>
          <a:p>
            <a:r>
              <a:rPr lang="en-US" dirty="0"/>
              <a:t>Coding Clinic Advice for Complications d/t Device, Implants and Grafts (T82-T85)</a:t>
            </a:r>
          </a:p>
        </p:txBody>
      </p:sp>
      <p:sp>
        <p:nvSpPr>
          <p:cNvPr id="3" name="Content Placeholder 2">
            <a:extLst>
              <a:ext uri="{FF2B5EF4-FFF2-40B4-BE49-F238E27FC236}">
                <a16:creationId xmlns:a16="http://schemas.microsoft.com/office/drawing/2014/main" id="{4C487993-FC4E-4BB8-A30C-91B220F681C8}"/>
              </a:ext>
            </a:extLst>
          </p:cNvPr>
          <p:cNvSpPr>
            <a:spLocks noGrp="1"/>
          </p:cNvSpPr>
          <p:nvPr>
            <p:ph idx="1"/>
          </p:nvPr>
        </p:nvSpPr>
        <p:spPr>
          <a:xfrm>
            <a:off x="838200" y="2187575"/>
            <a:ext cx="10515600" cy="4351338"/>
          </a:xfrm>
        </p:spPr>
        <p:txBody>
          <a:bodyPr>
            <a:normAutofit/>
          </a:bodyPr>
          <a:lstStyle/>
          <a:p>
            <a:r>
              <a:rPr lang="en-US" sz="2400" b="1" dirty="0"/>
              <a:t>Displacement of fallopian tube occlusion devices </a:t>
            </a:r>
            <a:r>
              <a:rPr lang="en-US" sz="2400" dirty="0"/>
              <a:t>= T83.428-, Displacement of other prosthetic devices, implants and grafts of genital tract. – </a:t>
            </a:r>
            <a:r>
              <a:rPr lang="en-US" sz="2400" dirty="0">
                <a:solidFill>
                  <a:srgbClr val="002060"/>
                </a:solidFill>
              </a:rPr>
              <a:t>CC Q1 2018 p.5</a:t>
            </a:r>
          </a:p>
          <a:p>
            <a:pPr>
              <a:spcBef>
                <a:spcPts val="1800"/>
              </a:spcBef>
            </a:pPr>
            <a:r>
              <a:rPr lang="en-US" sz="2400" b="1" dirty="0"/>
              <a:t>Prosthetic joint fracture </a:t>
            </a:r>
            <a:r>
              <a:rPr lang="en-US" sz="2400" dirty="0"/>
              <a:t>= T84.01-, Broken internal joint prosthesis. Do not assign T- code for “periprosthetic” fracture. – </a:t>
            </a:r>
            <a:r>
              <a:rPr lang="en-US" sz="2400" dirty="0">
                <a:solidFill>
                  <a:srgbClr val="002060"/>
                </a:solidFill>
              </a:rPr>
              <a:t>CC Q4 2016 p.42</a:t>
            </a:r>
          </a:p>
          <a:p>
            <a:pPr>
              <a:spcBef>
                <a:spcPts val="1800"/>
              </a:spcBef>
            </a:pPr>
            <a:r>
              <a:rPr lang="en-US" sz="2400" b="1" dirty="0"/>
              <a:t>Infected AV graft</a:t>
            </a:r>
            <a:r>
              <a:rPr lang="en-US" sz="2400" dirty="0"/>
              <a:t> = T82.7XX-, Infection and inflammatory reaction due to other cardiac and vascular devices, implants and grafts. -</a:t>
            </a:r>
            <a:r>
              <a:rPr lang="en-US" sz="2400" dirty="0">
                <a:solidFill>
                  <a:srgbClr val="002060"/>
                </a:solidFill>
              </a:rPr>
              <a:t>CC Q1 2015 p.3</a:t>
            </a:r>
          </a:p>
        </p:txBody>
      </p:sp>
    </p:spTree>
    <p:extLst>
      <p:ext uri="{BB962C8B-B14F-4D97-AF65-F5344CB8AC3E}">
        <p14:creationId xmlns:p14="http://schemas.microsoft.com/office/powerpoint/2010/main" val="1860151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2D32AD8-F222-4D64-A22A-92752652BEE3}"/>
              </a:ext>
            </a:extLst>
          </p:cNvPr>
          <p:cNvGraphicFramePr>
            <a:graphicFrameLocks noGrp="1"/>
          </p:cNvGraphicFramePr>
          <p:nvPr>
            <p:extLst>
              <p:ext uri="{D42A27DB-BD31-4B8C-83A1-F6EECF244321}">
                <p14:modId xmlns:p14="http://schemas.microsoft.com/office/powerpoint/2010/main" val="3333838595"/>
              </p:ext>
            </p:extLst>
          </p:nvPr>
        </p:nvGraphicFramePr>
        <p:xfrm>
          <a:off x="1284514" y="1213669"/>
          <a:ext cx="9898743" cy="4878705"/>
        </p:xfrm>
        <a:graphic>
          <a:graphicData uri="http://schemas.openxmlformats.org/drawingml/2006/table">
            <a:tbl>
              <a:tblPr bandRow="1">
                <a:tableStyleId>{5C22544A-7EE6-4342-B048-85BDC9FD1C3A}</a:tableStyleId>
              </a:tblPr>
              <a:tblGrid>
                <a:gridCol w="1261611">
                  <a:extLst>
                    <a:ext uri="{9D8B030D-6E8A-4147-A177-3AD203B41FA5}">
                      <a16:colId xmlns:a16="http://schemas.microsoft.com/office/drawing/2014/main" val="1899452915"/>
                    </a:ext>
                  </a:extLst>
                </a:gridCol>
                <a:gridCol w="8637132">
                  <a:extLst>
                    <a:ext uri="{9D8B030D-6E8A-4147-A177-3AD203B41FA5}">
                      <a16:colId xmlns:a16="http://schemas.microsoft.com/office/drawing/2014/main" val="50581486"/>
                    </a:ext>
                  </a:extLst>
                </a:gridCol>
              </a:tblGrid>
              <a:tr h="344302">
                <a:tc>
                  <a:txBody>
                    <a:bodyPr/>
                    <a:lstStyle/>
                    <a:p>
                      <a:pPr algn="l" fontAlgn="b"/>
                      <a:r>
                        <a:rPr lang="en-US" sz="2400" b="0" i="0" u="none" strike="noStrike" dirty="0">
                          <a:solidFill>
                            <a:schemeClr val="tx1"/>
                          </a:solidFill>
                          <a:effectLst/>
                          <a:latin typeface="Calibri" panose="020F0502020204030204" pitchFamily="34" charset="0"/>
                        </a:rPr>
                        <a:t>T86.0-</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bone marrow transplant</a:t>
                      </a:r>
                    </a:p>
                  </a:txBody>
                  <a:tcPr marL="9525" marR="9525" marT="9525" marB="0" anchor="b"/>
                </a:tc>
                <a:extLst>
                  <a:ext uri="{0D108BD9-81ED-4DB2-BD59-A6C34878D82A}">
                    <a16:rowId xmlns:a16="http://schemas.microsoft.com/office/drawing/2014/main" val="2891055057"/>
                  </a:ext>
                </a:extLst>
              </a:tr>
              <a:tr h="344302">
                <a:tc>
                  <a:txBody>
                    <a:bodyPr/>
                    <a:lstStyle/>
                    <a:p>
                      <a:pPr algn="l" fontAlgn="b"/>
                      <a:r>
                        <a:rPr lang="en-US" sz="2400" b="0" i="0" u="none" strike="noStrike" dirty="0">
                          <a:solidFill>
                            <a:schemeClr val="tx1"/>
                          </a:solidFill>
                          <a:effectLst/>
                          <a:latin typeface="Calibri" panose="020F0502020204030204" pitchFamily="34" charset="0"/>
                        </a:rPr>
                        <a:t>T86.1-</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kidney transplant</a:t>
                      </a:r>
                    </a:p>
                  </a:txBody>
                  <a:tcPr marL="9525" marR="9525" marT="9525" marB="0" anchor="b"/>
                </a:tc>
                <a:extLst>
                  <a:ext uri="{0D108BD9-81ED-4DB2-BD59-A6C34878D82A}">
                    <a16:rowId xmlns:a16="http://schemas.microsoft.com/office/drawing/2014/main" val="2939148811"/>
                  </a:ext>
                </a:extLst>
              </a:tr>
              <a:tr h="344302">
                <a:tc>
                  <a:txBody>
                    <a:bodyPr/>
                    <a:lstStyle/>
                    <a:p>
                      <a:pPr algn="l" fontAlgn="b"/>
                      <a:r>
                        <a:rPr lang="en-US" sz="2400" b="0" i="0" u="none" strike="noStrike">
                          <a:solidFill>
                            <a:schemeClr val="tx1"/>
                          </a:solidFill>
                          <a:effectLst/>
                          <a:latin typeface="Calibri" panose="020F0502020204030204" pitchFamily="34" charset="0"/>
                        </a:rPr>
                        <a:t>T86.2-</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heart transplant</a:t>
                      </a:r>
                    </a:p>
                  </a:txBody>
                  <a:tcPr marL="9525" marR="9525" marT="9525" marB="0" anchor="b"/>
                </a:tc>
                <a:extLst>
                  <a:ext uri="{0D108BD9-81ED-4DB2-BD59-A6C34878D82A}">
                    <a16:rowId xmlns:a16="http://schemas.microsoft.com/office/drawing/2014/main" val="777580586"/>
                  </a:ext>
                </a:extLst>
              </a:tr>
              <a:tr h="344302">
                <a:tc>
                  <a:txBody>
                    <a:bodyPr/>
                    <a:lstStyle/>
                    <a:p>
                      <a:pPr algn="l" fontAlgn="b"/>
                      <a:r>
                        <a:rPr lang="en-US" sz="2400" b="0" i="0" u="none" strike="noStrike">
                          <a:solidFill>
                            <a:schemeClr val="tx1"/>
                          </a:solidFill>
                          <a:effectLst/>
                          <a:latin typeface="Calibri" panose="020F0502020204030204" pitchFamily="34" charset="0"/>
                        </a:rPr>
                        <a:t>T86.3-</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heart-lung transplant</a:t>
                      </a:r>
                    </a:p>
                  </a:txBody>
                  <a:tcPr marL="9525" marR="9525" marT="9525" marB="0" anchor="b"/>
                </a:tc>
                <a:extLst>
                  <a:ext uri="{0D108BD9-81ED-4DB2-BD59-A6C34878D82A}">
                    <a16:rowId xmlns:a16="http://schemas.microsoft.com/office/drawing/2014/main" val="440357797"/>
                  </a:ext>
                </a:extLst>
              </a:tr>
              <a:tr h="344302">
                <a:tc>
                  <a:txBody>
                    <a:bodyPr/>
                    <a:lstStyle/>
                    <a:p>
                      <a:pPr algn="l" fontAlgn="b"/>
                      <a:r>
                        <a:rPr lang="en-US" sz="2400" b="0" i="0" u="none" strike="noStrike" dirty="0">
                          <a:solidFill>
                            <a:schemeClr val="tx1"/>
                          </a:solidFill>
                          <a:effectLst/>
                          <a:latin typeface="Calibri" panose="020F0502020204030204" pitchFamily="34" charset="0"/>
                        </a:rPr>
                        <a:t>T86.4-</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liver transplant</a:t>
                      </a:r>
                    </a:p>
                  </a:txBody>
                  <a:tcPr marL="9525" marR="9525" marT="9525" marB="0" anchor="b"/>
                </a:tc>
                <a:extLst>
                  <a:ext uri="{0D108BD9-81ED-4DB2-BD59-A6C34878D82A}">
                    <a16:rowId xmlns:a16="http://schemas.microsoft.com/office/drawing/2014/main" val="1274575288"/>
                  </a:ext>
                </a:extLst>
              </a:tr>
              <a:tr h="344302">
                <a:tc>
                  <a:txBody>
                    <a:bodyPr/>
                    <a:lstStyle/>
                    <a:p>
                      <a:pPr algn="l" fontAlgn="b"/>
                      <a:r>
                        <a:rPr lang="en-US" sz="2400" b="0" i="0" u="none" strike="noStrike" dirty="0">
                          <a:solidFill>
                            <a:schemeClr val="tx1"/>
                          </a:solidFill>
                          <a:effectLst/>
                          <a:latin typeface="Calibri" panose="020F0502020204030204" pitchFamily="34" charset="0"/>
                        </a:rPr>
                        <a:t>T86.5</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stem cell transplant*</a:t>
                      </a:r>
                    </a:p>
                  </a:txBody>
                  <a:tcPr marL="9525" marR="9525" marT="9525" marB="0" anchor="b"/>
                </a:tc>
                <a:extLst>
                  <a:ext uri="{0D108BD9-81ED-4DB2-BD59-A6C34878D82A}">
                    <a16:rowId xmlns:a16="http://schemas.microsoft.com/office/drawing/2014/main" val="4192078153"/>
                  </a:ext>
                </a:extLst>
              </a:tr>
              <a:tr h="344302">
                <a:tc>
                  <a:txBody>
                    <a:bodyPr/>
                    <a:lstStyle/>
                    <a:p>
                      <a:pPr algn="l" fontAlgn="b"/>
                      <a:r>
                        <a:rPr lang="en-US" sz="2400" b="0" i="0" u="none" strike="noStrike" dirty="0">
                          <a:solidFill>
                            <a:schemeClr val="tx1"/>
                          </a:solidFill>
                          <a:effectLst/>
                          <a:latin typeface="Calibri" panose="020F0502020204030204" pitchFamily="34" charset="0"/>
                        </a:rPr>
                        <a:t>T86.81-</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lung transplant</a:t>
                      </a:r>
                    </a:p>
                  </a:txBody>
                  <a:tcPr marL="9525" marR="9525" marT="9525" marB="0" anchor="b"/>
                </a:tc>
                <a:extLst>
                  <a:ext uri="{0D108BD9-81ED-4DB2-BD59-A6C34878D82A}">
                    <a16:rowId xmlns:a16="http://schemas.microsoft.com/office/drawing/2014/main" val="4149968300"/>
                  </a:ext>
                </a:extLst>
              </a:tr>
              <a:tr h="344302">
                <a:tc>
                  <a:txBody>
                    <a:bodyPr/>
                    <a:lstStyle/>
                    <a:p>
                      <a:pPr algn="l" fontAlgn="b"/>
                      <a:r>
                        <a:rPr lang="en-US" sz="2400" b="0" i="0" u="none" strike="noStrike" dirty="0">
                          <a:solidFill>
                            <a:schemeClr val="tx1"/>
                          </a:solidFill>
                          <a:effectLst/>
                          <a:latin typeface="Calibri" panose="020F0502020204030204" pitchFamily="34" charset="0"/>
                        </a:rPr>
                        <a:t>T86.82-</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skin graft (allograft) (autograft)</a:t>
                      </a:r>
                    </a:p>
                  </a:txBody>
                  <a:tcPr marL="9525" marR="9525" marT="9525" marB="0" anchor="b"/>
                </a:tc>
                <a:extLst>
                  <a:ext uri="{0D108BD9-81ED-4DB2-BD59-A6C34878D82A}">
                    <a16:rowId xmlns:a16="http://schemas.microsoft.com/office/drawing/2014/main" val="1976756999"/>
                  </a:ext>
                </a:extLst>
              </a:tr>
              <a:tr h="344302">
                <a:tc>
                  <a:txBody>
                    <a:bodyPr/>
                    <a:lstStyle/>
                    <a:p>
                      <a:pPr algn="l" fontAlgn="b"/>
                      <a:r>
                        <a:rPr lang="en-US" sz="2400" b="0" i="0" u="none" strike="noStrike">
                          <a:solidFill>
                            <a:schemeClr val="tx1"/>
                          </a:solidFill>
                          <a:effectLst/>
                          <a:latin typeface="Calibri" panose="020F0502020204030204" pitchFamily="34" charset="0"/>
                        </a:rPr>
                        <a:t>T86.83-</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bone graft</a:t>
                      </a:r>
                    </a:p>
                  </a:txBody>
                  <a:tcPr marL="9525" marR="9525" marT="9525" marB="0" anchor="b"/>
                </a:tc>
                <a:extLst>
                  <a:ext uri="{0D108BD9-81ED-4DB2-BD59-A6C34878D82A}">
                    <a16:rowId xmlns:a16="http://schemas.microsoft.com/office/drawing/2014/main" val="427099692"/>
                  </a:ext>
                </a:extLst>
              </a:tr>
              <a:tr h="344302">
                <a:tc>
                  <a:txBody>
                    <a:bodyPr/>
                    <a:lstStyle/>
                    <a:p>
                      <a:pPr algn="l" fontAlgn="b"/>
                      <a:r>
                        <a:rPr lang="en-US" sz="2400" b="0" i="0" u="none" strike="noStrike" dirty="0">
                          <a:solidFill>
                            <a:schemeClr val="tx1"/>
                          </a:solidFill>
                          <a:effectLst/>
                          <a:latin typeface="Calibri" panose="020F0502020204030204" pitchFamily="34" charset="0"/>
                        </a:rPr>
                        <a:t>T86.84-</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corneal transplant</a:t>
                      </a:r>
                    </a:p>
                  </a:txBody>
                  <a:tcPr marL="9525" marR="9525" marT="9525" marB="0" anchor="b"/>
                </a:tc>
                <a:extLst>
                  <a:ext uri="{0D108BD9-81ED-4DB2-BD59-A6C34878D82A}">
                    <a16:rowId xmlns:a16="http://schemas.microsoft.com/office/drawing/2014/main" val="3909573349"/>
                  </a:ext>
                </a:extLst>
              </a:tr>
              <a:tr h="344302">
                <a:tc>
                  <a:txBody>
                    <a:bodyPr/>
                    <a:lstStyle/>
                    <a:p>
                      <a:pPr algn="l" fontAlgn="b"/>
                      <a:r>
                        <a:rPr lang="en-US" sz="2400" b="0" i="0" u="none" strike="noStrike" dirty="0">
                          <a:solidFill>
                            <a:schemeClr val="tx1"/>
                          </a:solidFill>
                          <a:effectLst/>
                          <a:latin typeface="Calibri" panose="020F0502020204030204" pitchFamily="34" charset="0"/>
                        </a:rPr>
                        <a:t>T86.85-</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intestine transplant</a:t>
                      </a:r>
                    </a:p>
                  </a:txBody>
                  <a:tcPr marL="9525" marR="9525" marT="9525" marB="0" anchor="b"/>
                </a:tc>
                <a:extLst>
                  <a:ext uri="{0D108BD9-81ED-4DB2-BD59-A6C34878D82A}">
                    <a16:rowId xmlns:a16="http://schemas.microsoft.com/office/drawing/2014/main" val="3484372878"/>
                  </a:ext>
                </a:extLst>
              </a:tr>
              <a:tr h="344302">
                <a:tc>
                  <a:txBody>
                    <a:bodyPr/>
                    <a:lstStyle/>
                    <a:p>
                      <a:pPr algn="l" fontAlgn="b"/>
                      <a:r>
                        <a:rPr lang="en-US" sz="2400" b="0" i="0" u="none" strike="noStrike">
                          <a:solidFill>
                            <a:schemeClr val="tx1"/>
                          </a:solidFill>
                          <a:effectLst/>
                          <a:latin typeface="Calibri" panose="020F0502020204030204" pitchFamily="34" charset="0"/>
                        </a:rPr>
                        <a:t>T86.89-</a:t>
                      </a:r>
                    </a:p>
                  </a:txBody>
                  <a:tcPr marL="9525" marR="9525" marT="9525" marB="0" anchor="b"/>
                </a:tc>
                <a:tc>
                  <a:txBody>
                    <a:bodyPr/>
                    <a:lstStyle/>
                    <a:p>
                      <a:pPr algn="l" fontAlgn="b"/>
                      <a:r>
                        <a:rPr lang="en-US" sz="2400" b="0" i="0" u="none" strike="noStrike">
                          <a:solidFill>
                            <a:schemeClr val="tx1"/>
                          </a:solidFill>
                          <a:effectLst/>
                          <a:latin typeface="Calibri" panose="020F0502020204030204" pitchFamily="34" charset="0"/>
                        </a:rPr>
                        <a:t>Complications of other transplanted tissue </a:t>
                      </a:r>
                      <a:r>
                        <a:rPr lang="en-US" sz="2400" b="0" i="1" u="none" strike="noStrike">
                          <a:solidFill>
                            <a:schemeClr val="tx1"/>
                          </a:solidFill>
                          <a:effectLst/>
                          <a:latin typeface="Calibri" panose="020F0502020204030204" pitchFamily="34" charset="0"/>
                        </a:rPr>
                        <a:t>(includes pancreas)</a:t>
                      </a:r>
                    </a:p>
                  </a:txBody>
                  <a:tcPr marL="9525" marR="9525" marT="9525" marB="0" anchor="b"/>
                </a:tc>
                <a:extLst>
                  <a:ext uri="{0D108BD9-81ED-4DB2-BD59-A6C34878D82A}">
                    <a16:rowId xmlns:a16="http://schemas.microsoft.com/office/drawing/2014/main" val="2195365916"/>
                  </a:ext>
                </a:extLst>
              </a:tr>
              <a:tr h="344302">
                <a:tc>
                  <a:txBody>
                    <a:bodyPr/>
                    <a:lstStyle/>
                    <a:p>
                      <a:pPr algn="l" fontAlgn="b"/>
                      <a:r>
                        <a:rPr lang="en-US" sz="2400" b="0" i="0" u="none" strike="noStrike" dirty="0">
                          <a:solidFill>
                            <a:schemeClr val="tx1"/>
                          </a:solidFill>
                          <a:effectLst/>
                          <a:latin typeface="Calibri" panose="020F0502020204030204" pitchFamily="34" charset="0"/>
                        </a:rPr>
                        <a:t>T86.9-</a:t>
                      </a:r>
                    </a:p>
                  </a:txBody>
                  <a:tcPr marL="9525" marR="9525" marT="9525" marB="0" anchor="b"/>
                </a:tc>
                <a:tc>
                  <a:txBody>
                    <a:bodyPr/>
                    <a:lstStyle/>
                    <a:p>
                      <a:pPr algn="l" fontAlgn="b"/>
                      <a:r>
                        <a:rPr lang="en-US" sz="2400" b="0" i="0" u="none" strike="noStrike" dirty="0">
                          <a:solidFill>
                            <a:srgbClr val="000000"/>
                          </a:solidFill>
                          <a:effectLst/>
                          <a:latin typeface="Calibri" panose="020F0502020204030204" pitchFamily="34" charset="0"/>
                        </a:rPr>
                        <a:t>Complication of unspecified transplanted organs and tissues</a:t>
                      </a:r>
                    </a:p>
                  </a:txBody>
                  <a:tcPr marL="9525" marR="9525" marT="9525" marB="0" anchor="b"/>
                </a:tc>
                <a:extLst>
                  <a:ext uri="{0D108BD9-81ED-4DB2-BD59-A6C34878D82A}">
                    <a16:rowId xmlns:a16="http://schemas.microsoft.com/office/drawing/2014/main" val="3365270685"/>
                  </a:ext>
                </a:extLst>
              </a:tr>
            </a:tbl>
          </a:graphicData>
        </a:graphic>
      </p:graphicFrame>
      <p:sp>
        <p:nvSpPr>
          <p:cNvPr id="12" name="Title 11">
            <a:extLst>
              <a:ext uri="{FF2B5EF4-FFF2-40B4-BE49-F238E27FC236}">
                <a16:creationId xmlns:a16="http://schemas.microsoft.com/office/drawing/2014/main" id="{06803446-2463-416D-A314-CEC820869B2D}"/>
              </a:ext>
            </a:extLst>
          </p:cNvPr>
          <p:cNvSpPr>
            <a:spLocks noGrp="1"/>
          </p:cNvSpPr>
          <p:nvPr>
            <p:ph type="title"/>
          </p:nvPr>
        </p:nvSpPr>
        <p:spPr>
          <a:xfrm>
            <a:off x="713117" y="-328956"/>
            <a:ext cx="10765766" cy="1325563"/>
          </a:xfrm>
        </p:spPr>
        <p:txBody>
          <a:bodyPr>
            <a:normAutofit fontScale="90000"/>
          </a:bodyPr>
          <a:lstStyle/>
          <a:p>
            <a:r>
              <a:rPr lang="en-US" dirty="0"/>
              <a:t>Complications of Transplanted Organs &amp; Tissue</a:t>
            </a:r>
          </a:p>
        </p:txBody>
      </p:sp>
    </p:spTree>
    <p:extLst>
      <p:ext uri="{BB962C8B-B14F-4D97-AF65-F5344CB8AC3E}">
        <p14:creationId xmlns:p14="http://schemas.microsoft.com/office/powerpoint/2010/main" val="310522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07C1B-DF53-4515-9F1D-4D34CC719D59}"/>
              </a:ext>
            </a:extLst>
          </p:cNvPr>
          <p:cNvSpPr>
            <a:spLocks noGrp="1"/>
          </p:cNvSpPr>
          <p:nvPr>
            <p:ph type="title"/>
          </p:nvPr>
        </p:nvSpPr>
        <p:spPr>
          <a:xfrm>
            <a:off x="622300" y="286603"/>
            <a:ext cx="11468100" cy="1450757"/>
          </a:xfrm>
        </p:spPr>
        <p:txBody>
          <a:bodyPr/>
          <a:lstStyle/>
          <a:p>
            <a:r>
              <a:rPr lang="en-US" dirty="0"/>
              <a:t>Complications of Transplanted Organs &amp; Tissue</a:t>
            </a:r>
          </a:p>
        </p:txBody>
      </p:sp>
      <p:sp>
        <p:nvSpPr>
          <p:cNvPr id="3" name="Content Placeholder 2">
            <a:extLst>
              <a:ext uri="{FF2B5EF4-FFF2-40B4-BE49-F238E27FC236}">
                <a16:creationId xmlns:a16="http://schemas.microsoft.com/office/drawing/2014/main" id="{41F5ADFA-F44A-41FA-BFF2-81EF5606EE29}"/>
              </a:ext>
            </a:extLst>
          </p:cNvPr>
          <p:cNvSpPr>
            <a:spLocks noGrp="1"/>
          </p:cNvSpPr>
          <p:nvPr>
            <p:ph idx="1"/>
          </p:nvPr>
        </p:nvSpPr>
        <p:spPr>
          <a:xfrm>
            <a:off x="1066800" y="1998134"/>
            <a:ext cx="10058400" cy="4023360"/>
          </a:xfrm>
        </p:spPr>
        <p:txBody>
          <a:bodyPr>
            <a:normAutofit fontScale="25000" lnSpcReduction="20000"/>
          </a:bodyPr>
          <a:lstStyle/>
          <a:p>
            <a:r>
              <a:rPr lang="en-US" sz="9600" dirty="0"/>
              <a:t>5</a:t>
            </a:r>
            <a:r>
              <a:rPr lang="en-US" sz="9600" baseline="30000" dirty="0"/>
              <a:t>th</a:t>
            </a:r>
            <a:r>
              <a:rPr lang="en-US" sz="9600" dirty="0"/>
              <a:t> or 6</a:t>
            </a:r>
            <a:r>
              <a:rPr lang="en-US" sz="9600" baseline="30000" dirty="0"/>
              <a:t>th</a:t>
            </a:r>
            <a:r>
              <a:rPr lang="en-US" sz="9600" dirty="0"/>
              <a:t> digit for transplant complication codes </a:t>
            </a:r>
            <a:r>
              <a:rPr lang="en-US" sz="9600" i="1" dirty="0"/>
              <a:t>(excluding stem cell)</a:t>
            </a:r>
            <a:r>
              <a:rPr lang="en-US" sz="9600" dirty="0"/>
              <a:t>:</a:t>
            </a:r>
          </a:p>
          <a:p>
            <a:endParaRPr lang="en-US" sz="9600" dirty="0"/>
          </a:p>
          <a:p>
            <a:endParaRPr lang="en-US" sz="9600" dirty="0"/>
          </a:p>
          <a:p>
            <a:endParaRPr lang="en-US" sz="9600" dirty="0"/>
          </a:p>
          <a:p>
            <a:endParaRPr lang="en-US" sz="9600" dirty="0"/>
          </a:p>
          <a:p>
            <a:endParaRPr lang="en-US" sz="9600" dirty="0"/>
          </a:p>
          <a:p>
            <a:r>
              <a:rPr lang="en-US" sz="9600" dirty="0"/>
              <a:t>Other complications of heart transplant also includes 6</a:t>
            </a:r>
            <a:r>
              <a:rPr lang="en-US" sz="9600" baseline="30000" dirty="0"/>
              <a:t>th</a:t>
            </a:r>
            <a:r>
              <a:rPr lang="en-US" sz="9600" dirty="0"/>
              <a:t> digits:</a:t>
            </a:r>
          </a:p>
          <a:p>
            <a:pPr lvl="1"/>
            <a:r>
              <a:rPr lang="en-US" sz="9600" dirty="0"/>
              <a:t>0 – cardiac allograft vasculopathy</a:t>
            </a:r>
          </a:p>
          <a:p>
            <a:pPr lvl="1"/>
            <a:r>
              <a:rPr lang="en-US" sz="9600" dirty="0"/>
              <a:t>8 – other complication of heart transplant</a:t>
            </a:r>
          </a:p>
          <a:p>
            <a:pPr lvl="1"/>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id="{2B41B7E3-BE73-4D74-9278-5839E5C2FFDA}"/>
              </a:ext>
            </a:extLst>
          </p:cNvPr>
          <p:cNvGraphicFramePr>
            <a:graphicFrameLocks noGrp="1"/>
          </p:cNvGraphicFramePr>
          <p:nvPr>
            <p:extLst>
              <p:ext uri="{D42A27DB-BD31-4B8C-83A1-F6EECF244321}">
                <p14:modId xmlns:p14="http://schemas.microsoft.com/office/powerpoint/2010/main" val="3306401684"/>
              </p:ext>
            </p:extLst>
          </p:nvPr>
        </p:nvGraphicFramePr>
        <p:xfrm>
          <a:off x="3263900" y="2438400"/>
          <a:ext cx="4343400" cy="1981200"/>
        </p:xfrm>
        <a:graphic>
          <a:graphicData uri="http://schemas.openxmlformats.org/drawingml/2006/table">
            <a:tbl>
              <a:tblPr bandRow="1">
                <a:tableStyleId>{5C22544A-7EE6-4342-B048-85BDC9FD1C3A}</a:tableStyleId>
              </a:tblPr>
              <a:tblGrid>
                <a:gridCol w="495419">
                  <a:extLst>
                    <a:ext uri="{9D8B030D-6E8A-4147-A177-3AD203B41FA5}">
                      <a16:colId xmlns:a16="http://schemas.microsoft.com/office/drawing/2014/main" val="3587395999"/>
                    </a:ext>
                  </a:extLst>
                </a:gridCol>
                <a:gridCol w="3847981">
                  <a:extLst>
                    <a:ext uri="{9D8B030D-6E8A-4147-A177-3AD203B41FA5}">
                      <a16:colId xmlns:a16="http://schemas.microsoft.com/office/drawing/2014/main" val="3798361835"/>
                    </a:ext>
                  </a:extLst>
                </a:gridCol>
              </a:tblGrid>
              <a:tr h="370840">
                <a:tc>
                  <a:txBody>
                    <a:bodyPr/>
                    <a:lstStyle/>
                    <a:p>
                      <a:pPr algn="ctr"/>
                      <a:r>
                        <a:rPr lang="en-US" sz="2000" b="0" dirty="0"/>
                        <a:t>0</a:t>
                      </a:r>
                    </a:p>
                  </a:txBody>
                  <a:tcPr/>
                </a:tc>
                <a:tc>
                  <a:txBody>
                    <a:bodyPr/>
                    <a:lstStyle/>
                    <a:p>
                      <a:r>
                        <a:rPr lang="en-US" sz="2000" b="0" dirty="0"/>
                        <a:t>Unspecified complication </a:t>
                      </a:r>
                    </a:p>
                  </a:txBody>
                  <a:tcPr/>
                </a:tc>
                <a:extLst>
                  <a:ext uri="{0D108BD9-81ED-4DB2-BD59-A6C34878D82A}">
                    <a16:rowId xmlns:a16="http://schemas.microsoft.com/office/drawing/2014/main" val="2973952604"/>
                  </a:ext>
                </a:extLst>
              </a:tr>
              <a:tr h="370840">
                <a:tc>
                  <a:txBody>
                    <a:bodyPr/>
                    <a:lstStyle/>
                    <a:p>
                      <a:pPr algn="ctr"/>
                      <a:r>
                        <a:rPr lang="en-US" sz="2000" b="0" dirty="0"/>
                        <a:t>1</a:t>
                      </a:r>
                    </a:p>
                  </a:txBody>
                  <a:tcPr/>
                </a:tc>
                <a:tc>
                  <a:txBody>
                    <a:bodyPr/>
                    <a:lstStyle/>
                    <a:p>
                      <a:r>
                        <a:rPr lang="en-US" sz="2000" b="0" dirty="0"/>
                        <a:t>Rejection</a:t>
                      </a:r>
                    </a:p>
                  </a:txBody>
                  <a:tcPr/>
                </a:tc>
                <a:extLst>
                  <a:ext uri="{0D108BD9-81ED-4DB2-BD59-A6C34878D82A}">
                    <a16:rowId xmlns:a16="http://schemas.microsoft.com/office/drawing/2014/main" val="487956619"/>
                  </a:ext>
                </a:extLst>
              </a:tr>
              <a:tr h="370840">
                <a:tc>
                  <a:txBody>
                    <a:bodyPr/>
                    <a:lstStyle/>
                    <a:p>
                      <a:pPr algn="ctr"/>
                      <a:r>
                        <a:rPr lang="en-US" sz="2000" b="0" dirty="0"/>
                        <a:t>2</a:t>
                      </a:r>
                    </a:p>
                  </a:txBody>
                  <a:tcPr/>
                </a:tc>
                <a:tc>
                  <a:txBody>
                    <a:bodyPr/>
                    <a:lstStyle/>
                    <a:p>
                      <a:r>
                        <a:rPr lang="en-US" sz="2000" b="0" dirty="0"/>
                        <a:t>Failure</a:t>
                      </a:r>
                    </a:p>
                  </a:txBody>
                  <a:tcPr/>
                </a:tc>
                <a:extLst>
                  <a:ext uri="{0D108BD9-81ED-4DB2-BD59-A6C34878D82A}">
                    <a16:rowId xmlns:a16="http://schemas.microsoft.com/office/drawing/2014/main" val="3299803194"/>
                  </a:ext>
                </a:extLst>
              </a:tr>
              <a:tr h="370840">
                <a:tc>
                  <a:txBody>
                    <a:bodyPr/>
                    <a:lstStyle/>
                    <a:p>
                      <a:pPr algn="ctr"/>
                      <a:r>
                        <a:rPr lang="en-US" sz="2000" b="0" dirty="0"/>
                        <a:t>8</a:t>
                      </a:r>
                    </a:p>
                  </a:txBody>
                  <a:tcPr/>
                </a:tc>
                <a:tc>
                  <a:txBody>
                    <a:bodyPr/>
                    <a:lstStyle/>
                    <a:p>
                      <a:r>
                        <a:rPr lang="en-US" sz="2000" b="0" dirty="0"/>
                        <a:t>Infection</a:t>
                      </a:r>
                    </a:p>
                  </a:txBody>
                  <a:tcPr/>
                </a:tc>
                <a:extLst>
                  <a:ext uri="{0D108BD9-81ED-4DB2-BD59-A6C34878D82A}">
                    <a16:rowId xmlns:a16="http://schemas.microsoft.com/office/drawing/2014/main" val="3156592211"/>
                  </a:ext>
                </a:extLst>
              </a:tr>
              <a:tr h="370840">
                <a:tc>
                  <a:txBody>
                    <a:bodyPr/>
                    <a:lstStyle/>
                    <a:p>
                      <a:pPr algn="ctr"/>
                      <a:r>
                        <a:rPr lang="en-US" sz="2000" b="0" dirty="0"/>
                        <a:t>9</a:t>
                      </a:r>
                    </a:p>
                  </a:txBody>
                  <a:tcPr/>
                </a:tc>
                <a:tc>
                  <a:txBody>
                    <a:bodyPr/>
                    <a:lstStyle/>
                    <a:p>
                      <a:r>
                        <a:rPr lang="en-US" sz="2000" b="0" dirty="0"/>
                        <a:t>Other specified complication </a:t>
                      </a:r>
                    </a:p>
                  </a:txBody>
                  <a:tcPr/>
                </a:tc>
                <a:extLst>
                  <a:ext uri="{0D108BD9-81ED-4DB2-BD59-A6C34878D82A}">
                    <a16:rowId xmlns:a16="http://schemas.microsoft.com/office/drawing/2014/main" val="2404549437"/>
                  </a:ext>
                </a:extLst>
              </a:tr>
            </a:tbl>
          </a:graphicData>
        </a:graphic>
      </p:graphicFrame>
    </p:spTree>
    <p:extLst>
      <p:ext uri="{BB962C8B-B14F-4D97-AF65-F5344CB8AC3E}">
        <p14:creationId xmlns:p14="http://schemas.microsoft.com/office/powerpoint/2010/main" val="2746894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72AE-B792-402D-A3C5-4A89984ACD2E}"/>
              </a:ext>
            </a:extLst>
          </p:cNvPr>
          <p:cNvSpPr>
            <a:spLocks noGrp="1"/>
          </p:cNvSpPr>
          <p:nvPr>
            <p:ph type="title"/>
          </p:nvPr>
        </p:nvSpPr>
        <p:spPr/>
        <p:txBody>
          <a:bodyPr/>
          <a:lstStyle/>
          <a:p>
            <a:r>
              <a:rPr lang="en-US" dirty="0"/>
              <a:t>Transplant Complications</a:t>
            </a:r>
          </a:p>
        </p:txBody>
      </p:sp>
      <p:sp>
        <p:nvSpPr>
          <p:cNvPr id="3" name="Content Placeholder 2">
            <a:extLst>
              <a:ext uri="{FF2B5EF4-FFF2-40B4-BE49-F238E27FC236}">
                <a16:creationId xmlns:a16="http://schemas.microsoft.com/office/drawing/2014/main" id="{531C5037-A319-4782-923E-9D16C41B96BC}"/>
              </a:ext>
            </a:extLst>
          </p:cNvPr>
          <p:cNvSpPr>
            <a:spLocks noGrp="1"/>
          </p:cNvSpPr>
          <p:nvPr>
            <p:ph idx="1"/>
          </p:nvPr>
        </p:nvSpPr>
        <p:spPr>
          <a:xfrm>
            <a:off x="838200" y="1936862"/>
            <a:ext cx="10515600" cy="4606595"/>
          </a:xfrm>
        </p:spPr>
        <p:txBody>
          <a:bodyPr>
            <a:normAutofit/>
          </a:bodyPr>
          <a:lstStyle/>
          <a:p>
            <a:pPr marL="0" indent="0" algn="ctr">
              <a:spcBef>
                <a:spcPts val="0"/>
              </a:spcBef>
              <a:buNone/>
            </a:pPr>
            <a:r>
              <a:rPr lang="en-US" sz="2400" b="1" dirty="0"/>
              <a:t>Official Coding Guidelines</a:t>
            </a:r>
          </a:p>
          <a:p>
            <a:pPr marL="0" indent="0" algn="ctr">
              <a:spcBef>
                <a:spcPts val="0"/>
              </a:spcBef>
              <a:buNone/>
            </a:pPr>
            <a:r>
              <a:rPr lang="en-US" sz="2400" b="1" dirty="0"/>
              <a:t>Section I.C.19.g.3</a:t>
            </a:r>
          </a:p>
          <a:p>
            <a:pPr marL="0" indent="0">
              <a:spcBef>
                <a:spcPts val="1200"/>
              </a:spcBef>
              <a:buNone/>
            </a:pPr>
            <a:r>
              <a:rPr lang="en-US" sz="2400" dirty="0"/>
              <a:t>“Codes under category T86, Complications of transplanted organs and tissues, are for use for both complications and rejection of transplanted organs. A transplant complication code is only assigned if the complication affects the function of the transplanted organ. Two codes are required to fully describe a transplant complication: the appropriate code from category T86 and a secondary code that identifies the complication.” </a:t>
            </a:r>
          </a:p>
          <a:p>
            <a:pPr marL="1141412" indent="-342900">
              <a:spcBef>
                <a:spcPts val="0"/>
              </a:spcBef>
              <a:buFont typeface="Wingdings" panose="05000000000000000000" pitchFamily="2" charset="2"/>
              <a:buChar char="§"/>
              <a:tabLst>
                <a:tab pos="1146175" algn="l"/>
              </a:tabLst>
            </a:pPr>
            <a:r>
              <a:rPr lang="en-US" sz="2400" dirty="0"/>
              <a:t>	Includes malignancy of transplant organ (OCG Section I.C.2)</a:t>
            </a:r>
          </a:p>
          <a:p>
            <a:pPr marL="0" indent="0">
              <a:spcBef>
                <a:spcPts val="0"/>
              </a:spcBef>
              <a:buNone/>
            </a:pPr>
            <a:endParaRPr lang="en-US" sz="2400" b="1" dirty="0"/>
          </a:p>
          <a:p>
            <a:pPr marL="0" indent="0">
              <a:buNone/>
            </a:pPr>
            <a:endParaRPr lang="en-US" dirty="0"/>
          </a:p>
        </p:txBody>
      </p:sp>
    </p:spTree>
    <p:extLst>
      <p:ext uri="{BB962C8B-B14F-4D97-AF65-F5344CB8AC3E}">
        <p14:creationId xmlns:p14="http://schemas.microsoft.com/office/powerpoint/2010/main" val="4088549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72AE-B792-402D-A3C5-4A89984ACD2E}"/>
              </a:ext>
            </a:extLst>
          </p:cNvPr>
          <p:cNvSpPr>
            <a:spLocks noGrp="1"/>
          </p:cNvSpPr>
          <p:nvPr>
            <p:ph type="title"/>
          </p:nvPr>
        </p:nvSpPr>
        <p:spPr/>
        <p:txBody>
          <a:bodyPr/>
          <a:lstStyle/>
          <a:p>
            <a:r>
              <a:rPr lang="en-US" dirty="0"/>
              <a:t>CKD in Kidney Transplant</a:t>
            </a:r>
          </a:p>
        </p:txBody>
      </p:sp>
      <p:sp>
        <p:nvSpPr>
          <p:cNvPr id="3" name="Content Placeholder 2">
            <a:extLst>
              <a:ext uri="{FF2B5EF4-FFF2-40B4-BE49-F238E27FC236}">
                <a16:creationId xmlns:a16="http://schemas.microsoft.com/office/drawing/2014/main" id="{531C5037-A319-4782-923E-9D16C41B96BC}"/>
              </a:ext>
            </a:extLst>
          </p:cNvPr>
          <p:cNvSpPr>
            <a:spLocks noGrp="1"/>
          </p:cNvSpPr>
          <p:nvPr>
            <p:ph idx="1"/>
          </p:nvPr>
        </p:nvSpPr>
        <p:spPr>
          <a:xfrm>
            <a:off x="838200" y="1964802"/>
            <a:ext cx="10515600" cy="4606595"/>
          </a:xfrm>
        </p:spPr>
        <p:txBody>
          <a:bodyPr>
            <a:normAutofit/>
          </a:bodyPr>
          <a:lstStyle/>
          <a:p>
            <a:pPr marL="0" indent="0" algn="ctr">
              <a:spcBef>
                <a:spcPts val="0"/>
              </a:spcBef>
              <a:buNone/>
            </a:pPr>
            <a:r>
              <a:rPr lang="en-US" sz="2400" b="1" dirty="0"/>
              <a:t>Official Coding Guidelines</a:t>
            </a:r>
          </a:p>
          <a:p>
            <a:pPr marL="0" indent="0" algn="ctr">
              <a:spcBef>
                <a:spcPts val="0"/>
              </a:spcBef>
              <a:buNone/>
            </a:pPr>
            <a:r>
              <a:rPr lang="en-US" sz="2400" b="1" dirty="0"/>
              <a:t> Section I.C.19.3</a:t>
            </a:r>
          </a:p>
          <a:p>
            <a:pPr marL="0" indent="0">
              <a:spcBef>
                <a:spcPts val="1200"/>
              </a:spcBef>
              <a:buNone/>
            </a:pPr>
            <a:r>
              <a:rPr lang="en-US" sz="2400" dirty="0"/>
              <a:t>“Patients who have undergone kidney transplant may still have some form of chronic kidney disease (CKD) because the kidney transplant may not fully restore kidney function. Code T86.1- should be assigned for documented complications of a kidney transplant, such as transplant failure or rejection or other transplant complication. </a:t>
            </a:r>
            <a:r>
              <a:rPr lang="en-US" sz="2400" u="sng" dirty="0"/>
              <a:t>Code T86.1- should not be assigned for post kidney transplant patients who have chronic kidney (CKD) unless a transplant complication such as transplant failure or rejection is documented</a:t>
            </a:r>
            <a:r>
              <a:rPr lang="en-US" sz="2400" dirty="0"/>
              <a:t>. If the documentation is unclear as to whether the patient has complication of the transplant, query the provider.”</a:t>
            </a:r>
          </a:p>
          <a:p>
            <a:pPr marL="457200" lvl="1" indent="0">
              <a:spcBef>
                <a:spcPts val="0"/>
              </a:spcBef>
              <a:buNone/>
            </a:pPr>
            <a:endParaRPr lang="en-US" sz="2000" b="1" dirty="0"/>
          </a:p>
          <a:p>
            <a:pPr marL="0" indent="0">
              <a:buNone/>
            </a:pPr>
            <a:endParaRPr lang="en-US" dirty="0"/>
          </a:p>
        </p:txBody>
      </p:sp>
    </p:spTree>
    <p:extLst>
      <p:ext uri="{BB962C8B-B14F-4D97-AF65-F5344CB8AC3E}">
        <p14:creationId xmlns:p14="http://schemas.microsoft.com/office/powerpoint/2010/main" val="2954358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72AE-B792-402D-A3C5-4A89984ACD2E}"/>
              </a:ext>
            </a:extLst>
          </p:cNvPr>
          <p:cNvSpPr>
            <a:spLocks noGrp="1"/>
          </p:cNvSpPr>
          <p:nvPr>
            <p:ph type="title"/>
          </p:nvPr>
        </p:nvSpPr>
        <p:spPr/>
        <p:txBody>
          <a:bodyPr/>
          <a:lstStyle/>
          <a:p>
            <a:r>
              <a:rPr lang="en-US" dirty="0"/>
              <a:t>Documentation of Complications of Care</a:t>
            </a:r>
          </a:p>
        </p:txBody>
      </p:sp>
      <p:sp>
        <p:nvSpPr>
          <p:cNvPr id="3" name="Content Placeholder 2">
            <a:extLst>
              <a:ext uri="{FF2B5EF4-FFF2-40B4-BE49-F238E27FC236}">
                <a16:creationId xmlns:a16="http://schemas.microsoft.com/office/drawing/2014/main" id="{531C5037-A319-4782-923E-9D16C41B96BC}"/>
              </a:ext>
            </a:extLst>
          </p:cNvPr>
          <p:cNvSpPr>
            <a:spLocks noGrp="1"/>
          </p:cNvSpPr>
          <p:nvPr>
            <p:ph idx="1"/>
          </p:nvPr>
        </p:nvSpPr>
        <p:spPr>
          <a:xfrm>
            <a:off x="838200" y="1785578"/>
            <a:ext cx="10515600" cy="4606595"/>
          </a:xfrm>
        </p:spPr>
        <p:txBody>
          <a:bodyPr>
            <a:normAutofit lnSpcReduction="10000"/>
          </a:bodyPr>
          <a:lstStyle/>
          <a:p>
            <a:endParaRPr lang="en-US" sz="2800" dirty="0"/>
          </a:p>
          <a:p>
            <a:r>
              <a:rPr lang="en-US" sz="2800" dirty="0"/>
              <a:t>Must be more than a routinely expected condition or occurrence</a:t>
            </a:r>
          </a:p>
          <a:p>
            <a:r>
              <a:rPr lang="en-US" sz="2800" dirty="0"/>
              <a:t>Cause-and-effect relationship may be implicit </a:t>
            </a:r>
          </a:p>
          <a:p>
            <a:pPr lvl="1"/>
            <a:r>
              <a:rPr lang="en-US" sz="2400" dirty="0"/>
              <a:t>e.g., complication due to the presence of an internal device, implant, or graft; complication due to a transplant</a:t>
            </a:r>
          </a:p>
          <a:p>
            <a:r>
              <a:rPr lang="en-US" sz="2800" dirty="0"/>
              <a:t>No time limit</a:t>
            </a:r>
          </a:p>
          <a:p>
            <a:r>
              <a:rPr lang="en-US" sz="2800" dirty="0"/>
              <a:t>Does not imply improper or inadequate care</a:t>
            </a:r>
          </a:p>
          <a:p>
            <a:endParaRPr lang="en-US" dirty="0"/>
          </a:p>
          <a:p>
            <a:pPr marL="0" indent="0">
              <a:buNone/>
            </a:pPr>
            <a:r>
              <a:rPr lang="en-US" sz="2000" dirty="0">
                <a:solidFill>
                  <a:srgbClr val="002060"/>
                </a:solidFill>
              </a:rPr>
              <a:t>Reference:</a:t>
            </a:r>
          </a:p>
          <a:p>
            <a:pPr>
              <a:buFont typeface="Wingdings" panose="05000000000000000000" pitchFamily="2" charset="2"/>
              <a:buChar char="Ø"/>
            </a:pPr>
            <a:r>
              <a:rPr lang="en-US" sz="2000" dirty="0">
                <a:solidFill>
                  <a:srgbClr val="002060"/>
                </a:solidFill>
              </a:rPr>
              <a:t>AHA Coding Handbook: Chapter 33</a:t>
            </a:r>
          </a:p>
          <a:p>
            <a:endParaRPr lang="en-US" dirty="0"/>
          </a:p>
          <a:p>
            <a:pPr lvl="1"/>
            <a:endParaRPr lang="en-US" dirty="0"/>
          </a:p>
        </p:txBody>
      </p:sp>
    </p:spTree>
    <p:extLst>
      <p:ext uri="{BB962C8B-B14F-4D97-AF65-F5344CB8AC3E}">
        <p14:creationId xmlns:p14="http://schemas.microsoft.com/office/powerpoint/2010/main" val="1398351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72AE-B792-402D-A3C5-4A89984ACD2E}"/>
              </a:ext>
            </a:extLst>
          </p:cNvPr>
          <p:cNvSpPr>
            <a:spLocks noGrp="1"/>
          </p:cNvSpPr>
          <p:nvPr>
            <p:ph type="title"/>
          </p:nvPr>
        </p:nvSpPr>
        <p:spPr/>
        <p:txBody>
          <a:bodyPr/>
          <a:lstStyle/>
          <a:p>
            <a:r>
              <a:rPr lang="en-US" dirty="0"/>
              <a:t>CKD in Kidney Transplant</a:t>
            </a:r>
          </a:p>
        </p:txBody>
      </p:sp>
      <p:sp>
        <p:nvSpPr>
          <p:cNvPr id="3" name="Content Placeholder 2">
            <a:extLst>
              <a:ext uri="{FF2B5EF4-FFF2-40B4-BE49-F238E27FC236}">
                <a16:creationId xmlns:a16="http://schemas.microsoft.com/office/drawing/2014/main" id="{531C5037-A319-4782-923E-9D16C41B96BC}"/>
              </a:ext>
            </a:extLst>
          </p:cNvPr>
          <p:cNvSpPr>
            <a:spLocks noGrp="1"/>
          </p:cNvSpPr>
          <p:nvPr>
            <p:ph idx="1"/>
          </p:nvPr>
        </p:nvSpPr>
        <p:spPr>
          <a:xfrm>
            <a:off x="838200" y="2091802"/>
            <a:ext cx="10515600" cy="4606595"/>
          </a:xfrm>
        </p:spPr>
        <p:txBody>
          <a:bodyPr>
            <a:normAutofit/>
          </a:bodyPr>
          <a:lstStyle/>
          <a:p>
            <a:pPr marL="0" indent="0" algn="ctr">
              <a:buNone/>
            </a:pPr>
            <a:r>
              <a:rPr lang="en-US" sz="2400" b="1" dirty="0"/>
              <a:t>Coding Clinic 1</a:t>
            </a:r>
            <a:r>
              <a:rPr lang="en-US" sz="2400" b="1" baseline="30000" dirty="0"/>
              <a:t>st</a:t>
            </a:r>
            <a:r>
              <a:rPr lang="en-US" sz="2400" b="1" dirty="0"/>
              <a:t> Quarter 2013: p.24</a:t>
            </a:r>
          </a:p>
          <a:p>
            <a:pPr marL="0" indent="0">
              <a:spcBef>
                <a:spcPts val="1800"/>
              </a:spcBef>
              <a:buNone/>
            </a:pPr>
            <a:r>
              <a:rPr lang="en-US" sz="2400" dirty="0"/>
              <a:t>If the provider documents that the patient has kidney transplant failure with chronic kidney disease, assign code T86.12, Kidney transplant failure, for complication of the transplanted kidney. Assign code N18.4, Chronic kidney disease, stage 4 (severe), for the CKD. </a:t>
            </a:r>
          </a:p>
          <a:p>
            <a:pPr marL="0" indent="0">
              <a:buNone/>
            </a:pPr>
            <a:endParaRPr lang="en-US" dirty="0"/>
          </a:p>
        </p:txBody>
      </p:sp>
    </p:spTree>
    <p:extLst>
      <p:ext uri="{BB962C8B-B14F-4D97-AF65-F5344CB8AC3E}">
        <p14:creationId xmlns:p14="http://schemas.microsoft.com/office/powerpoint/2010/main" val="1847661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2572-E485-4B14-AE7A-AECEB538B14A}"/>
              </a:ext>
            </a:extLst>
          </p:cNvPr>
          <p:cNvSpPr>
            <a:spLocks noGrp="1"/>
          </p:cNvSpPr>
          <p:nvPr>
            <p:ph type="title"/>
          </p:nvPr>
        </p:nvSpPr>
        <p:spPr/>
        <p:txBody>
          <a:bodyPr/>
          <a:lstStyle/>
          <a:p>
            <a:r>
              <a:rPr lang="en-US" dirty="0"/>
              <a:t>Cytomegalovirus s/p Transplant</a:t>
            </a:r>
          </a:p>
        </p:txBody>
      </p:sp>
      <p:sp>
        <p:nvSpPr>
          <p:cNvPr id="3" name="Content Placeholder 2">
            <a:extLst>
              <a:ext uri="{FF2B5EF4-FFF2-40B4-BE49-F238E27FC236}">
                <a16:creationId xmlns:a16="http://schemas.microsoft.com/office/drawing/2014/main" id="{F923938F-410F-41EC-B35E-08EAB725100C}"/>
              </a:ext>
            </a:extLst>
          </p:cNvPr>
          <p:cNvSpPr>
            <a:spLocks noGrp="1"/>
          </p:cNvSpPr>
          <p:nvPr>
            <p:ph idx="1"/>
          </p:nvPr>
        </p:nvSpPr>
        <p:spPr>
          <a:xfrm>
            <a:off x="1097280" y="2036234"/>
            <a:ext cx="10058400" cy="4023360"/>
          </a:xfrm>
        </p:spPr>
        <p:txBody>
          <a:bodyPr>
            <a:normAutofit/>
          </a:bodyPr>
          <a:lstStyle/>
          <a:p>
            <a:r>
              <a:rPr lang="en-US" sz="2400" dirty="0"/>
              <a:t>If CMV involves a transplanted organ, assign complication code for transplant infection </a:t>
            </a:r>
          </a:p>
          <a:p>
            <a:pPr>
              <a:spcBef>
                <a:spcPts val="3600"/>
              </a:spcBef>
            </a:pPr>
            <a:r>
              <a:rPr lang="en-US" sz="2400" dirty="0"/>
              <a:t>Do </a:t>
            </a:r>
            <a:r>
              <a:rPr lang="en-US" sz="2400" i="1" dirty="0"/>
              <a:t>not</a:t>
            </a:r>
            <a:r>
              <a:rPr lang="en-US" sz="2400" dirty="0"/>
              <a:t> code transplant complication if CMV does </a:t>
            </a:r>
            <a:r>
              <a:rPr lang="en-US" sz="2400" i="1" dirty="0"/>
              <a:t>not</a:t>
            </a:r>
            <a:r>
              <a:rPr lang="en-US" sz="2400" dirty="0"/>
              <a:t> involve the transplanted organ (e.g., CMV colitis following kidney &amp; pancreas transplant). </a:t>
            </a:r>
          </a:p>
          <a:p>
            <a:pPr lvl="1">
              <a:spcBef>
                <a:spcPts val="600"/>
              </a:spcBef>
              <a:buFont typeface="Wingdings" panose="05000000000000000000" pitchFamily="2" charset="2"/>
              <a:buChar char="Ø"/>
            </a:pPr>
            <a:r>
              <a:rPr lang="en-US" sz="2200" dirty="0">
                <a:solidFill>
                  <a:srgbClr val="002060"/>
                </a:solidFill>
              </a:rPr>
              <a:t>CC Q1 2003</a:t>
            </a:r>
          </a:p>
        </p:txBody>
      </p:sp>
    </p:spTree>
    <p:extLst>
      <p:ext uri="{BB962C8B-B14F-4D97-AF65-F5344CB8AC3E}">
        <p14:creationId xmlns:p14="http://schemas.microsoft.com/office/powerpoint/2010/main" val="14597077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06E6-B747-4C98-9819-84E433DF5371}"/>
              </a:ext>
            </a:extLst>
          </p:cNvPr>
          <p:cNvSpPr>
            <a:spLocks noGrp="1"/>
          </p:cNvSpPr>
          <p:nvPr>
            <p:ph type="title"/>
          </p:nvPr>
        </p:nvSpPr>
        <p:spPr/>
        <p:txBody>
          <a:bodyPr/>
          <a:lstStyle/>
          <a:p>
            <a:r>
              <a:rPr lang="en-US" dirty="0"/>
              <a:t>Diabetes in Pancreas Transplant</a:t>
            </a:r>
          </a:p>
        </p:txBody>
      </p:sp>
      <p:sp>
        <p:nvSpPr>
          <p:cNvPr id="3" name="Content Placeholder 2">
            <a:extLst>
              <a:ext uri="{FF2B5EF4-FFF2-40B4-BE49-F238E27FC236}">
                <a16:creationId xmlns:a16="http://schemas.microsoft.com/office/drawing/2014/main" id="{F7F66ADA-97D5-4095-AC50-BC79566C9EE7}"/>
              </a:ext>
            </a:extLst>
          </p:cNvPr>
          <p:cNvSpPr>
            <a:spLocks noGrp="1"/>
          </p:cNvSpPr>
          <p:nvPr>
            <p:ph idx="1"/>
          </p:nvPr>
        </p:nvSpPr>
        <p:spPr>
          <a:xfrm>
            <a:off x="868680" y="2117724"/>
            <a:ext cx="10515600" cy="4560661"/>
          </a:xfrm>
        </p:spPr>
        <p:txBody>
          <a:bodyPr>
            <a:normAutofit/>
          </a:bodyPr>
          <a:lstStyle/>
          <a:p>
            <a:r>
              <a:rPr lang="en-US" sz="2800" dirty="0"/>
              <a:t>Do </a:t>
            </a:r>
            <a:r>
              <a:rPr lang="en-US" sz="2800" i="1" dirty="0"/>
              <a:t>not</a:t>
            </a:r>
            <a:r>
              <a:rPr lang="en-US" sz="2800" dirty="0"/>
              <a:t> code pancreas transplant complication for preexisting diabetes</a:t>
            </a:r>
          </a:p>
          <a:p>
            <a:pPr lvl="1">
              <a:spcBef>
                <a:spcPts val="1800"/>
              </a:spcBef>
              <a:buFont typeface="Wingdings" panose="05000000000000000000" pitchFamily="2" charset="2"/>
              <a:buChar char="Ø"/>
            </a:pPr>
            <a:r>
              <a:rPr lang="en-US" sz="2600" dirty="0">
                <a:solidFill>
                  <a:srgbClr val="002060"/>
                </a:solidFill>
              </a:rPr>
              <a:t>Coding Clinic 5</a:t>
            </a:r>
            <a:r>
              <a:rPr lang="en-US" sz="2600" baseline="30000" dirty="0">
                <a:solidFill>
                  <a:srgbClr val="002060"/>
                </a:solidFill>
              </a:rPr>
              <a:t>th</a:t>
            </a:r>
            <a:r>
              <a:rPr lang="en-US" sz="2600" dirty="0">
                <a:solidFill>
                  <a:srgbClr val="002060"/>
                </a:solidFill>
              </a:rPr>
              <a:t> Issue 1993:</a:t>
            </a:r>
          </a:p>
          <a:p>
            <a:pPr marL="640080" lvl="2" indent="0">
              <a:spcBef>
                <a:spcPts val="600"/>
              </a:spcBef>
              <a:buNone/>
            </a:pPr>
            <a:r>
              <a:rPr lang="en-US" sz="2400" dirty="0"/>
              <a:t>“A patient who had a pancreatic transplant may still suffer from the complications of diabetes (</a:t>
            </a:r>
            <a:r>
              <a:rPr lang="en-US" sz="2400" dirty="0" err="1"/>
              <a:t>eg</a:t>
            </a:r>
            <a:r>
              <a:rPr lang="en-US" sz="2400" dirty="0"/>
              <a:t>, diabetic retinopathy or peripheral neuropathy due to diabetes.)“</a:t>
            </a:r>
          </a:p>
          <a:p>
            <a:pPr marL="292608" lvl="1" indent="0">
              <a:spcBef>
                <a:spcPts val="1800"/>
              </a:spcBef>
              <a:buNone/>
            </a:pPr>
            <a:endParaRPr lang="en-US" sz="2600" dirty="0"/>
          </a:p>
          <a:p>
            <a:pPr marL="0" indent="0">
              <a:spcBef>
                <a:spcPts val="1800"/>
              </a:spcBef>
              <a:buNone/>
            </a:pPr>
            <a:endParaRPr lang="en-US" dirty="0"/>
          </a:p>
          <a:p>
            <a:endParaRPr lang="en-US" dirty="0"/>
          </a:p>
        </p:txBody>
      </p:sp>
    </p:spTree>
    <p:extLst>
      <p:ext uri="{BB962C8B-B14F-4D97-AF65-F5344CB8AC3E}">
        <p14:creationId xmlns:p14="http://schemas.microsoft.com/office/powerpoint/2010/main" val="13528205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E4FC7B-C636-4D26-893C-E826A0A8A966}"/>
              </a:ext>
            </a:extLst>
          </p:cNvPr>
          <p:cNvSpPr>
            <a:spLocks noGrp="1"/>
          </p:cNvSpPr>
          <p:nvPr>
            <p:ph type="title"/>
          </p:nvPr>
        </p:nvSpPr>
        <p:spPr/>
        <p:txBody>
          <a:bodyPr/>
          <a:lstStyle/>
          <a:p>
            <a:r>
              <a:rPr lang="en-US" dirty="0"/>
              <a:t>Transplant Complications: Coding Clinic</a:t>
            </a:r>
          </a:p>
        </p:txBody>
      </p:sp>
      <p:graphicFrame>
        <p:nvGraphicFramePr>
          <p:cNvPr id="6" name="Table 5">
            <a:extLst>
              <a:ext uri="{FF2B5EF4-FFF2-40B4-BE49-F238E27FC236}">
                <a16:creationId xmlns:a16="http://schemas.microsoft.com/office/drawing/2014/main" id="{1B0C7662-8C12-4112-876B-E797AF2D20A4}"/>
              </a:ext>
            </a:extLst>
          </p:cNvPr>
          <p:cNvGraphicFramePr>
            <a:graphicFrameLocks noGrp="1"/>
          </p:cNvGraphicFramePr>
          <p:nvPr>
            <p:extLst>
              <p:ext uri="{D42A27DB-BD31-4B8C-83A1-F6EECF244321}">
                <p14:modId xmlns:p14="http://schemas.microsoft.com/office/powerpoint/2010/main" val="1058065460"/>
              </p:ext>
            </p:extLst>
          </p:nvPr>
        </p:nvGraphicFramePr>
        <p:xfrm>
          <a:off x="1097280" y="1957388"/>
          <a:ext cx="9666514" cy="4023360"/>
        </p:xfrm>
        <a:graphic>
          <a:graphicData uri="http://schemas.openxmlformats.org/drawingml/2006/table">
            <a:tbl>
              <a:tblPr firstRow="1" bandRow="1">
                <a:tableStyleId>{5C22544A-7EE6-4342-B048-85BDC9FD1C3A}</a:tableStyleId>
              </a:tblPr>
              <a:tblGrid>
                <a:gridCol w="6654599">
                  <a:extLst>
                    <a:ext uri="{9D8B030D-6E8A-4147-A177-3AD203B41FA5}">
                      <a16:colId xmlns:a16="http://schemas.microsoft.com/office/drawing/2014/main" val="3271787835"/>
                    </a:ext>
                  </a:extLst>
                </a:gridCol>
                <a:gridCol w="3011915">
                  <a:extLst>
                    <a:ext uri="{9D8B030D-6E8A-4147-A177-3AD203B41FA5}">
                      <a16:colId xmlns:a16="http://schemas.microsoft.com/office/drawing/2014/main" val="2530924060"/>
                    </a:ext>
                  </a:extLst>
                </a:gridCol>
              </a:tblGrid>
              <a:tr h="370840">
                <a:tc>
                  <a:txBody>
                    <a:bodyPr/>
                    <a:lstStyle/>
                    <a:p>
                      <a:pPr algn="ctr"/>
                      <a:r>
                        <a:rPr lang="en-US" sz="2400" dirty="0"/>
                        <a:t>Complication </a:t>
                      </a:r>
                    </a:p>
                  </a:txBody>
                  <a:tcPr/>
                </a:tc>
                <a:tc>
                  <a:txBody>
                    <a:bodyPr/>
                    <a:lstStyle/>
                    <a:p>
                      <a:pPr algn="ctr"/>
                      <a:r>
                        <a:rPr lang="en-US" sz="2400" dirty="0"/>
                        <a:t>Coding Clinic </a:t>
                      </a:r>
                    </a:p>
                  </a:txBody>
                  <a:tcPr/>
                </a:tc>
                <a:extLst>
                  <a:ext uri="{0D108BD9-81ED-4DB2-BD59-A6C34878D82A}">
                    <a16:rowId xmlns:a16="http://schemas.microsoft.com/office/drawing/2014/main" val="1844022523"/>
                  </a:ext>
                </a:extLst>
              </a:tr>
              <a:tr h="370840">
                <a:tc>
                  <a:txBody>
                    <a:bodyPr/>
                    <a:lstStyle/>
                    <a:p>
                      <a:r>
                        <a:rPr lang="en-US" sz="2400" dirty="0"/>
                        <a:t>ABO Incompatibility</a:t>
                      </a:r>
                    </a:p>
                  </a:txBody>
                  <a:tcPr/>
                </a:tc>
                <a:tc>
                  <a:txBody>
                    <a:bodyPr/>
                    <a:lstStyle/>
                    <a:p>
                      <a:pPr algn="ctr"/>
                      <a:r>
                        <a:rPr lang="en-US" sz="2400" dirty="0"/>
                        <a:t>Q2 2012 p.6</a:t>
                      </a:r>
                    </a:p>
                  </a:txBody>
                  <a:tcPr/>
                </a:tc>
                <a:extLst>
                  <a:ext uri="{0D108BD9-81ED-4DB2-BD59-A6C34878D82A}">
                    <a16:rowId xmlns:a16="http://schemas.microsoft.com/office/drawing/2014/main" val="3378237638"/>
                  </a:ext>
                </a:extLst>
              </a:tr>
              <a:tr h="370840">
                <a:tc>
                  <a:txBody>
                    <a:bodyPr/>
                    <a:lstStyle/>
                    <a:p>
                      <a:r>
                        <a:rPr lang="en-US" sz="2400" dirty="0"/>
                        <a:t>Post-transplant lymphoproliferative disorder (PTLD)</a:t>
                      </a:r>
                    </a:p>
                  </a:txBody>
                  <a:tcPr/>
                </a:tc>
                <a:tc>
                  <a:txBody>
                    <a:bodyPr/>
                    <a:lstStyle/>
                    <a:p>
                      <a:pPr algn="ctr"/>
                      <a:r>
                        <a:rPr lang="en-US" sz="2400" dirty="0"/>
                        <a:t>Q4 2008 p.90</a:t>
                      </a:r>
                    </a:p>
                  </a:txBody>
                  <a:tcPr/>
                </a:tc>
                <a:extLst>
                  <a:ext uri="{0D108BD9-81ED-4DB2-BD59-A6C34878D82A}">
                    <a16:rowId xmlns:a16="http://schemas.microsoft.com/office/drawing/2014/main" val="774259073"/>
                  </a:ext>
                </a:extLst>
              </a:tr>
              <a:tr h="370840">
                <a:tc>
                  <a:txBody>
                    <a:bodyPr/>
                    <a:lstStyle/>
                    <a:p>
                      <a:r>
                        <a:rPr lang="en-US" sz="2400" dirty="0"/>
                        <a:t>Graft-vs-host disease </a:t>
                      </a:r>
                    </a:p>
                  </a:txBody>
                  <a:tcPr/>
                </a:tc>
                <a:tc>
                  <a:txBody>
                    <a:bodyPr/>
                    <a:lstStyle/>
                    <a:p>
                      <a:pPr algn="ctr"/>
                      <a:r>
                        <a:rPr lang="en-US" sz="2400" dirty="0"/>
                        <a:t>Q4 2008 p. 97</a:t>
                      </a:r>
                    </a:p>
                  </a:txBody>
                  <a:tcPr/>
                </a:tc>
                <a:extLst>
                  <a:ext uri="{0D108BD9-81ED-4DB2-BD59-A6C34878D82A}">
                    <a16:rowId xmlns:a16="http://schemas.microsoft.com/office/drawing/2014/main" val="30196284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Postop lymphocele affecting renal function following kidney transplant </a:t>
                      </a:r>
                    </a:p>
                  </a:txBody>
                  <a:tcPr/>
                </a:tc>
                <a:tc>
                  <a:txBody>
                    <a:bodyPr/>
                    <a:lstStyle/>
                    <a:p>
                      <a:pPr algn="ctr"/>
                      <a:r>
                        <a:rPr lang="en-US" sz="2400" dirty="0"/>
                        <a:t>Q3 2003 pp. 16-17</a:t>
                      </a:r>
                    </a:p>
                  </a:txBody>
                  <a:tcPr/>
                </a:tc>
                <a:extLst>
                  <a:ext uri="{0D108BD9-81ED-4DB2-BD59-A6C34878D82A}">
                    <a16:rowId xmlns:a16="http://schemas.microsoft.com/office/drawing/2014/main" val="4186262562"/>
                  </a:ext>
                </a:extLst>
              </a:tr>
              <a:tr h="370840">
                <a:tc>
                  <a:txBody>
                    <a:bodyPr/>
                    <a:lstStyle/>
                    <a:p>
                      <a:r>
                        <a:rPr lang="en-US" sz="2400" dirty="0"/>
                        <a:t>UPJ obstruction of transplanted ureter</a:t>
                      </a:r>
                    </a:p>
                  </a:txBody>
                  <a:tcPr/>
                </a:tc>
                <a:tc>
                  <a:txBody>
                    <a:bodyPr/>
                    <a:lstStyle/>
                    <a:p>
                      <a:pPr algn="ctr"/>
                      <a:r>
                        <a:rPr lang="en-US" sz="2400" dirty="0"/>
                        <a:t>Q1 2010 p.9</a:t>
                      </a:r>
                    </a:p>
                  </a:txBody>
                  <a:tcPr/>
                </a:tc>
                <a:extLst>
                  <a:ext uri="{0D108BD9-81ED-4DB2-BD59-A6C34878D82A}">
                    <a16:rowId xmlns:a16="http://schemas.microsoft.com/office/drawing/2014/main" val="4180459311"/>
                  </a:ext>
                </a:extLst>
              </a:tr>
              <a:tr h="370840">
                <a:tc>
                  <a:txBody>
                    <a:bodyPr/>
                    <a:lstStyle/>
                    <a:p>
                      <a:r>
                        <a:rPr lang="en-US" sz="2400" dirty="0"/>
                        <a:t>Ureteral stricture in transplanted ureter </a:t>
                      </a:r>
                    </a:p>
                  </a:txBody>
                  <a:tcPr/>
                </a:tc>
                <a:tc>
                  <a:txBody>
                    <a:bodyPr/>
                    <a:lstStyle/>
                    <a:p>
                      <a:pPr algn="ctr"/>
                      <a:r>
                        <a:rPr lang="en-US" sz="2400" dirty="0"/>
                        <a:t>Q3 1994 p.8</a:t>
                      </a:r>
                    </a:p>
                  </a:txBody>
                  <a:tcPr/>
                </a:tc>
                <a:extLst>
                  <a:ext uri="{0D108BD9-81ED-4DB2-BD59-A6C34878D82A}">
                    <a16:rowId xmlns:a16="http://schemas.microsoft.com/office/drawing/2014/main" val="2959756182"/>
                  </a:ext>
                </a:extLst>
              </a:tr>
              <a:tr h="239002">
                <a:tc>
                  <a:txBody>
                    <a:bodyPr/>
                    <a:lstStyle/>
                    <a:p>
                      <a:r>
                        <a:rPr lang="en-US" sz="2400" dirty="0"/>
                        <a:t>Delayed graft function</a:t>
                      </a:r>
                    </a:p>
                  </a:txBody>
                  <a:tcPr/>
                </a:tc>
                <a:tc>
                  <a:txBody>
                    <a:bodyPr/>
                    <a:lstStyle/>
                    <a:p>
                      <a:pPr algn="ctr"/>
                      <a:r>
                        <a:rPr lang="en-US" sz="2400" dirty="0"/>
                        <a:t>Q2 2011 p.6</a:t>
                      </a:r>
                    </a:p>
                  </a:txBody>
                  <a:tcPr/>
                </a:tc>
                <a:extLst>
                  <a:ext uri="{0D108BD9-81ED-4DB2-BD59-A6C34878D82A}">
                    <a16:rowId xmlns:a16="http://schemas.microsoft.com/office/drawing/2014/main" val="1343660359"/>
                  </a:ext>
                </a:extLst>
              </a:tr>
            </a:tbl>
          </a:graphicData>
        </a:graphic>
      </p:graphicFrame>
    </p:spTree>
    <p:extLst>
      <p:ext uri="{BB962C8B-B14F-4D97-AF65-F5344CB8AC3E}">
        <p14:creationId xmlns:p14="http://schemas.microsoft.com/office/powerpoint/2010/main" val="3893434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2D6C-8A35-44FE-AAA8-E8D64115C2B5}"/>
              </a:ext>
            </a:extLst>
          </p:cNvPr>
          <p:cNvSpPr>
            <a:spLocks noGrp="1"/>
          </p:cNvSpPr>
          <p:nvPr>
            <p:ph type="title"/>
          </p:nvPr>
        </p:nvSpPr>
        <p:spPr/>
        <p:txBody>
          <a:bodyPr/>
          <a:lstStyle/>
          <a:p>
            <a:r>
              <a:rPr lang="en-US" dirty="0"/>
              <a:t>Examples of Transplant Complication</a:t>
            </a:r>
          </a:p>
        </p:txBody>
      </p:sp>
      <p:sp>
        <p:nvSpPr>
          <p:cNvPr id="3" name="Content Placeholder 2">
            <a:extLst>
              <a:ext uri="{FF2B5EF4-FFF2-40B4-BE49-F238E27FC236}">
                <a16:creationId xmlns:a16="http://schemas.microsoft.com/office/drawing/2014/main" id="{B7D79D7E-93B3-4D72-BC26-23358423E7B4}"/>
              </a:ext>
            </a:extLst>
          </p:cNvPr>
          <p:cNvSpPr>
            <a:spLocks noGrp="1"/>
          </p:cNvSpPr>
          <p:nvPr>
            <p:ph idx="1"/>
          </p:nvPr>
        </p:nvSpPr>
        <p:spPr>
          <a:xfrm>
            <a:off x="1097280" y="1998134"/>
            <a:ext cx="10058400" cy="4023360"/>
          </a:xfrm>
        </p:spPr>
        <p:txBody>
          <a:bodyPr>
            <a:normAutofit lnSpcReduction="10000"/>
          </a:bodyPr>
          <a:lstStyle/>
          <a:p>
            <a:pPr>
              <a:spcBef>
                <a:spcPts val="0"/>
              </a:spcBef>
            </a:pPr>
            <a:r>
              <a:rPr lang="en-US" sz="2800" dirty="0"/>
              <a:t>Acute R pyelonephritis in a patient with R kidney transplant: </a:t>
            </a:r>
          </a:p>
          <a:p>
            <a:pPr lvl="1">
              <a:spcBef>
                <a:spcPts val="0"/>
              </a:spcBef>
            </a:pPr>
            <a:r>
              <a:rPr lang="en-US" sz="2400" dirty="0"/>
              <a:t>T86.13, Kidney transplant infection </a:t>
            </a:r>
          </a:p>
          <a:p>
            <a:pPr lvl="1">
              <a:spcBef>
                <a:spcPts val="0"/>
              </a:spcBef>
            </a:pPr>
            <a:r>
              <a:rPr lang="en-US" sz="2400" dirty="0"/>
              <a:t>N10, Acute pyelonephritis</a:t>
            </a:r>
          </a:p>
          <a:p>
            <a:pPr>
              <a:spcBef>
                <a:spcPts val="0"/>
              </a:spcBef>
            </a:pPr>
            <a:endParaRPr lang="en-US" sz="2800" dirty="0"/>
          </a:p>
          <a:p>
            <a:pPr>
              <a:spcBef>
                <a:spcPts val="0"/>
              </a:spcBef>
            </a:pPr>
            <a:r>
              <a:rPr lang="en-US" sz="2800" dirty="0"/>
              <a:t>Acute hypoxic respiratory failure in a patient s/p lung transplant:</a:t>
            </a:r>
          </a:p>
          <a:p>
            <a:pPr lvl="1">
              <a:spcBef>
                <a:spcPts val="0"/>
              </a:spcBef>
            </a:pPr>
            <a:r>
              <a:rPr lang="en-US" sz="2400" dirty="0"/>
              <a:t>T86.811, Lung transplant failure</a:t>
            </a:r>
          </a:p>
          <a:p>
            <a:pPr lvl="1">
              <a:spcBef>
                <a:spcPts val="0"/>
              </a:spcBef>
            </a:pPr>
            <a:r>
              <a:rPr lang="en-US" sz="2400" dirty="0"/>
              <a:t>J96.01, Acute respiratory failure with hypoxia </a:t>
            </a:r>
          </a:p>
          <a:p>
            <a:pPr>
              <a:spcBef>
                <a:spcPts val="0"/>
              </a:spcBef>
            </a:pPr>
            <a:endParaRPr lang="en-US" sz="2800" dirty="0"/>
          </a:p>
          <a:p>
            <a:pPr>
              <a:spcBef>
                <a:spcPts val="0"/>
              </a:spcBef>
            </a:pPr>
            <a:r>
              <a:rPr lang="en-US" sz="2800" dirty="0"/>
              <a:t>Atrial fibrillation with RVR in a patient s/p heart transplant</a:t>
            </a:r>
          </a:p>
          <a:p>
            <a:pPr lvl="1">
              <a:spcBef>
                <a:spcPts val="0"/>
              </a:spcBef>
            </a:pPr>
            <a:r>
              <a:rPr lang="en-US" sz="2400" dirty="0"/>
              <a:t>T86.298, Other complications of heart transplant</a:t>
            </a:r>
          </a:p>
          <a:p>
            <a:pPr lvl="1">
              <a:spcBef>
                <a:spcPts val="0"/>
              </a:spcBef>
            </a:pPr>
            <a:r>
              <a:rPr lang="en-US" sz="2400" dirty="0"/>
              <a:t>I42.91, Unspecified atrial fibrillation </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2452558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2D32AD8-F222-4D64-A22A-92752652BEE3}"/>
              </a:ext>
            </a:extLst>
          </p:cNvPr>
          <p:cNvGraphicFramePr>
            <a:graphicFrameLocks noGrp="1"/>
          </p:cNvGraphicFramePr>
          <p:nvPr>
            <p:extLst>
              <p:ext uri="{D42A27DB-BD31-4B8C-83A1-F6EECF244321}">
                <p14:modId xmlns:p14="http://schemas.microsoft.com/office/powerpoint/2010/main" val="3186535860"/>
              </p:ext>
            </p:extLst>
          </p:nvPr>
        </p:nvGraphicFramePr>
        <p:xfrm>
          <a:off x="1397000" y="1930400"/>
          <a:ext cx="9161060" cy="4157925"/>
        </p:xfrm>
        <a:graphic>
          <a:graphicData uri="http://schemas.openxmlformats.org/drawingml/2006/table">
            <a:tbl>
              <a:tblPr bandRow="1">
                <a:tableStyleId>{5C22544A-7EE6-4342-B048-85BDC9FD1C3A}</a:tableStyleId>
              </a:tblPr>
              <a:tblGrid>
                <a:gridCol w="1181100">
                  <a:extLst>
                    <a:ext uri="{9D8B030D-6E8A-4147-A177-3AD203B41FA5}">
                      <a16:colId xmlns:a16="http://schemas.microsoft.com/office/drawing/2014/main" val="1899452915"/>
                    </a:ext>
                  </a:extLst>
                </a:gridCol>
                <a:gridCol w="7979960">
                  <a:extLst>
                    <a:ext uri="{9D8B030D-6E8A-4147-A177-3AD203B41FA5}">
                      <a16:colId xmlns:a16="http://schemas.microsoft.com/office/drawing/2014/main" val="50581486"/>
                    </a:ext>
                  </a:extLst>
                </a:gridCol>
              </a:tblGrid>
              <a:tr h="427110">
                <a:tc>
                  <a:txBody>
                    <a:bodyPr/>
                    <a:lstStyle/>
                    <a:p>
                      <a:pPr algn="l" fontAlgn="b"/>
                      <a:r>
                        <a:rPr lang="en-US" sz="2400" b="0" i="0" u="none" strike="noStrike" dirty="0">
                          <a:solidFill>
                            <a:schemeClr val="tx1"/>
                          </a:solidFill>
                          <a:effectLst/>
                          <a:latin typeface="Calibri" panose="020F0502020204030204" pitchFamily="34" charset="0"/>
                        </a:rPr>
                        <a:t>T87.0X-</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reattached upper extremity</a:t>
                      </a:r>
                    </a:p>
                  </a:txBody>
                  <a:tcPr marL="9525" marR="9525" marT="9525" marB="0" anchor="b"/>
                </a:tc>
                <a:extLst>
                  <a:ext uri="{0D108BD9-81ED-4DB2-BD59-A6C34878D82A}">
                    <a16:rowId xmlns:a16="http://schemas.microsoft.com/office/drawing/2014/main" val="2891055057"/>
                  </a:ext>
                </a:extLst>
              </a:tr>
              <a:tr h="427110">
                <a:tc>
                  <a:txBody>
                    <a:bodyPr/>
                    <a:lstStyle/>
                    <a:p>
                      <a:pPr algn="l" fontAlgn="b"/>
                      <a:r>
                        <a:rPr lang="en-US" sz="2400" b="0" i="0" u="none" strike="noStrike" dirty="0">
                          <a:solidFill>
                            <a:schemeClr val="tx1"/>
                          </a:solidFill>
                          <a:effectLst/>
                          <a:latin typeface="Calibri" panose="020F0502020204030204" pitchFamily="34" charset="0"/>
                        </a:rPr>
                        <a:t>T87.1X-</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reattached lower extremity</a:t>
                      </a:r>
                    </a:p>
                  </a:txBody>
                  <a:tcPr marL="9525" marR="9525" marT="9525" marB="0" anchor="b"/>
                </a:tc>
                <a:extLst>
                  <a:ext uri="{0D108BD9-81ED-4DB2-BD59-A6C34878D82A}">
                    <a16:rowId xmlns:a16="http://schemas.microsoft.com/office/drawing/2014/main" val="2939148811"/>
                  </a:ext>
                </a:extLst>
              </a:tr>
              <a:tr h="427110">
                <a:tc>
                  <a:txBody>
                    <a:bodyPr/>
                    <a:lstStyle/>
                    <a:p>
                      <a:pPr algn="l" fontAlgn="b"/>
                      <a:r>
                        <a:rPr lang="en-US" sz="2400" b="0" i="0" u="none" strike="noStrike" dirty="0">
                          <a:solidFill>
                            <a:schemeClr val="tx1"/>
                          </a:solidFill>
                          <a:effectLst/>
                          <a:latin typeface="Calibri" panose="020F0502020204030204" pitchFamily="34" charset="0"/>
                        </a:rPr>
                        <a:t>T87.2-</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Complications of other reattached body part</a:t>
                      </a:r>
                    </a:p>
                  </a:txBody>
                  <a:tcPr marL="9525" marR="9525" marT="9525" marB="0" anchor="b"/>
                </a:tc>
                <a:extLst>
                  <a:ext uri="{0D108BD9-81ED-4DB2-BD59-A6C34878D82A}">
                    <a16:rowId xmlns:a16="http://schemas.microsoft.com/office/drawing/2014/main" val="777580586"/>
                  </a:ext>
                </a:extLst>
              </a:tr>
              <a:tr h="427110">
                <a:tc>
                  <a:txBody>
                    <a:bodyPr/>
                    <a:lstStyle/>
                    <a:p>
                      <a:pPr algn="l" fontAlgn="b"/>
                      <a:r>
                        <a:rPr lang="en-US" sz="2400" b="0" i="0" u="none" strike="noStrike" dirty="0">
                          <a:solidFill>
                            <a:schemeClr val="tx1"/>
                          </a:solidFill>
                          <a:effectLst/>
                          <a:latin typeface="Calibri" panose="020F0502020204030204" pitchFamily="34" charset="0"/>
                        </a:rPr>
                        <a:t>T87.3-</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Neuroma of amputation stump</a:t>
                      </a:r>
                    </a:p>
                  </a:txBody>
                  <a:tcPr marL="9525" marR="9525" marT="9525" marB="0" anchor="b"/>
                </a:tc>
                <a:extLst>
                  <a:ext uri="{0D108BD9-81ED-4DB2-BD59-A6C34878D82A}">
                    <a16:rowId xmlns:a16="http://schemas.microsoft.com/office/drawing/2014/main" val="440357797"/>
                  </a:ext>
                </a:extLst>
              </a:tr>
              <a:tr h="427110">
                <a:tc>
                  <a:txBody>
                    <a:bodyPr/>
                    <a:lstStyle/>
                    <a:p>
                      <a:pPr algn="l" fontAlgn="b"/>
                      <a:r>
                        <a:rPr lang="en-US" sz="2400" b="0" i="0" u="none" strike="noStrike" dirty="0">
                          <a:solidFill>
                            <a:schemeClr val="tx1"/>
                          </a:solidFill>
                          <a:effectLst/>
                          <a:latin typeface="Calibri" panose="020F0502020204030204" pitchFamily="34" charset="0"/>
                        </a:rPr>
                        <a:t>T87.4-</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Infection of amputation stump</a:t>
                      </a:r>
                    </a:p>
                  </a:txBody>
                  <a:tcPr marL="9525" marR="9525" marT="9525" marB="0" anchor="b"/>
                </a:tc>
                <a:extLst>
                  <a:ext uri="{0D108BD9-81ED-4DB2-BD59-A6C34878D82A}">
                    <a16:rowId xmlns:a16="http://schemas.microsoft.com/office/drawing/2014/main" val="1274575288"/>
                  </a:ext>
                </a:extLst>
              </a:tr>
              <a:tr h="427110">
                <a:tc>
                  <a:txBody>
                    <a:bodyPr/>
                    <a:lstStyle/>
                    <a:p>
                      <a:pPr algn="l" fontAlgn="b"/>
                      <a:r>
                        <a:rPr lang="en-US" sz="2400" b="0" i="0" u="none" strike="noStrike" dirty="0">
                          <a:solidFill>
                            <a:schemeClr val="tx1"/>
                          </a:solidFill>
                          <a:effectLst/>
                          <a:latin typeface="Calibri" panose="020F0502020204030204" pitchFamily="34" charset="0"/>
                        </a:rPr>
                        <a:t>T87.5-</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Necrosis of amputation stump</a:t>
                      </a:r>
                    </a:p>
                  </a:txBody>
                  <a:tcPr marL="9525" marR="9525" marT="9525" marB="0" anchor="b"/>
                </a:tc>
                <a:extLst>
                  <a:ext uri="{0D108BD9-81ED-4DB2-BD59-A6C34878D82A}">
                    <a16:rowId xmlns:a16="http://schemas.microsoft.com/office/drawing/2014/main" val="4192078153"/>
                  </a:ext>
                </a:extLst>
              </a:tr>
              <a:tr h="427110">
                <a:tc>
                  <a:txBody>
                    <a:bodyPr/>
                    <a:lstStyle/>
                    <a:p>
                      <a:pPr algn="l" fontAlgn="b"/>
                      <a:r>
                        <a:rPr lang="en-US" sz="2400" b="0" i="0" u="none" strike="noStrike" dirty="0">
                          <a:solidFill>
                            <a:schemeClr val="tx1"/>
                          </a:solidFill>
                          <a:effectLst/>
                          <a:latin typeface="Calibri" panose="020F0502020204030204" pitchFamily="34" charset="0"/>
                        </a:rPr>
                        <a:t>T87.8-</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Other complications of amputation stump </a:t>
                      </a:r>
                    </a:p>
                  </a:txBody>
                  <a:tcPr marL="9525" marR="9525" marT="9525" marB="0" anchor="b"/>
                </a:tc>
                <a:extLst>
                  <a:ext uri="{0D108BD9-81ED-4DB2-BD59-A6C34878D82A}">
                    <a16:rowId xmlns:a16="http://schemas.microsoft.com/office/drawing/2014/main" val="4149968300"/>
                  </a:ext>
                </a:extLst>
              </a:tr>
              <a:tr h="706501">
                <a:tc>
                  <a:txBody>
                    <a:bodyPr/>
                    <a:lstStyle/>
                    <a:p>
                      <a:pPr algn="l" fontAlgn="b"/>
                      <a:r>
                        <a:rPr lang="en-US" sz="2400" b="0" i="1" u="none" strike="noStrike" dirty="0">
                          <a:solidFill>
                            <a:schemeClr val="tx1"/>
                          </a:solidFill>
                          <a:effectLst/>
                          <a:latin typeface="Calibri" panose="020F0502020204030204" pitchFamily="34" charset="0"/>
                        </a:rPr>
                        <a:t>            </a:t>
                      </a:r>
                    </a:p>
                  </a:txBody>
                  <a:tcPr marL="9525" marR="9525" marT="9525" marB="0" anchor="b"/>
                </a:tc>
                <a:tc>
                  <a:txBody>
                    <a:bodyPr/>
                    <a:lstStyle/>
                    <a:p>
                      <a:pPr algn="l" fontAlgn="b"/>
                      <a:r>
                        <a:rPr lang="en-US" sz="2400" b="0" i="1" u="none" strike="noStrike" dirty="0">
                          <a:solidFill>
                            <a:schemeClr val="tx1"/>
                          </a:solidFill>
                          <a:effectLst/>
                          <a:latin typeface="Calibri" panose="020F0502020204030204" pitchFamily="34" charset="0"/>
                        </a:rPr>
                        <a:t>    -1 Dehiscence of amputation stump </a:t>
                      </a:r>
                    </a:p>
                    <a:p>
                      <a:pPr algn="l" fontAlgn="b"/>
                      <a:r>
                        <a:rPr lang="en-US" sz="2400" b="0" i="1" u="none" strike="noStrike" dirty="0">
                          <a:solidFill>
                            <a:schemeClr val="tx1"/>
                          </a:solidFill>
                          <a:effectLst/>
                          <a:latin typeface="Calibri" panose="020F0502020204030204" pitchFamily="34" charset="0"/>
                        </a:rPr>
                        <a:t>    -9 Other (contracture, flexion, edema, hematoma)</a:t>
                      </a:r>
                    </a:p>
                  </a:txBody>
                  <a:tcPr marL="9525" marR="9525" marT="9525" marB="0" anchor="b"/>
                </a:tc>
                <a:extLst>
                  <a:ext uri="{0D108BD9-81ED-4DB2-BD59-A6C34878D82A}">
                    <a16:rowId xmlns:a16="http://schemas.microsoft.com/office/drawing/2014/main" val="1021080422"/>
                  </a:ext>
                </a:extLst>
              </a:tr>
              <a:tr h="427110">
                <a:tc>
                  <a:txBody>
                    <a:bodyPr/>
                    <a:lstStyle/>
                    <a:p>
                      <a:pPr algn="l" fontAlgn="b"/>
                      <a:r>
                        <a:rPr lang="en-US" sz="2400" b="0" i="0" u="none" strike="noStrike" dirty="0">
                          <a:solidFill>
                            <a:schemeClr val="tx1"/>
                          </a:solidFill>
                          <a:effectLst/>
                          <a:latin typeface="Calibri" panose="020F0502020204030204" pitchFamily="34" charset="0"/>
                        </a:rPr>
                        <a:t>T87.9-</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Unspecified complication of amputation stump</a:t>
                      </a:r>
                    </a:p>
                  </a:txBody>
                  <a:tcPr marL="9525" marR="9525" marT="9525" marB="0" anchor="b"/>
                </a:tc>
                <a:extLst>
                  <a:ext uri="{0D108BD9-81ED-4DB2-BD59-A6C34878D82A}">
                    <a16:rowId xmlns:a16="http://schemas.microsoft.com/office/drawing/2014/main" val="1976756999"/>
                  </a:ext>
                </a:extLst>
              </a:tr>
            </a:tbl>
          </a:graphicData>
        </a:graphic>
      </p:graphicFrame>
      <p:sp>
        <p:nvSpPr>
          <p:cNvPr id="12" name="Title 11">
            <a:extLst>
              <a:ext uri="{FF2B5EF4-FFF2-40B4-BE49-F238E27FC236}">
                <a16:creationId xmlns:a16="http://schemas.microsoft.com/office/drawing/2014/main" id="{06803446-2463-416D-A314-CEC820869B2D}"/>
              </a:ext>
            </a:extLst>
          </p:cNvPr>
          <p:cNvSpPr>
            <a:spLocks noGrp="1"/>
          </p:cNvSpPr>
          <p:nvPr>
            <p:ph type="title"/>
          </p:nvPr>
        </p:nvSpPr>
        <p:spPr>
          <a:xfrm>
            <a:off x="707366" y="365125"/>
            <a:ext cx="10765766" cy="1325563"/>
          </a:xfrm>
        </p:spPr>
        <p:txBody>
          <a:bodyPr>
            <a:normAutofit fontScale="90000"/>
          </a:bodyPr>
          <a:lstStyle/>
          <a:p>
            <a:r>
              <a:rPr lang="en-US" dirty="0"/>
              <a:t>Complications of Reattachment &amp; Amputation</a:t>
            </a:r>
          </a:p>
        </p:txBody>
      </p:sp>
    </p:spTree>
    <p:extLst>
      <p:ext uri="{BB962C8B-B14F-4D97-AF65-F5344CB8AC3E}">
        <p14:creationId xmlns:p14="http://schemas.microsoft.com/office/powerpoint/2010/main" val="3151543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F1EF0-F9AD-40EC-991E-A07E25CC2626}"/>
              </a:ext>
            </a:extLst>
          </p:cNvPr>
          <p:cNvSpPr>
            <a:spLocks noGrp="1"/>
          </p:cNvSpPr>
          <p:nvPr>
            <p:ph type="title"/>
          </p:nvPr>
        </p:nvSpPr>
        <p:spPr/>
        <p:txBody>
          <a:bodyPr/>
          <a:lstStyle/>
          <a:p>
            <a:r>
              <a:rPr lang="en-US" dirty="0"/>
              <a:t>Examples of Reattachment and Amputation Complications</a:t>
            </a:r>
          </a:p>
        </p:txBody>
      </p:sp>
      <p:sp>
        <p:nvSpPr>
          <p:cNvPr id="3" name="Content Placeholder 2">
            <a:extLst>
              <a:ext uri="{FF2B5EF4-FFF2-40B4-BE49-F238E27FC236}">
                <a16:creationId xmlns:a16="http://schemas.microsoft.com/office/drawing/2014/main" id="{A69D56B7-1559-4B53-8DE8-4CD734D68844}"/>
              </a:ext>
            </a:extLst>
          </p:cNvPr>
          <p:cNvSpPr>
            <a:spLocks noGrp="1"/>
          </p:cNvSpPr>
          <p:nvPr>
            <p:ph idx="1"/>
          </p:nvPr>
        </p:nvSpPr>
        <p:spPr>
          <a:xfrm>
            <a:off x="1097280" y="2036234"/>
            <a:ext cx="10058400" cy="4023360"/>
          </a:xfrm>
        </p:spPr>
        <p:txBody>
          <a:bodyPr>
            <a:normAutofit/>
          </a:bodyPr>
          <a:lstStyle/>
          <a:p>
            <a:r>
              <a:rPr lang="en-US" sz="2800" dirty="0"/>
              <a:t>Infection of right leg amputation stump</a:t>
            </a:r>
          </a:p>
          <a:p>
            <a:pPr lvl="1"/>
            <a:r>
              <a:rPr lang="en-US" sz="2400" dirty="0"/>
              <a:t>T87.43, Infection of amputation stump, right lower extremity </a:t>
            </a:r>
          </a:p>
          <a:p>
            <a:pPr marL="914400" lvl="2" indent="0">
              <a:buNone/>
            </a:pPr>
            <a:r>
              <a:rPr lang="en-US" sz="2000" i="1" dirty="0"/>
              <a:t>*unrelated to progression of underlying diabetic complication</a:t>
            </a:r>
          </a:p>
          <a:p>
            <a:pPr marL="914400" lvl="2" indent="0">
              <a:buNone/>
            </a:pPr>
            <a:endParaRPr lang="en-US" sz="2000" i="1" dirty="0"/>
          </a:p>
          <a:p>
            <a:r>
              <a:rPr lang="en-US" sz="2800" dirty="0"/>
              <a:t>Neuroma of amputation stump of left arm</a:t>
            </a:r>
          </a:p>
          <a:p>
            <a:pPr lvl="1"/>
            <a:r>
              <a:rPr lang="en-US" sz="2400" dirty="0"/>
              <a:t>T84.32, Neuroma of amputation stump, left upper extremity</a:t>
            </a:r>
          </a:p>
          <a:p>
            <a:pPr lvl="1"/>
            <a:endParaRPr lang="en-US" sz="2400" dirty="0"/>
          </a:p>
          <a:p>
            <a:r>
              <a:rPr lang="en-US" sz="2800" dirty="0"/>
              <a:t>Dehiscence of amputation stump</a:t>
            </a:r>
          </a:p>
          <a:p>
            <a:pPr lvl="1"/>
            <a:r>
              <a:rPr lang="en-US" sz="2400" dirty="0"/>
              <a:t>T87.81, Dehiscence of amputation stump</a:t>
            </a:r>
          </a:p>
          <a:p>
            <a:pPr lvl="1"/>
            <a:endParaRPr lang="en-US" dirty="0"/>
          </a:p>
        </p:txBody>
      </p:sp>
    </p:spTree>
    <p:extLst>
      <p:ext uri="{BB962C8B-B14F-4D97-AF65-F5344CB8AC3E}">
        <p14:creationId xmlns:p14="http://schemas.microsoft.com/office/powerpoint/2010/main" val="4185396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2D32AD8-F222-4D64-A22A-92752652BEE3}"/>
              </a:ext>
            </a:extLst>
          </p:cNvPr>
          <p:cNvGraphicFramePr>
            <a:graphicFrameLocks noGrp="1"/>
          </p:cNvGraphicFramePr>
          <p:nvPr>
            <p:extLst>
              <p:ext uri="{D42A27DB-BD31-4B8C-83A1-F6EECF244321}">
                <p14:modId xmlns:p14="http://schemas.microsoft.com/office/powerpoint/2010/main" val="332871934"/>
              </p:ext>
            </p:extLst>
          </p:nvPr>
        </p:nvGraphicFramePr>
        <p:xfrm>
          <a:off x="707366" y="1927860"/>
          <a:ext cx="11230634" cy="4479930"/>
        </p:xfrm>
        <a:graphic>
          <a:graphicData uri="http://schemas.openxmlformats.org/drawingml/2006/table">
            <a:tbl>
              <a:tblPr bandRow="1">
                <a:tableStyleId>{5C22544A-7EE6-4342-B048-85BDC9FD1C3A}</a:tableStyleId>
              </a:tblPr>
              <a:tblGrid>
                <a:gridCol w="1447922">
                  <a:extLst>
                    <a:ext uri="{9D8B030D-6E8A-4147-A177-3AD203B41FA5}">
                      <a16:colId xmlns:a16="http://schemas.microsoft.com/office/drawing/2014/main" val="1899452915"/>
                    </a:ext>
                  </a:extLst>
                </a:gridCol>
                <a:gridCol w="9782712">
                  <a:extLst>
                    <a:ext uri="{9D8B030D-6E8A-4147-A177-3AD203B41FA5}">
                      <a16:colId xmlns:a16="http://schemas.microsoft.com/office/drawing/2014/main" val="50581486"/>
                    </a:ext>
                  </a:extLst>
                </a:gridCol>
              </a:tblGrid>
              <a:tr h="447993">
                <a:tc>
                  <a:txBody>
                    <a:bodyPr/>
                    <a:lstStyle/>
                    <a:p>
                      <a:pPr algn="l" fontAlgn="b"/>
                      <a:r>
                        <a:rPr lang="en-US" sz="2400" b="0" i="0" u="none" strike="noStrike" dirty="0">
                          <a:solidFill>
                            <a:schemeClr val="tx1"/>
                          </a:solidFill>
                          <a:effectLst/>
                          <a:latin typeface="Calibri" panose="020F0502020204030204" pitchFamily="34" charset="0"/>
                        </a:rPr>
                        <a:t>T88.0---</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Infection following immunization</a:t>
                      </a:r>
                    </a:p>
                  </a:txBody>
                  <a:tcPr marL="9525" marR="9525" marT="9525" marB="0" anchor="b"/>
                </a:tc>
                <a:extLst>
                  <a:ext uri="{0D108BD9-81ED-4DB2-BD59-A6C34878D82A}">
                    <a16:rowId xmlns:a16="http://schemas.microsoft.com/office/drawing/2014/main" val="2891055057"/>
                  </a:ext>
                </a:extLst>
              </a:tr>
              <a:tr h="447993">
                <a:tc>
                  <a:txBody>
                    <a:bodyPr/>
                    <a:lstStyle/>
                    <a:p>
                      <a:pPr algn="l" fontAlgn="b"/>
                      <a:r>
                        <a:rPr lang="en-US" sz="2400" b="0" i="0" u="none" strike="noStrike" dirty="0">
                          <a:solidFill>
                            <a:schemeClr val="tx1"/>
                          </a:solidFill>
                          <a:effectLst/>
                          <a:latin typeface="Calibri" panose="020F0502020204030204" pitchFamily="34" charset="0"/>
                        </a:rPr>
                        <a:t>T88.1---</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Other complications following immunization, NEC</a:t>
                      </a:r>
                    </a:p>
                  </a:txBody>
                  <a:tcPr marL="9525" marR="9525" marT="9525" marB="0" anchor="b"/>
                </a:tc>
                <a:extLst>
                  <a:ext uri="{0D108BD9-81ED-4DB2-BD59-A6C34878D82A}">
                    <a16:rowId xmlns:a16="http://schemas.microsoft.com/office/drawing/2014/main" val="2939148811"/>
                  </a:ext>
                </a:extLst>
              </a:tr>
              <a:tr h="447993">
                <a:tc>
                  <a:txBody>
                    <a:bodyPr/>
                    <a:lstStyle/>
                    <a:p>
                      <a:pPr algn="l" fontAlgn="b"/>
                      <a:r>
                        <a:rPr lang="en-US" sz="2400" b="0" i="0" u="none" strike="noStrike" dirty="0">
                          <a:solidFill>
                            <a:schemeClr val="tx1"/>
                          </a:solidFill>
                          <a:effectLst/>
                          <a:latin typeface="Calibri" panose="020F0502020204030204" pitchFamily="34" charset="0"/>
                        </a:rPr>
                        <a:t>T88.2---</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Shock due to anesthesia</a:t>
                      </a:r>
                    </a:p>
                  </a:txBody>
                  <a:tcPr marL="9525" marR="9525" marT="9525" marB="0" anchor="b"/>
                </a:tc>
                <a:extLst>
                  <a:ext uri="{0D108BD9-81ED-4DB2-BD59-A6C34878D82A}">
                    <a16:rowId xmlns:a16="http://schemas.microsoft.com/office/drawing/2014/main" val="777580586"/>
                  </a:ext>
                </a:extLst>
              </a:tr>
              <a:tr h="447993">
                <a:tc>
                  <a:txBody>
                    <a:bodyPr/>
                    <a:lstStyle/>
                    <a:p>
                      <a:pPr algn="l" fontAlgn="b"/>
                      <a:r>
                        <a:rPr lang="en-US" sz="2400" b="0" i="0" u="none" strike="noStrike" dirty="0">
                          <a:solidFill>
                            <a:schemeClr val="tx1"/>
                          </a:solidFill>
                          <a:effectLst/>
                          <a:latin typeface="Calibri" panose="020F0502020204030204" pitchFamily="34" charset="0"/>
                        </a:rPr>
                        <a:t>T88.3---</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Malignant hyperthermia due to anesthesia</a:t>
                      </a:r>
                    </a:p>
                  </a:txBody>
                  <a:tcPr marL="9525" marR="9525" marT="9525" marB="0" anchor="b"/>
                </a:tc>
                <a:extLst>
                  <a:ext uri="{0D108BD9-81ED-4DB2-BD59-A6C34878D82A}">
                    <a16:rowId xmlns:a16="http://schemas.microsoft.com/office/drawing/2014/main" val="440357797"/>
                  </a:ext>
                </a:extLst>
              </a:tr>
              <a:tr h="447993">
                <a:tc>
                  <a:txBody>
                    <a:bodyPr/>
                    <a:lstStyle/>
                    <a:p>
                      <a:pPr algn="l" fontAlgn="b"/>
                      <a:r>
                        <a:rPr lang="en-US" sz="2400" b="0" i="0" u="none" strike="noStrike" dirty="0">
                          <a:solidFill>
                            <a:schemeClr val="tx1"/>
                          </a:solidFill>
                          <a:effectLst/>
                          <a:latin typeface="Calibri" panose="020F0502020204030204" pitchFamily="34" charset="0"/>
                        </a:rPr>
                        <a:t>T88.4---</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Failed or difficult intubation</a:t>
                      </a:r>
                    </a:p>
                  </a:txBody>
                  <a:tcPr marL="9525" marR="9525" marT="9525" marB="0" anchor="b"/>
                </a:tc>
                <a:extLst>
                  <a:ext uri="{0D108BD9-81ED-4DB2-BD59-A6C34878D82A}">
                    <a16:rowId xmlns:a16="http://schemas.microsoft.com/office/drawing/2014/main" val="1274575288"/>
                  </a:ext>
                </a:extLst>
              </a:tr>
              <a:tr h="447993">
                <a:tc>
                  <a:txBody>
                    <a:bodyPr/>
                    <a:lstStyle/>
                    <a:p>
                      <a:pPr algn="l" fontAlgn="b"/>
                      <a:r>
                        <a:rPr lang="en-US" sz="2400" b="0" i="0" u="none" strike="noStrike" dirty="0">
                          <a:solidFill>
                            <a:schemeClr val="tx1"/>
                          </a:solidFill>
                          <a:effectLst/>
                          <a:latin typeface="Calibri" panose="020F0502020204030204" pitchFamily="34" charset="0"/>
                        </a:rPr>
                        <a:t>T88.5---</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Other complications of anesthesia</a:t>
                      </a:r>
                    </a:p>
                  </a:txBody>
                  <a:tcPr marL="9525" marR="9525" marT="9525" marB="0" anchor="b"/>
                </a:tc>
                <a:extLst>
                  <a:ext uri="{0D108BD9-81ED-4DB2-BD59-A6C34878D82A}">
                    <a16:rowId xmlns:a16="http://schemas.microsoft.com/office/drawing/2014/main" val="4192078153"/>
                  </a:ext>
                </a:extLst>
              </a:tr>
              <a:tr h="447993">
                <a:tc>
                  <a:txBody>
                    <a:bodyPr/>
                    <a:lstStyle/>
                    <a:p>
                      <a:pPr algn="l" fontAlgn="b"/>
                      <a:r>
                        <a:rPr lang="en-US" sz="2400" b="0" i="0" u="none" strike="noStrike" dirty="0">
                          <a:solidFill>
                            <a:schemeClr val="tx1"/>
                          </a:solidFill>
                          <a:effectLst/>
                          <a:latin typeface="Calibri" panose="020F0502020204030204" pitchFamily="34" charset="0"/>
                        </a:rPr>
                        <a:t>T88.6---</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Anaphylactic reaction due to AE of correct medication properly administered </a:t>
                      </a:r>
                    </a:p>
                  </a:txBody>
                  <a:tcPr marL="9525" marR="9525" marT="9525" marB="0" anchor="b"/>
                </a:tc>
                <a:extLst>
                  <a:ext uri="{0D108BD9-81ED-4DB2-BD59-A6C34878D82A}">
                    <a16:rowId xmlns:a16="http://schemas.microsoft.com/office/drawing/2014/main" val="4149968300"/>
                  </a:ext>
                </a:extLst>
              </a:tr>
              <a:tr h="447993">
                <a:tc>
                  <a:txBody>
                    <a:bodyPr/>
                    <a:lstStyle/>
                    <a:p>
                      <a:pPr algn="l" fontAlgn="b"/>
                      <a:r>
                        <a:rPr lang="en-US" sz="2400" b="0" i="0" u="none" strike="noStrike" dirty="0">
                          <a:solidFill>
                            <a:schemeClr val="tx1"/>
                          </a:solidFill>
                          <a:effectLst/>
                          <a:latin typeface="Calibri" panose="020F0502020204030204" pitchFamily="34" charset="0"/>
                        </a:rPr>
                        <a:t>T88.7--- </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Unspecified AE of drug or medicament</a:t>
                      </a:r>
                    </a:p>
                  </a:txBody>
                  <a:tcPr marL="9525" marR="9525" marT="9525" marB="0" anchor="b"/>
                </a:tc>
                <a:extLst>
                  <a:ext uri="{0D108BD9-81ED-4DB2-BD59-A6C34878D82A}">
                    <a16:rowId xmlns:a16="http://schemas.microsoft.com/office/drawing/2014/main" val="1021080422"/>
                  </a:ext>
                </a:extLst>
              </a:tr>
              <a:tr h="447993">
                <a:tc>
                  <a:txBody>
                    <a:bodyPr/>
                    <a:lstStyle/>
                    <a:p>
                      <a:pPr algn="l" fontAlgn="b"/>
                      <a:r>
                        <a:rPr lang="en-US" sz="2400" b="0" i="0" u="none" strike="noStrike" dirty="0">
                          <a:solidFill>
                            <a:schemeClr val="tx1"/>
                          </a:solidFill>
                          <a:effectLst/>
                          <a:latin typeface="Calibri" panose="020F0502020204030204" pitchFamily="34" charset="0"/>
                        </a:rPr>
                        <a:t>T88.8---</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Other specified complication of surgical &amp; medical care, NEC</a:t>
                      </a:r>
                    </a:p>
                  </a:txBody>
                  <a:tcPr marL="9525" marR="9525" marT="9525" marB="0" anchor="b"/>
                </a:tc>
                <a:extLst>
                  <a:ext uri="{0D108BD9-81ED-4DB2-BD59-A6C34878D82A}">
                    <a16:rowId xmlns:a16="http://schemas.microsoft.com/office/drawing/2014/main" val="1976756999"/>
                  </a:ext>
                </a:extLst>
              </a:tr>
              <a:tr h="44799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a:solidFill>
                            <a:schemeClr val="tx1"/>
                          </a:solidFill>
                          <a:effectLst/>
                          <a:latin typeface="Calibri" panose="020F0502020204030204" pitchFamily="34" charset="0"/>
                        </a:rPr>
                        <a:t>T88.9---</a:t>
                      </a:r>
                    </a:p>
                  </a:txBody>
                  <a:tcPr marL="9525" marR="9525" marT="9525" marB="0" anchor="b"/>
                </a:tc>
                <a:tc>
                  <a:txBody>
                    <a:bodyPr/>
                    <a:lstStyle/>
                    <a:p>
                      <a:pPr algn="l" fontAlgn="b"/>
                      <a:r>
                        <a:rPr lang="en-US" sz="2400" b="0" i="0" u="none" strike="noStrike" dirty="0">
                          <a:solidFill>
                            <a:schemeClr val="tx1"/>
                          </a:solidFill>
                          <a:effectLst/>
                          <a:latin typeface="Calibri" panose="020F0502020204030204" pitchFamily="34" charset="0"/>
                        </a:rPr>
                        <a:t>Complication of surgical &amp; medical care, NEC</a:t>
                      </a:r>
                    </a:p>
                  </a:txBody>
                  <a:tcPr marL="9525" marR="9525" marT="9525" marB="0" anchor="b"/>
                </a:tc>
                <a:extLst>
                  <a:ext uri="{0D108BD9-81ED-4DB2-BD59-A6C34878D82A}">
                    <a16:rowId xmlns:a16="http://schemas.microsoft.com/office/drawing/2014/main" val="2131832214"/>
                  </a:ext>
                </a:extLst>
              </a:tr>
            </a:tbl>
          </a:graphicData>
        </a:graphic>
      </p:graphicFrame>
      <p:sp>
        <p:nvSpPr>
          <p:cNvPr id="12" name="Title 11">
            <a:extLst>
              <a:ext uri="{FF2B5EF4-FFF2-40B4-BE49-F238E27FC236}">
                <a16:creationId xmlns:a16="http://schemas.microsoft.com/office/drawing/2014/main" id="{06803446-2463-416D-A314-CEC820869B2D}"/>
              </a:ext>
            </a:extLst>
          </p:cNvPr>
          <p:cNvSpPr>
            <a:spLocks noGrp="1"/>
          </p:cNvSpPr>
          <p:nvPr>
            <p:ph type="title"/>
          </p:nvPr>
        </p:nvSpPr>
        <p:spPr>
          <a:xfrm>
            <a:off x="707366" y="365125"/>
            <a:ext cx="10765766" cy="1325563"/>
          </a:xfrm>
        </p:spPr>
        <p:txBody>
          <a:bodyPr>
            <a:normAutofit fontScale="90000"/>
          </a:bodyPr>
          <a:lstStyle/>
          <a:p>
            <a:r>
              <a:rPr lang="en-US" dirty="0"/>
              <a:t>Other Complications of Surgical &amp; Medical Care, NEC</a:t>
            </a:r>
          </a:p>
        </p:txBody>
      </p:sp>
    </p:spTree>
    <p:extLst>
      <p:ext uri="{BB962C8B-B14F-4D97-AF65-F5344CB8AC3E}">
        <p14:creationId xmlns:p14="http://schemas.microsoft.com/office/powerpoint/2010/main" val="3566448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A080F-132D-41E2-8C70-E59BF872EB82}"/>
              </a:ext>
            </a:extLst>
          </p:cNvPr>
          <p:cNvSpPr>
            <a:spLocks noGrp="1"/>
          </p:cNvSpPr>
          <p:nvPr>
            <p:ph type="title"/>
          </p:nvPr>
        </p:nvSpPr>
        <p:spPr/>
        <p:txBody>
          <a:bodyPr/>
          <a:lstStyle/>
          <a:p>
            <a:r>
              <a:rPr lang="en-US" dirty="0"/>
              <a:t>Body System Complications</a:t>
            </a:r>
          </a:p>
        </p:txBody>
      </p:sp>
      <p:sp>
        <p:nvSpPr>
          <p:cNvPr id="3" name="Content Placeholder 2">
            <a:extLst>
              <a:ext uri="{FF2B5EF4-FFF2-40B4-BE49-F238E27FC236}">
                <a16:creationId xmlns:a16="http://schemas.microsoft.com/office/drawing/2014/main" id="{30111B71-3FA7-44FE-9080-14DAE04D8B76}"/>
              </a:ext>
            </a:extLst>
          </p:cNvPr>
          <p:cNvSpPr>
            <a:spLocks noGrp="1"/>
          </p:cNvSpPr>
          <p:nvPr>
            <p:ph idx="1"/>
          </p:nvPr>
        </p:nvSpPr>
        <p:spPr>
          <a:xfrm>
            <a:off x="1097280" y="2048934"/>
            <a:ext cx="10058400" cy="4023360"/>
          </a:xfrm>
        </p:spPr>
        <p:txBody>
          <a:bodyPr/>
          <a:lstStyle/>
          <a:p>
            <a:r>
              <a:rPr lang="en-US" sz="2800" dirty="0"/>
              <a:t>All include:  </a:t>
            </a:r>
          </a:p>
          <a:p>
            <a:pPr lvl="1"/>
            <a:r>
              <a:rPr lang="en-US" sz="2400" dirty="0"/>
              <a:t>Postprocedural hemorrhage</a:t>
            </a:r>
          </a:p>
          <a:p>
            <a:pPr lvl="1"/>
            <a:r>
              <a:rPr lang="en-US" sz="2400" dirty="0"/>
              <a:t>Postprocedural hematoma</a:t>
            </a:r>
          </a:p>
          <a:p>
            <a:pPr lvl="1"/>
            <a:r>
              <a:rPr lang="en-US" sz="2400" dirty="0"/>
              <a:t>Postprocedural seroma</a:t>
            </a:r>
          </a:p>
          <a:p>
            <a:endParaRPr lang="en-US" sz="2800" dirty="0"/>
          </a:p>
          <a:p>
            <a:r>
              <a:rPr lang="en-US" sz="2800" dirty="0"/>
              <a:t>Most include:</a:t>
            </a:r>
          </a:p>
          <a:p>
            <a:pPr lvl="1"/>
            <a:r>
              <a:rPr lang="en-US" sz="2400" dirty="0"/>
              <a:t>Intraoperative hemorrhage and hematoma</a:t>
            </a:r>
          </a:p>
          <a:p>
            <a:pPr lvl="1"/>
            <a:r>
              <a:rPr lang="en-US" sz="2400" dirty="0"/>
              <a:t>Accidental puncture and laceration </a:t>
            </a:r>
          </a:p>
          <a:p>
            <a:endParaRPr lang="en-US" dirty="0"/>
          </a:p>
        </p:txBody>
      </p:sp>
    </p:spTree>
    <p:extLst>
      <p:ext uri="{BB962C8B-B14F-4D97-AF65-F5344CB8AC3E}">
        <p14:creationId xmlns:p14="http://schemas.microsoft.com/office/powerpoint/2010/main" val="20164653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A080F-132D-41E2-8C70-E59BF872EB82}"/>
              </a:ext>
            </a:extLst>
          </p:cNvPr>
          <p:cNvSpPr>
            <a:spLocks noGrp="1"/>
          </p:cNvSpPr>
          <p:nvPr>
            <p:ph type="title"/>
          </p:nvPr>
        </p:nvSpPr>
        <p:spPr/>
        <p:txBody>
          <a:bodyPr/>
          <a:lstStyle/>
          <a:p>
            <a:r>
              <a:rPr lang="en-US" dirty="0"/>
              <a:t>Body System Complications</a:t>
            </a:r>
          </a:p>
        </p:txBody>
      </p:sp>
      <p:graphicFrame>
        <p:nvGraphicFramePr>
          <p:cNvPr id="4" name="Content Placeholder 4">
            <a:extLst>
              <a:ext uri="{FF2B5EF4-FFF2-40B4-BE49-F238E27FC236}">
                <a16:creationId xmlns:a16="http://schemas.microsoft.com/office/drawing/2014/main" id="{BCDEFEE5-A6B7-4080-AAA9-B5447C7D434B}"/>
              </a:ext>
            </a:extLst>
          </p:cNvPr>
          <p:cNvGraphicFramePr>
            <a:graphicFrameLocks/>
          </p:cNvGraphicFramePr>
          <p:nvPr>
            <p:extLst>
              <p:ext uri="{D42A27DB-BD31-4B8C-83A1-F6EECF244321}">
                <p14:modId xmlns:p14="http://schemas.microsoft.com/office/powerpoint/2010/main" val="3073414956"/>
              </p:ext>
            </p:extLst>
          </p:nvPr>
        </p:nvGraphicFramePr>
        <p:xfrm>
          <a:off x="838200" y="2049780"/>
          <a:ext cx="10447715" cy="3200400"/>
        </p:xfrm>
        <a:graphic>
          <a:graphicData uri="http://schemas.openxmlformats.org/drawingml/2006/table">
            <a:tbl>
              <a:tblPr firstRow="1" bandRow="1">
                <a:tableStyleId>{5C22544A-7EE6-4342-B048-85BDC9FD1C3A}</a:tableStyleId>
              </a:tblPr>
              <a:tblGrid>
                <a:gridCol w="1597439">
                  <a:extLst>
                    <a:ext uri="{9D8B030D-6E8A-4147-A177-3AD203B41FA5}">
                      <a16:colId xmlns:a16="http://schemas.microsoft.com/office/drawing/2014/main" val="1049721272"/>
                    </a:ext>
                  </a:extLst>
                </a:gridCol>
                <a:gridCol w="3300378">
                  <a:extLst>
                    <a:ext uri="{9D8B030D-6E8A-4147-A177-3AD203B41FA5}">
                      <a16:colId xmlns:a16="http://schemas.microsoft.com/office/drawing/2014/main" val="634385007"/>
                    </a:ext>
                  </a:extLst>
                </a:gridCol>
                <a:gridCol w="245683">
                  <a:extLst>
                    <a:ext uri="{9D8B030D-6E8A-4147-A177-3AD203B41FA5}">
                      <a16:colId xmlns:a16="http://schemas.microsoft.com/office/drawing/2014/main" val="3020120946"/>
                    </a:ext>
                  </a:extLst>
                </a:gridCol>
                <a:gridCol w="2187004">
                  <a:extLst>
                    <a:ext uri="{9D8B030D-6E8A-4147-A177-3AD203B41FA5}">
                      <a16:colId xmlns:a16="http://schemas.microsoft.com/office/drawing/2014/main" val="3619912204"/>
                    </a:ext>
                  </a:extLst>
                </a:gridCol>
                <a:gridCol w="3117211">
                  <a:extLst>
                    <a:ext uri="{9D8B030D-6E8A-4147-A177-3AD203B41FA5}">
                      <a16:colId xmlns:a16="http://schemas.microsoft.com/office/drawing/2014/main" val="3103965836"/>
                    </a:ext>
                  </a:extLst>
                </a:gridCol>
              </a:tblGrid>
              <a:tr h="439420">
                <a:tc>
                  <a:txBody>
                    <a:bodyPr/>
                    <a:lstStyle/>
                    <a:p>
                      <a:r>
                        <a:rPr lang="en-US" sz="2400" dirty="0"/>
                        <a:t>Category</a:t>
                      </a:r>
                    </a:p>
                  </a:txBody>
                  <a:tcPr marL="107393" marR="107393"/>
                </a:tc>
                <a:tc>
                  <a:txBody>
                    <a:bodyPr/>
                    <a:lstStyle/>
                    <a:p>
                      <a:r>
                        <a:rPr lang="en-US" sz="2400" dirty="0"/>
                        <a:t>Body System</a:t>
                      </a:r>
                    </a:p>
                  </a:txBody>
                  <a:tcPr marL="107393" marR="107393"/>
                </a:tc>
                <a:tc>
                  <a:txBody>
                    <a:bodyPr/>
                    <a:lstStyle/>
                    <a:p>
                      <a:endParaRPr lang="en-US" sz="2400" dirty="0"/>
                    </a:p>
                  </a:txBody>
                  <a:tcPr marL="107393" marR="107393">
                    <a:solidFill>
                      <a:schemeClr val="bg1"/>
                    </a:solidFill>
                  </a:tcPr>
                </a:tc>
                <a:tc>
                  <a:txBody>
                    <a:bodyPr/>
                    <a:lstStyle/>
                    <a:p>
                      <a:r>
                        <a:rPr lang="en-US" sz="2400" dirty="0"/>
                        <a:t>Category</a:t>
                      </a:r>
                    </a:p>
                  </a:txBody>
                  <a:tcPr marL="107393" marR="107393"/>
                </a:tc>
                <a:tc>
                  <a:txBody>
                    <a:bodyPr/>
                    <a:lstStyle/>
                    <a:p>
                      <a:r>
                        <a:rPr lang="en-US" sz="2400" dirty="0"/>
                        <a:t>Body System</a:t>
                      </a:r>
                    </a:p>
                  </a:txBody>
                  <a:tcPr marL="107393" marR="107393"/>
                </a:tc>
                <a:extLst>
                  <a:ext uri="{0D108BD9-81ED-4DB2-BD59-A6C34878D82A}">
                    <a16:rowId xmlns:a16="http://schemas.microsoft.com/office/drawing/2014/main" val="4214631051"/>
                  </a:ext>
                </a:extLst>
              </a:tr>
              <a:tr h="439420">
                <a:tc>
                  <a:txBody>
                    <a:bodyPr/>
                    <a:lstStyle/>
                    <a:p>
                      <a:r>
                        <a:rPr lang="en-US" sz="2400" dirty="0"/>
                        <a:t>D78.-</a:t>
                      </a:r>
                    </a:p>
                  </a:txBody>
                  <a:tcPr marL="107393" marR="107393"/>
                </a:tc>
                <a:tc>
                  <a:txBody>
                    <a:bodyPr/>
                    <a:lstStyle/>
                    <a:p>
                      <a:r>
                        <a:rPr lang="en-US" sz="2400" dirty="0"/>
                        <a:t>Spleen</a:t>
                      </a:r>
                    </a:p>
                  </a:txBody>
                  <a:tcPr marL="107393" marR="107393"/>
                </a:tc>
                <a:tc>
                  <a:txBody>
                    <a:bodyPr/>
                    <a:lstStyle/>
                    <a:p>
                      <a:endParaRPr lang="en-US" sz="2400" dirty="0"/>
                    </a:p>
                  </a:txBody>
                  <a:tcPr marL="107393" marR="107393">
                    <a:solidFill>
                      <a:schemeClr val="bg1"/>
                    </a:solidFill>
                  </a:tcPr>
                </a:tc>
                <a:tc>
                  <a:txBody>
                    <a:bodyPr/>
                    <a:lstStyle/>
                    <a:p>
                      <a:r>
                        <a:rPr lang="en-US" sz="2400" b="1" dirty="0"/>
                        <a:t>J95.-</a:t>
                      </a:r>
                    </a:p>
                  </a:txBody>
                  <a:tcPr marL="107393" marR="107393"/>
                </a:tc>
                <a:tc>
                  <a:txBody>
                    <a:bodyPr/>
                    <a:lstStyle/>
                    <a:p>
                      <a:r>
                        <a:rPr lang="en-US" sz="2400" b="1" dirty="0"/>
                        <a:t>Respiratory</a:t>
                      </a:r>
                    </a:p>
                  </a:txBody>
                  <a:tcPr marL="107393" marR="107393"/>
                </a:tc>
                <a:extLst>
                  <a:ext uri="{0D108BD9-81ED-4DB2-BD59-A6C34878D82A}">
                    <a16:rowId xmlns:a16="http://schemas.microsoft.com/office/drawing/2014/main" val="2217706922"/>
                  </a:ext>
                </a:extLst>
              </a:tr>
              <a:tr h="439420">
                <a:tc>
                  <a:txBody>
                    <a:bodyPr/>
                    <a:lstStyle/>
                    <a:p>
                      <a:r>
                        <a:rPr lang="en-US" sz="2400" dirty="0"/>
                        <a:t>E89.-</a:t>
                      </a:r>
                    </a:p>
                  </a:txBody>
                  <a:tcPr marL="107393" marR="107393"/>
                </a:tc>
                <a:tc>
                  <a:txBody>
                    <a:bodyPr/>
                    <a:lstStyle/>
                    <a:p>
                      <a:r>
                        <a:rPr lang="en-US" sz="2400" dirty="0">
                          <a:solidFill>
                            <a:schemeClr val="tx1"/>
                          </a:solidFill>
                        </a:rPr>
                        <a:t>Metabolic</a:t>
                      </a:r>
                    </a:p>
                  </a:txBody>
                  <a:tcPr marL="107393" marR="107393"/>
                </a:tc>
                <a:tc>
                  <a:txBody>
                    <a:bodyPr/>
                    <a:lstStyle/>
                    <a:p>
                      <a:endParaRPr lang="en-US" sz="2400" dirty="0"/>
                    </a:p>
                  </a:txBody>
                  <a:tcPr marL="107393" marR="107393">
                    <a:solidFill>
                      <a:schemeClr val="bg1"/>
                    </a:solidFill>
                  </a:tcPr>
                </a:tc>
                <a:tc>
                  <a:txBody>
                    <a:bodyPr/>
                    <a:lstStyle/>
                    <a:p>
                      <a:r>
                        <a:rPr lang="en-US" sz="2400" b="1" dirty="0"/>
                        <a:t>K91.-</a:t>
                      </a:r>
                    </a:p>
                  </a:txBody>
                  <a:tcPr marL="107393" marR="107393"/>
                </a:tc>
                <a:tc>
                  <a:txBody>
                    <a:bodyPr/>
                    <a:lstStyle/>
                    <a:p>
                      <a:r>
                        <a:rPr lang="en-US" sz="2400" b="1" dirty="0"/>
                        <a:t>Digestive</a:t>
                      </a:r>
                    </a:p>
                  </a:txBody>
                  <a:tcPr marL="107393" marR="107393"/>
                </a:tc>
                <a:extLst>
                  <a:ext uri="{0D108BD9-81ED-4DB2-BD59-A6C34878D82A}">
                    <a16:rowId xmlns:a16="http://schemas.microsoft.com/office/drawing/2014/main" val="1167740672"/>
                  </a:ext>
                </a:extLst>
              </a:tr>
              <a:tr h="439420">
                <a:tc>
                  <a:txBody>
                    <a:bodyPr/>
                    <a:lstStyle/>
                    <a:p>
                      <a:r>
                        <a:rPr lang="en-US" sz="2400" b="0" dirty="0"/>
                        <a:t>G97.-</a:t>
                      </a:r>
                    </a:p>
                  </a:txBody>
                  <a:tcPr marL="107393" marR="107393"/>
                </a:tc>
                <a:tc>
                  <a:txBody>
                    <a:bodyPr/>
                    <a:lstStyle/>
                    <a:p>
                      <a:r>
                        <a:rPr lang="en-US" sz="2400" b="0" dirty="0"/>
                        <a:t>Nervous</a:t>
                      </a:r>
                    </a:p>
                  </a:txBody>
                  <a:tcPr marL="107393" marR="107393"/>
                </a:tc>
                <a:tc>
                  <a:txBody>
                    <a:bodyPr/>
                    <a:lstStyle/>
                    <a:p>
                      <a:endParaRPr lang="en-US" sz="2400" dirty="0"/>
                    </a:p>
                  </a:txBody>
                  <a:tcPr marL="107393" marR="107393">
                    <a:solidFill>
                      <a:schemeClr val="bg1"/>
                    </a:solidFill>
                  </a:tcPr>
                </a:tc>
                <a:tc>
                  <a:txBody>
                    <a:bodyPr/>
                    <a:lstStyle/>
                    <a:p>
                      <a:r>
                        <a:rPr lang="en-US" sz="2400" dirty="0"/>
                        <a:t>L76.-</a:t>
                      </a:r>
                    </a:p>
                  </a:txBody>
                  <a:tcPr marL="107393" marR="107393"/>
                </a:tc>
                <a:tc>
                  <a:txBody>
                    <a:bodyPr/>
                    <a:lstStyle/>
                    <a:p>
                      <a:r>
                        <a:rPr lang="en-US" sz="2400" dirty="0"/>
                        <a:t>Skin &amp; </a:t>
                      </a:r>
                      <a:r>
                        <a:rPr lang="en-US" sz="2400" dirty="0" err="1"/>
                        <a:t>Subcu</a:t>
                      </a:r>
                      <a:r>
                        <a:rPr lang="en-US" sz="2400" dirty="0"/>
                        <a:t> Tissue</a:t>
                      </a:r>
                    </a:p>
                  </a:txBody>
                  <a:tcPr marL="107393" marR="107393"/>
                </a:tc>
                <a:extLst>
                  <a:ext uri="{0D108BD9-81ED-4DB2-BD59-A6C34878D82A}">
                    <a16:rowId xmlns:a16="http://schemas.microsoft.com/office/drawing/2014/main" val="1415607058"/>
                  </a:ext>
                </a:extLst>
              </a:tr>
              <a:tr h="439420">
                <a:tc>
                  <a:txBody>
                    <a:bodyPr/>
                    <a:lstStyle/>
                    <a:p>
                      <a:r>
                        <a:rPr lang="en-US" sz="2400" dirty="0"/>
                        <a:t>H59.-</a:t>
                      </a:r>
                    </a:p>
                  </a:txBody>
                  <a:tcPr marL="107393" marR="107393"/>
                </a:tc>
                <a:tc>
                  <a:txBody>
                    <a:bodyPr/>
                    <a:lstStyle/>
                    <a:p>
                      <a:r>
                        <a:rPr lang="en-US" sz="2400" dirty="0"/>
                        <a:t>Eye and Adnexa</a:t>
                      </a:r>
                    </a:p>
                  </a:txBody>
                  <a:tcPr marL="107393" marR="107393"/>
                </a:tc>
                <a:tc>
                  <a:txBody>
                    <a:bodyPr/>
                    <a:lstStyle/>
                    <a:p>
                      <a:endParaRPr lang="en-US" sz="2400" dirty="0"/>
                    </a:p>
                  </a:txBody>
                  <a:tcPr marL="107393" marR="107393">
                    <a:solidFill>
                      <a:schemeClr val="bg1"/>
                    </a:solidFill>
                  </a:tcPr>
                </a:tc>
                <a:tc>
                  <a:txBody>
                    <a:bodyPr/>
                    <a:lstStyle/>
                    <a:p>
                      <a:r>
                        <a:rPr lang="en-US" sz="2400" dirty="0"/>
                        <a:t>M96.-</a:t>
                      </a:r>
                    </a:p>
                  </a:txBody>
                  <a:tcPr marL="107393" marR="107393"/>
                </a:tc>
                <a:tc>
                  <a:txBody>
                    <a:bodyPr/>
                    <a:lstStyle/>
                    <a:p>
                      <a:r>
                        <a:rPr lang="en-US" sz="2400" dirty="0"/>
                        <a:t>Musculoskeletal</a:t>
                      </a:r>
                    </a:p>
                  </a:txBody>
                  <a:tcPr marL="107393" marR="107393"/>
                </a:tc>
                <a:extLst>
                  <a:ext uri="{0D108BD9-81ED-4DB2-BD59-A6C34878D82A}">
                    <a16:rowId xmlns:a16="http://schemas.microsoft.com/office/drawing/2014/main" val="279262136"/>
                  </a:ext>
                </a:extLst>
              </a:tr>
              <a:tr h="439420">
                <a:tc>
                  <a:txBody>
                    <a:bodyPr/>
                    <a:lstStyle/>
                    <a:p>
                      <a:r>
                        <a:rPr lang="en-US" sz="2400" dirty="0"/>
                        <a:t>H95.-</a:t>
                      </a:r>
                    </a:p>
                  </a:txBody>
                  <a:tcPr marL="107393" marR="107393"/>
                </a:tc>
                <a:tc>
                  <a:txBody>
                    <a:bodyPr/>
                    <a:lstStyle/>
                    <a:p>
                      <a:r>
                        <a:rPr lang="en-US" sz="2400" dirty="0"/>
                        <a:t>Ear and Mastoid Process</a:t>
                      </a:r>
                    </a:p>
                  </a:txBody>
                  <a:tcPr marL="107393" marR="107393"/>
                </a:tc>
                <a:tc>
                  <a:txBody>
                    <a:bodyPr/>
                    <a:lstStyle/>
                    <a:p>
                      <a:endParaRPr lang="en-US" sz="2400" b="1" dirty="0"/>
                    </a:p>
                  </a:txBody>
                  <a:tcPr marL="107393" marR="107393">
                    <a:solidFill>
                      <a:schemeClr val="bg1"/>
                    </a:solidFill>
                  </a:tcPr>
                </a:tc>
                <a:tc>
                  <a:txBody>
                    <a:bodyPr/>
                    <a:lstStyle/>
                    <a:p>
                      <a:r>
                        <a:rPr lang="en-US" sz="2400" b="1" dirty="0"/>
                        <a:t>N98.-, N99.-</a:t>
                      </a:r>
                    </a:p>
                  </a:txBody>
                  <a:tcPr marL="107393" marR="107393"/>
                </a:tc>
                <a:tc>
                  <a:txBody>
                    <a:bodyPr/>
                    <a:lstStyle/>
                    <a:p>
                      <a:r>
                        <a:rPr lang="en-US" sz="2400" b="1" dirty="0"/>
                        <a:t>Genitourinary</a:t>
                      </a:r>
                    </a:p>
                  </a:txBody>
                  <a:tcPr marL="107393" marR="107393"/>
                </a:tc>
                <a:extLst>
                  <a:ext uri="{0D108BD9-81ED-4DB2-BD59-A6C34878D82A}">
                    <a16:rowId xmlns:a16="http://schemas.microsoft.com/office/drawing/2014/main" val="1259973388"/>
                  </a:ext>
                </a:extLst>
              </a:tr>
              <a:tr h="439420">
                <a:tc>
                  <a:txBody>
                    <a:bodyPr/>
                    <a:lstStyle/>
                    <a:p>
                      <a:r>
                        <a:rPr lang="en-US" sz="2400" b="1" dirty="0"/>
                        <a:t>I97.-, I99.-</a:t>
                      </a:r>
                    </a:p>
                  </a:txBody>
                  <a:tcPr marL="107393" marR="107393"/>
                </a:tc>
                <a:tc>
                  <a:txBody>
                    <a:bodyPr/>
                    <a:lstStyle/>
                    <a:p>
                      <a:r>
                        <a:rPr lang="en-US" sz="2400" b="1" dirty="0"/>
                        <a:t>Circulatory</a:t>
                      </a:r>
                    </a:p>
                  </a:txBody>
                  <a:tcPr marL="107393" marR="107393"/>
                </a:tc>
                <a:tc>
                  <a:txBody>
                    <a:bodyPr/>
                    <a:lstStyle/>
                    <a:p>
                      <a:endParaRPr lang="en-US" sz="2400" b="1" dirty="0"/>
                    </a:p>
                  </a:txBody>
                  <a:tcPr marL="107393" marR="107393">
                    <a:solidFill>
                      <a:schemeClr val="bg1"/>
                    </a:solidFill>
                  </a:tcPr>
                </a:tc>
                <a:tc>
                  <a:txBody>
                    <a:bodyPr/>
                    <a:lstStyle/>
                    <a:p>
                      <a:endParaRPr lang="en-US" sz="2400" b="1" dirty="0"/>
                    </a:p>
                  </a:txBody>
                  <a:tcPr marL="107393" marR="107393">
                    <a:solidFill>
                      <a:schemeClr val="bg1"/>
                    </a:solidFill>
                  </a:tcPr>
                </a:tc>
                <a:tc>
                  <a:txBody>
                    <a:bodyPr/>
                    <a:lstStyle/>
                    <a:p>
                      <a:endParaRPr lang="en-US" sz="2400" dirty="0"/>
                    </a:p>
                  </a:txBody>
                  <a:tcPr marL="107393" marR="107393">
                    <a:solidFill>
                      <a:schemeClr val="bg1"/>
                    </a:solidFill>
                  </a:tcPr>
                </a:tc>
                <a:extLst>
                  <a:ext uri="{0D108BD9-81ED-4DB2-BD59-A6C34878D82A}">
                    <a16:rowId xmlns:a16="http://schemas.microsoft.com/office/drawing/2014/main" val="4259680163"/>
                  </a:ext>
                </a:extLst>
              </a:tr>
            </a:tbl>
          </a:graphicData>
        </a:graphic>
      </p:graphicFrame>
    </p:spTree>
    <p:extLst>
      <p:ext uri="{BB962C8B-B14F-4D97-AF65-F5344CB8AC3E}">
        <p14:creationId xmlns:p14="http://schemas.microsoft.com/office/powerpoint/2010/main" val="1046474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26B1B-36C5-4FA9-BE18-1E9C43DF8CC9}"/>
              </a:ext>
            </a:extLst>
          </p:cNvPr>
          <p:cNvSpPr>
            <a:spLocks noGrp="1"/>
          </p:cNvSpPr>
          <p:nvPr>
            <p:ph type="title"/>
          </p:nvPr>
        </p:nvSpPr>
        <p:spPr/>
        <p:txBody>
          <a:bodyPr/>
          <a:lstStyle/>
          <a:p>
            <a:r>
              <a:rPr lang="en-US" dirty="0"/>
              <a:t>Complications of Care: Coding </a:t>
            </a:r>
          </a:p>
        </p:txBody>
      </p:sp>
      <p:sp>
        <p:nvSpPr>
          <p:cNvPr id="3" name="Content Placeholder 2">
            <a:extLst>
              <a:ext uri="{FF2B5EF4-FFF2-40B4-BE49-F238E27FC236}">
                <a16:creationId xmlns:a16="http://schemas.microsoft.com/office/drawing/2014/main" id="{C96EAA19-7017-4CAE-A7BC-7E6EF9F8421D}"/>
              </a:ext>
            </a:extLst>
          </p:cNvPr>
          <p:cNvSpPr>
            <a:spLocks noGrp="1"/>
          </p:cNvSpPr>
          <p:nvPr>
            <p:ph idx="1"/>
          </p:nvPr>
        </p:nvSpPr>
        <p:spPr/>
        <p:txBody>
          <a:bodyPr>
            <a:normAutofit/>
          </a:bodyPr>
          <a:lstStyle/>
          <a:p>
            <a:endParaRPr lang="en-US" sz="2400" dirty="0"/>
          </a:p>
          <a:p>
            <a:r>
              <a:rPr lang="en-US" sz="2400" dirty="0"/>
              <a:t>First refer to main term for the condition and look for a </a:t>
            </a:r>
            <a:r>
              <a:rPr lang="en-US" sz="2400" dirty="0" err="1"/>
              <a:t>subterm</a:t>
            </a:r>
            <a:r>
              <a:rPr lang="en-US" sz="2400" dirty="0"/>
              <a:t> indicating a postoperative or another iatrogenic condition.</a:t>
            </a:r>
          </a:p>
          <a:p>
            <a:pPr marL="914400" lvl="2" indent="0">
              <a:spcBef>
                <a:spcPts val="1200"/>
              </a:spcBef>
              <a:buNone/>
            </a:pPr>
            <a:r>
              <a:rPr lang="en-US" sz="2400" b="1" dirty="0"/>
              <a:t>Obstruction</a:t>
            </a:r>
            <a:endParaRPr lang="en-US" sz="2400" dirty="0"/>
          </a:p>
          <a:p>
            <a:pPr marL="914400" lvl="2" indent="0">
              <a:buNone/>
            </a:pPr>
            <a:r>
              <a:rPr lang="en-US" sz="2400" dirty="0"/>
              <a:t>    -intestine K56.609</a:t>
            </a:r>
          </a:p>
          <a:p>
            <a:pPr marL="914400" lvl="2" indent="0">
              <a:buNone/>
            </a:pPr>
            <a:r>
              <a:rPr lang="en-US" sz="2400" dirty="0"/>
              <a:t>        -postoperative </a:t>
            </a:r>
            <a:r>
              <a:rPr lang="en-US" sz="2400" dirty="0">
                <a:solidFill>
                  <a:srgbClr val="0070C0"/>
                </a:solidFill>
              </a:rPr>
              <a:t>K91.30</a:t>
            </a:r>
          </a:p>
          <a:p>
            <a:pPr marL="914400" lvl="2" indent="0">
              <a:buNone/>
            </a:pPr>
            <a:endParaRPr lang="en-US" sz="2400" dirty="0"/>
          </a:p>
          <a:p>
            <a:pPr marL="457200" lvl="1" indent="0">
              <a:buNone/>
            </a:pPr>
            <a:r>
              <a:rPr lang="en-US" dirty="0"/>
              <a:t>	</a:t>
            </a:r>
            <a:r>
              <a:rPr lang="en-US" sz="2400" b="1" dirty="0"/>
              <a:t>Pneumothorax</a:t>
            </a:r>
            <a:r>
              <a:rPr lang="en-US" sz="2400" dirty="0"/>
              <a:t> J93.9</a:t>
            </a:r>
          </a:p>
          <a:p>
            <a:pPr marL="457200" lvl="1" indent="0">
              <a:buNone/>
            </a:pPr>
            <a:r>
              <a:rPr lang="en-US" sz="2400" dirty="0"/>
              <a:t>	     -postprocedural</a:t>
            </a:r>
            <a:r>
              <a:rPr lang="en-US" sz="2400" dirty="0">
                <a:solidFill>
                  <a:srgbClr val="0070C0"/>
                </a:solidFill>
              </a:rPr>
              <a:t> J95.811</a:t>
            </a:r>
          </a:p>
          <a:p>
            <a:pPr marL="457200" lvl="1" indent="0">
              <a:buNone/>
            </a:pPr>
            <a:endParaRPr lang="en-US" dirty="0"/>
          </a:p>
        </p:txBody>
      </p:sp>
    </p:spTree>
    <p:extLst>
      <p:ext uri="{BB962C8B-B14F-4D97-AF65-F5344CB8AC3E}">
        <p14:creationId xmlns:p14="http://schemas.microsoft.com/office/powerpoint/2010/main" val="25660814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25D4C-566F-4368-A2BE-0D0B9786AA5A}"/>
              </a:ext>
            </a:extLst>
          </p:cNvPr>
          <p:cNvSpPr>
            <a:spLocks noGrp="1"/>
          </p:cNvSpPr>
          <p:nvPr>
            <p:ph type="title"/>
          </p:nvPr>
        </p:nvSpPr>
        <p:spPr>
          <a:xfrm>
            <a:off x="393700" y="327025"/>
            <a:ext cx="11214100" cy="1325563"/>
          </a:xfrm>
        </p:spPr>
        <p:txBody>
          <a:bodyPr>
            <a:normAutofit fontScale="90000"/>
          </a:bodyPr>
          <a:lstStyle/>
          <a:p>
            <a:r>
              <a:rPr lang="en-US" dirty="0"/>
              <a:t>Other Circulatory System Complications (I97, I99)</a:t>
            </a:r>
          </a:p>
        </p:txBody>
      </p:sp>
      <p:sp>
        <p:nvSpPr>
          <p:cNvPr id="3" name="Content Placeholder 2">
            <a:extLst>
              <a:ext uri="{FF2B5EF4-FFF2-40B4-BE49-F238E27FC236}">
                <a16:creationId xmlns:a16="http://schemas.microsoft.com/office/drawing/2014/main" id="{F109D20E-805E-4FCC-B91E-9FC27DD9D1A4}"/>
              </a:ext>
            </a:extLst>
          </p:cNvPr>
          <p:cNvSpPr>
            <a:spLocks noGrp="1"/>
          </p:cNvSpPr>
          <p:nvPr>
            <p:ph idx="1"/>
          </p:nvPr>
        </p:nvSpPr>
        <p:spPr>
          <a:xfrm>
            <a:off x="1066800" y="1947334"/>
            <a:ext cx="10058400" cy="4326466"/>
          </a:xfrm>
        </p:spPr>
        <p:txBody>
          <a:bodyPr>
            <a:normAutofit fontScale="77500" lnSpcReduction="20000"/>
          </a:bodyPr>
          <a:lstStyle/>
          <a:p>
            <a:pPr marL="228600" indent="-228600">
              <a:buFont typeface="Arial" panose="020B0604020202020204" pitchFamily="34" charset="0"/>
              <a:buChar char="•"/>
            </a:pPr>
            <a:r>
              <a:rPr lang="en-US" sz="3800" dirty="0" err="1"/>
              <a:t>Postcardiotomy</a:t>
            </a:r>
            <a:r>
              <a:rPr lang="en-US" sz="3800" dirty="0"/>
              <a:t> syndrome</a:t>
            </a:r>
          </a:p>
          <a:p>
            <a:pPr marL="228600" indent="-228600">
              <a:buFont typeface="Arial" panose="020B0604020202020204" pitchFamily="34" charset="0"/>
              <a:buChar char="•"/>
            </a:pPr>
            <a:r>
              <a:rPr lang="en-US" sz="3800" dirty="0"/>
              <a:t>Postmastectomy lymphedema syndrome</a:t>
            </a:r>
          </a:p>
          <a:p>
            <a:pPr marL="228600" indent="-228600">
              <a:buFont typeface="Arial" panose="020B0604020202020204" pitchFamily="34" charset="0"/>
              <a:buChar char="•"/>
            </a:pPr>
            <a:r>
              <a:rPr lang="en-US" sz="3800" dirty="0"/>
              <a:t>Postprocedural hypertension</a:t>
            </a:r>
          </a:p>
          <a:p>
            <a:pPr marL="228600" indent="-228600">
              <a:buFont typeface="Arial" panose="020B0604020202020204" pitchFamily="34" charset="0"/>
              <a:buChar char="•"/>
            </a:pPr>
            <a:r>
              <a:rPr lang="en-US" sz="3800" dirty="0"/>
              <a:t>Cardiac functional disturbances* </a:t>
            </a:r>
          </a:p>
          <a:p>
            <a:pPr marL="520700" lvl="1" indent="-177800"/>
            <a:r>
              <a:rPr lang="en-US" sz="3200" dirty="0"/>
              <a:t>Cardiac insufficiency</a:t>
            </a:r>
          </a:p>
          <a:p>
            <a:pPr marL="520700" lvl="1" indent="-177800"/>
            <a:r>
              <a:rPr lang="en-US" sz="3200" dirty="0"/>
              <a:t>Cardiac arrest</a:t>
            </a:r>
          </a:p>
          <a:p>
            <a:pPr marL="520700" lvl="1" indent="-177800"/>
            <a:r>
              <a:rPr lang="en-US" sz="3200" dirty="0"/>
              <a:t>Heart failure </a:t>
            </a:r>
          </a:p>
          <a:p>
            <a:pPr marL="228600" indent="-228600">
              <a:buFont typeface="Arial" panose="020B0604020202020204" pitchFamily="34" charset="0"/>
              <a:buChar char="•"/>
            </a:pPr>
            <a:r>
              <a:rPr lang="en-US" sz="3800" dirty="0"/>
              <a:t>Cardiac arrest*</a:t>
            </a:r>
          </a:p>
          <a:p>
            <a:pPr marL="228600" indent="-228600">
              <a:buFont typeface="Arial" panose="020B0604020202020204" pitchFamily="34" charset="0"/>
              <a:buChar char="•"/>
            </a:pPr>
            <a:r>
              <a:rPr lang="en-US" sz="3800" dirty="0"/>
              <a:t>Cerebral infarction*</a:t>
            </a:r>
          </a:p>
          <a:p>
            <a:pPr marL="0" indent="0">
              <a:buNone/>
            </a:pPr>
            <a:r>
              <a:rPr lang="en-US" dirty="0"/>
              <a:t>	</a:t>
            </a:r>
            <a:r>
              <a:rPr lang="en-US" sz="2600" i="1" dirty="0"/>
              <a:t>*intraoperative vs. postoperative</a:t>
            </a:r>
            <a:endParaRPr lang="en-US" i="1" dirty="0"/>
          </a:p>
        </p:txBody>
      </p:sp>
    </p:spTree>
    <p:extLst>
      <p:ext uri="{BB962C8B-B14F-4D97-AF65-F5344CB8AC3E}">
        <p14:creationId xmlns:p14="http://schemas.microsoft.com/office/powerpoint/2010/main" val="3354703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91B6B-F605-48E0-88CC-BBFA644906C7}"/>
              </a:ext>
            </a:extLst>
          </p:cNvPr>
          <p:cNvSpPr>
            <a:spLocks noGrp="1"/>
          </p:cNvSpPr>
          <p:nvPr>
            <p:ph type="title"/>
          </p:nvPr>
        </p:nvSpPr>
        <p:spPr/>
        <p:txBody>
          <a:bodyPr/>
          <a:lstStyle/>
          <a:p>
            <a:r>
              <a:rPr lang="en-US" dirty="0"/>
              <a:t>Examples of Circulatory System Complications</a:t>
            </a:r>
          </a:p>
        </p:txBody>
      </p:sp>
      <p:sp>
        <p:nvSpPr>
          <p:cNvPr id="3" name="Content Placeholder 2">
            <a:extLst>
              <a:ext uri="{FF2B5EF4-FFF2-40B4-BE49-F238E27FC236}">
                <a16:creationId xmlns:a16="http://schemas.microsoft.com/office/drawing/2014/main" id="{18A13E9F-EB71-4352-844C-F54F39EB19C5}"/>
              </a:ext>
            </a:extLst>
          </p:cNvPr>
          <p:cNvSpPr>
            <a:spLocks noGrp="1"/>
          </p:cNvSpPr>
          <p:nvPr>
            <p:ph idx="1"/>
          </p:nvPr>
        </p:nvSpPr>
        <p:spPr>
          <a:xfrm>
            <a:off x="749300" y="2061634"/>
            <a:ext cx="10406380" cy="4023360"/>
          </a:xfrm>
        </p:spPr>
        <p:txBody>
          <a:bodyPr>
            <a:normAutofit fontScale="85000" lnSpcReduction="20000"/>
          </a:bodyPr>
          <a:lstStyle/>
          <a:p>
            <a:pPr>
              <a:spcBef>
                <a:spcPts val="0"/>
              </a:spcBef>
            </a:pPr>
            <a:r>
              <a:rPr lang="en-US" sz="2800" dirty="0"/>
              <a:t>Postop right middle cerebral artery infarction as a complication of cardiac surgery. </a:t>
            </a:r>
          </a:p>
          <a:p>
            <a:pPr lvl="1">
              <a:spcBef>
                <a:spcPts val="0"/>
              </a:spcBef>
            </a:pPr>
            <a:r>
              <a:rPr lang="en-US" sz="2800" dirty="0"/>
              <a:t>I97.820, Postprocedural cerebrovascular infarction following cardiac surgery</a:t>
            </a:r>
          </a:p>
          <a:p>
            <a:pPr lvl="1">
              <a:spcBef>
                <a:spcPts val="0"/>
              </a:spcBef>
            </a:pPr>
            <a:r>
              <a:rPr lang="en-US" sz="2800" dirty="0"/>
              <a:t>I63.411, Cerebral infarction due to embolism of right middle cerebral artery</a:t>
            </a:r>
          </a:p>
          <a:p>
            <a:r>
              <a:rPr lang="en-US" sz="2800" dirty="0"/>
              <a:t>Tamponade due to hemorrhagic pericardial effusion secondary to radiofrequency ablation for a-fib</a:t>
            </a:r>
          </a:p>
          <a:p>
            <a:pPr lvl="1">
              <a:spcBef>
                <a:spcPts val="0"/>
              </a:spcBef>
            </a:pPr>
            <a:r>
              <a:rPr lang="en-US" sz="2800" dirty="0"/>
              <a:t>I97.618, Postprocedural hemorrhage of a circulatory system organ or structure following other circulatory system procedure</a:t>
            </a:r>
          </a:p>
          <a:p>
            <a:pPr lvl="1">
              <a:spcBef>
                <a:spcPts val="0"/>
              </a:spcBef>
            </a:pPr>
            <a:r>
              <a:rPr lang="en-US" sz="2800" dirty="0"/>
              <a:t>I31.4, Cardiac tamponade</a:t>
            </a:r>
          </a:p>
          <a:p>
            <a:r>
              <a:rPr lang="en-US" sz="2800" dirty="0" err="1"/>
              <a:t>Intraop</a:t>
            </a:r>
            <a:r>
              <a:rPr lang="en-US" sz="2800" dirty="0"/>
              <a:t> atrial flutter with RVR complicating AVR.</a:t>
            </a:r>
          </a:p>
          <a:p>
            <a:pPr lvl="1">
              <a:spcBef>
                <a:spcPts val="0"/>
              </a:spcBef>
            </a:pPr>
            <a:r>
              <a:rPr lang="en-US" sz="2800" dirty="0"/>
              <a:t>I97.790, Other intraoperative cardiac functional disturbances during cardiac surgery</a:t>
            </a:r>
          </a:p>
          <a:p>
            <a:pPr lvl="1">
              <a:spcBef>
                <a:spcPts val="0"/>
              </a:spcBef>
            </a:pPr>
            <a:r>
              <a:rPr lang="en-US" sz="2800" dirty="0"/>
              <a:t>I48.92, Unspecified atrial flutter</a:t>
            </a:r>
          </a:p>
          <a:p>
            <a:pPr lvl="1"/>
            <a:endParaRPr lang="en-US" sz="2800" dirty="0"/>
          </a:p>
          <a:p>
            <a:pPr lvl="1"/>
            <a:endParaRPr lang="en-US" dirty="0"/>
          </a:p>
        </p:txBody>
      </p:sp>
    </p:spTree>
    <p:extLst>
      <p:ext uri="{BB962C8B-B14F-4D97-AF65-F5344CB8AC3E}">
        <p14:creationId xmlns:p14="http://schemas.microsoft.com/office/powerpoint/2010/main" val="36221179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44D1-C909-40DF-9C67-30A4692F66EE}"/>
              </a:ext>
            </a:extLst>
          </p:cNvPr>
          <p:cNvSpPr>
            <a:spLocks noGrp="1"/>
          </p:cNvSpPr>
          <p:nvPr>
            <p:ph type="title"/>
          </p:nvPr>
        </p:nvSpPr>
        <p:spPr>
          <a:xfrm>
            <a:off x="647700" y="365125"/>
            <a:ext cx="10706100" cy="1325563"/>
          </a:xfrm>
        </p:spPr>
        <p:txBody>
          <a:bodyPr>
            <a:normAutofit fontScale="90000"/>
          </a:bodyPr>
          <a:lstStyle/>
          <a:p>
            <a:r>
              <a:rPr lang="en-US" dirty="0"/>
              <a:t>Other Respiratory System Complications (J95)</a:t>
            </a:r>
          </a:p>
        </p:txBody>
      </p:sp>
      <p:sp>
        <p:nvSpPr>
          <p:cNvPr id="3" name="Content Placeholder 2">
            <a:extLst>
              <a:ext uri="{FF2B5EF4-FFF2-40B4-BE49-F238E27FC236}">
                <a16:creationId xmlns:a16="http://schemas.microsoft.com/office/drawing/2014/main" id="{470366D3-DE76-47A1-B110-240E711A8899}"/>
              </a:ext>
            </a:extLst>
          </p:cNvPr>
          <p:cNvSpPr>
            <a:spLocks noGrp="1"/>
          </p:cNvSpPr>
          <p:nvPr>
            <p:ph sz="half" idx="1"/>
          </p:nvPr>
        </p:nvSpPr>
        <p:spPr/>
        <p:txBody>
          <a:bodyPr>
            <a:normAutofit/>
          </a:bodyPr>
          <a:lstStyle/>
          <a:p>
            <a:pPr marL="406400" indent="-292100">
              <a:buFont typeface="Arial" panose="020B0604020202020204" pitchFamily="34" charset="0"/>
              <a:buChar char="•"/>
            </a:pPr>
            <a:r>
              <a:rPr lang="en-US" sz="2400" dirty="0"/>
              <a:t>Acute pulmonary insufficiency following surgery </a:t>
            </a:r>
            <a:r>
              <a:rPr lang="en-US" sz="2400" i="1" dirty="0"/>
              <a:t>(thoracic vs. nonthoracic)</a:t>
            </a:r>
          </a:p>
          <a:p>
            <a:pPr marL="406400" indent="-292100">
              <a:buFont typeface="Arial" panose="020B0604020202020204" pitchFamily="34" charset="0"/>
              <a:buChar char="•"/>
            </a:pPr>
            <a:r>
              <a:rPr lang="en-US" sz="2400" dirty="0"/>
              <a:t>Chronic</a:t>
            </a:r>
            <a:r>
              <a:rPr lang="en-US" sz="2400" i="1" dirty="0"/>
              <a:t> </a:t>
            </a:r>
            <a:r>
              <a:rPr lang="en-US" sz="2400" dirty="0"/>
              <a:t>pulmonary insufficiency following surgery </a:t>
            </a:r>
            <a:endParaRPr lang="en-US" sz="2400" i="1" dirty="0"/>
          </a:p>
          <a:p>
            <a:pPr marL="406400" indent="-292100">
              <a:buFont typeface="Arial" panose="020B0604020202020204" pitchFamily="34" charset="0"/>
              <a:buChar char="•"/>
            </a:pPr>
            <a:r>
              <a:rPr lang="en-US" sz="2400" dirty="0"/>
              <a:t>Postprocedural respiratory failure </a:t>
            </a:r>
          </a:p>
          <a:p>
            <a:pPr marL="800100" lvl="2" indent="-228600">
              <a:spcBef>
                <a:spcPts val="0"/>
              </a:spcBef>
              <a:spcAft>
                <a:spcPts val="0"/>
              </a:spcAft>
              <a:buFont typeface="Arial" panose="020B0604020202020204" pitchFamily="34" charset="0"/>
              <a:buChar char="•"/>
            </a:pPr>
            <a:r>
              <a:rPr lang="en-US" sz="2000" dirty="0"/>
              <a:t>Acute</a:t>
            </a:r>
          </a:p>
          <a:p>
            <a:pPr marL="800100" lvl="2" indent="-228600">
              <a:spcBef>
                <a:spcPts val="0"/>
              </a:spcBef>
              <a:spcAft>
                <a:spcPts val="0"/>
              </a:spcAft>
              <a:buFont typeface="Arial" panose="020B0604020202020204" pitchFamily="34" charset="0"/>
              <a:buChar char="•"/>
            </a:pPr>
            <a:r>
              <a:rPr lang="en-US" sz="2000" dirty="0"/>
              <a:t>Acute on chronic</a:t>
            </a:r>
          </a:p>
          <a:p>
            <a:endParaRPr lang="en-US" dirty="0"/>
          </a:p>
          <a:p>
            <a:endParaRPr lang="en-US" dirty="0"/>
          </a:p>
        </p:txBody>
      </p:sp>
      <p:sp>
        <p:nvSpPr>
          <p:cNvPr id="4" name="Content Placeholder 3">
            <a:extLst>
              <a:ext uri="{FF2B5EF4-FFF2-40B4-BE49-F238E27FC236}">
                <a16:creationId xmlns:a16="http://schemas.microsoft.com/office/drawing/2014/main" id="{573B51C0-001D-466D-B84A-C359BDF16EBC}"/>
              </a:ext>
            </a:extLst>
          </p:cNvPr>
          <p:cNvSpPr>
            <a:spLocks noGrp="1"/>
          </p:cNvSpPr>
          <p:nvPr>
            <p:ph sz="half" idx="2"/>
          </p:nvPr>
        </p:nvSpPr>
        <p:spPr/>
        <p:txBody>
          <a:bodyPr>
            <a:normAutofit/>
          </a:bodyPr>
          <a:lstStyle/>
          <a:p>
            <a:pPr marL="342900" indent="-279400">
              <a:buFont typeface="Arial" panose="020B0604020202020204" pitchFamily="34" charset="0"/>
              <a:buChar char="•"/>
            </a:pPr>
            <a:r>
              <a:rPr lang="en-US" sz="2400" dirty="0"/>
              <a:t>Postprocedural pneumothorax</a:t>
            </a:r>
          </a:p>
          <a:p>
            <a:pPr marL="342900" indent="-279400">
              <a:buFont typeface="Arial" panose="020B0604020202020204" pitchFamily="34" charset="0"/>
              <a:buChar char="•"/>
            </a:pPr>
            <a:r>
              <a:rPr lang="en-US" sz="2400" dirty="0"/>
              <a:t>Postprocedural air leak </a:t>
            </a:r>
          </a:p>
          <a:p>
            <a:pPr marL="342900" indent="-279400">
              <a:buFont typeface="Arial" panose="020B0604020202020204" pitchFamily="34" charset="0"/>
              <a:buChar char="•"/>
            </a:pPr>
            <a:r>
              <a:rPr lang="en-US" sz="2400" dirty="0"/>
              <a:t>Chemical pneumonitis d/t anesthesia</a:t>
            </a:r>
          </a:p>
          <a:p>
            <a:pPr marL="342900" indent="-279400">
              <a:buFont typeface="Arial" panose="020B0604020202020204" pitchFamily="34" charset="0"/>
              <a:buChar char="•"/>
            </a:pPr>
            <a:r>
              <a:rPr lang="en-US" sz="2400" dirty="0"/>
              <a:t>Transfusion-related acute lung injury</a:t>
            </a:r>
          </a:p>
          <a:p>
            <a:pPr marL="342900" indent="-279400">
              <a:buFont typeface="Arial" panose="020B0604020202020204" pitchFamily="34" charset="0"/>
              <a:buChar char="•"/>
            </a:pPr>
            <a:r>
              <a:rPr lang="en-US" sz="2400" dirty="0"/>
              <a:t>Complication of ventilator</a:t>
            </a:r>
          </a:p>
          <a:p>
            <a:pPr marL="525463" lvl="2" indent="-119063">
              <a:spcBef>
                <a:spcPts val="0"/>
              </a:spcBef>
              <a:spcAft>
                <a:spcPts val="0"/>
              </a:spcAft>
              <a:buFont typeface="Arial" panose="020B0604020202020204" pitchFamily="34" charset="0"/>
              <a:buChar char="•"/>
            </a:pPr>
            <a:r>
              <a:rPr lang="en-US" sz="2000" dirty="0"/>
              <a:t>Mechanical</a:t>
            </a:r>
          </a:p>
          <a:p>
            <a:pPr marL="525463" lvl="2" indent="-119063">
              <a:spcBef>
                <a:spcPts val="0"/>
              </a:spcBef>
              <a:spcAft>
                <a:spcPts val="0"/>
              </a:spcAft>
              <a:buFont typeface="Arial" panose="020B0604020202020204" pitchFamily="34" charset="0"/>
              <a:buChar char="•"/>
            </a:pPr>
            <a:r>
              <a:rPr lang="en-US" sz="2000" dirty="0"/>
              <a:t>Vent associated pneumonia </a:t>
            </a:r>
          </a:p>
          <a:p>
            <a:endParaRPr lang="en-US" dirty="0"/>
          </a:p>
        </p:txBody>
      </p:sp>
    </p:spTree>
    <p:extLst>
      <p:ext uri="{BB962C8B-B14F-4D97-AF65-F5344CB8AC3E}">
        <p14:creationId xmlns:p14="http://schemas.microsoft.com/office/powerpoint/2010/main" val="41295776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06803446-2463-416D-A314-CEC820869B2D}"/>
              </a:ext>
            </a:extLst>
          </p:cNvPr>
          <p:cNvSpPr>
            <a:spLocks noGrp="1"/>
          </p:cNvSpPr>
          <p:nvPr>
            <p:ph type="title"/>
          </p:nvPr>
        </p:nvSpPr>
        <p:spPr/>
        <p:txBody>
          <a:bodyPr/>
          <a:lstStyle/>
          <a:p>
            <a:r>
              <a:rPr lang="en-US" dirty="0"/>
              <a:t>Tracheostomy Complications (J95.0-)</a:t>
            </a:r>
          </a:p>
        </p:txBody>
      </p:sp>
      <p:sp>
        <p:nvSpPr>
          <p:cNvPr id="2" name="Content Placeholder 1">
            <a:extLst>
              <a:ext uri="{FF2B5EF4-FFF2-40B4-BE49-F238E27FC236}">
                <a16:creationId xmlns:a16="http://schemas.microsoft.com/office/drawing/2014/main" id="{000ABF98-763B-493E-8D5C-F3A08CD3BD76}"/>
              </a:ext>
            </a:extLst>
          </p:cNvPr>
          <p:cNvSpPr>
            <a:spLocks noGrp="1"/>
          </p:cNvSpPr>
          <p:nvPr>
            <p:ph idx="1"/>
          </p:nvPr>
        </p:nvSpPr>
        <p:spPr/>
        <p:txBody>
          <a:bodyPr/>
          <a:lstStyle/>
          <a:p>
            <a:r>
              <a:rPr lang="en-US" sz="2400" dirty="0"/>
              <a:t>Hemorrhage</a:t>
            </a:r>
          </a:p>
          <a:p>
            <a:r>
              <a:rPr lang="en-US" sz="2400" dirty="0"/>
              <a:t>Infection </a:t>
            </a:r>
          </a:p>
          <a:p>
            <a:r>
              <a:rPr lang="en-US" sz="2400" dirty="0"/>
              <a:t>Malfunction </a:t>
            </a:r>
            <a:r>
              <a:rPr lang="en-US" sz="2400" i="1" dirty="0"/>
              <a:t>(mechanical, obstruction, stenosis)</a:t>
            </a:r>
          </a:p>
          <a:p>
            <a:r>
              <a:rPr lang="en-US" sz="2400" dirty="0" err="1"/>
              <a:t>Tracheo</a:t>
            </a:r>
            <a:r>
              <a:rPr lang="en-US" sz="2400" dirty="0"/>
              <a:t>-esophageal fistula</a:t>
            </a:r>
          </a:p>
          <a:p>
            <a:r>
              <a:rPr lang="en-US" sz="2400" dirty="0"/>
              <a:t>Other</a:t>
            </a:r>
          </a:p>
          <a:p>
            <a:pPr marL="0" indent="0">
              <a:buNone/>
            </a:pPr>
            <a:endParaRPr lang="en-US" dirty="0"/>
          </a:p>
        </p:txBody>
      </p:sp>
    </p:spTree>
    <p:extLst>
      <p:ext uri="{BB962C8B-B14F-4D97-AF65-F5344CB8AC3E}">
        <p14:creationId xmlns:p14="http://schemas.microsoft.com/office/powerpoint/2010/main" val="37787445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91B6B-F605-48E0-88CC-BBFA644906C7}"/>
              </a:ext>
            </a:extLst>
          </p:cNvPr>
          <p:cNvSpPr>
            <a:spLocks noGrp="1"/>
          </p:cNvSpPr>
          <p:nvPr>
            <p:ph type="title"/>
          </p:nvPr>
        </p:nvSpPr>
        <p:spPr>
          <a:xfrm>
            <a:off x="749300" y="365125"/>
            <a:ext cx="10604500" cy="1325563"/>
          </a:xfrm>
        </p:spPr>
        <p:txBody>
          <a:bodyPr>
            <a:normAutofit fontScale="90000"/>
          </a:bodyPr>
          <a:lstStyle/>
          <a:p>
            <a:r>
              <a:rPr lang="en-US" dirty="0"/>
              <a:t>Examples of Respiratory System Complications</a:t>
            </a:r>
          </a:p>
        </p:txBody>
      </p:sp>
      <p:sp>
        <p:nvSpPr>
          <p:cNvPr id="3" name="Content Placeholder 2">
            <a:extLst>
              <a:ext uri="{FF2B5EF4-FFF2-40B4-BE49-F238E27FC236}">
                <a16:creationId xmlns:a16="http://schemas.microsoft.com/office/drawing/2014/main" id="{18A13E9F-EB71-4352-844C-F54F39EB19C5}"/>
              </a:ext>
            </a:extLst>
          </p:cNvPr>
          <p:cNvSpPr>
            <a:spLocks noGrp="1"/>
          </p:cNvSpPr>
          <p:nvPr>
            <p:ph idx="1"/>
          </p:nvPr>
        </p:nvSpPr>
        <p:spPr>
          <a:xfrm>
            <a:off x="850900" y="2141537"/>
            <a:ext cx="10820400" cy="4351338"/>
          </a:xfrm>
        </p:spPr>
        <p:txBody>
          <a:bodyPr/>
          <a:lstStyle/>
          <a:p>
            <a:r>
              <a:rPr lang="en-US" sz="2800" dirty="0"/>
              <a:t>Pseudomonas pneumonia secondary to infected tracheostomy</a:t>
            </a:r>
          </a:p>
          <a:p>
            <a:pPr lvl="1"/>
            <a:r>
              <a:rPr lang="en-US" sz="2400" dirty="0"/>
              <a:t>I96.02, Infection of tracheostomy stoma </a:t>
            </a:r>
          </a:p>
          <a:p>
            <a:pPr lvl="1"/>
            <a:r>
              <a:rPr lang="en-US" sz="2400" dirty="0"/>
              <a:t>J915.1, Pneumonia due to Pseudomonas</a:t>
            </a:r>
          </a:p>
          <a:p>
            <a:pPr marL="457200" lvl="1" indent="0">
              <a:buNone/>
            </a:pPr>
            <a:endParaRPr lang="en-US" sz="2400" dirty="0"/>
          </a:p>
          <a:p>
            <a:r>
              <a:rPr lang="en-US" sz="2800" dirty="0"/>
              <a:t>Acute postprocedural respiratory failure</a:t>
            </a:r>
            <a:r>
              <a:rPr lang="en-US" sz="3200" dirty="0"/>
              <a:t>*</a:t>
            </a:r>
            <a:endParaRPr lang="en-US" sz="2800" dirty="0"/>
          </a:p>
          <a:p>
            <a:pPr lvl="1"/>
            <a:r>
              <a:rPr lang="en-US" sz="2400" dirty="0"/>
              <a:t>J95.821, Acute postprocedural respiratory failure</a:t>
            </a:r>
          </a:p>
          <a:p>
            <a:pPr marL="914400" lvl="2" indent="0">
              <a:buNone/>
            </a:pPr>
            <a:r>
              <a:rPr lang="en-US" sz="1800" i="1" dirty="0"/>
              <a:t>*not expected postop respiratory status; due to surgery not other condition such as AECOPD </a:t>
            </a:r>
          </a:p>
          <a:p>
            <a:pPr marL="914400" lvl="2" indent="0">
              <a:buNone/>
            </a:pPr>
            <a:endParaRPr lang="en-US" sz="1800" i="1" dirty="0"/>
          </a:p>
          <a:p>
            <a:endParaRPr lang="en-US" dirty="0"/>
          </a:p>
        </p:txBody>
      </p:sp>
    </p:spTree>
    <p:extLst>
      <p:ext uri="{BB962C8B-B14F-4D97-AF65-F5344CB8AC3E}">
        <p14:creationId xmlns:p14="http://schemas.microsoft.com/office/powerpoint/2010/main" val="20785755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25D4C-566F-4368-A2BE-0D0B9786AA5A}"/>
              </a:ext>
            </a:extLst>
          </p:cNvPr>
          <p:cNvSpPr>
            <a:spLocks noGrp="1"/>
          </p:cNvSpPr>
          <p:nvPr>
            <p:ph type="title"/>
          </p:nvPr>
        </p:nvSpPr>
        <p:spPr/>
        <p:txBody>
          <a:bodyPr/>
          <a:lstStyle/>
          <a:p>
            <a:r>
              <a:rPr lang="en-US" dirty="0"/>
              <a:t>Other Digestive System Complications (K91)</a:t>
            </a:r>
          </a:p>
        </p:txBody>
      </p:sp>
      <p:sp>
        <p:nvSpPr>
          <p:cNvPr id="3" name="Content Placeholder 2">
            <a:extLst>
              <a:ext uri="{FF2B5EF4-FFF2-40B4-BE49-F238E27FC236}">
                <a16:creationId xmlns:a16="http://schemas.microsoft.com/office/drawing/2014/main" id="{F109D20E-805E-4FCC-B91E-9FC27DD9D1A4}"/>
              </a:ext>
            </a:extLst>
          </p:cNvPr>
          <p:cNvSpPr>
            <a:spLocks noGrp="1"/>
          </p:cNvSpPr>
          <p:nvPr>
            <p:ph idx="1"/>
          </p:nvPr>
        </p:nvSpPr>
        <p:spPr>
          <a:xfrm>
            <a:off x="1097280" y="1845734"/>
            <a:ext cx="10058400" cy="4250266"/>
          </a:xfrm>
        </p:spPr>
        <p:txBody>
          <a:bodyPr>
            <a:normAutofit fontScale="92500" lnSpcReduction="10000"/>
          </a:bodyPr>
          <a:lstStyle/>
          <a:p>
            <a:r>
              <a:rPr lang="en-US" sz="2400" dirty="0"/>
              <a:t>Vomiting following GI surgery </a:t>
            </a:r>
          </a:p>
          <a:p>
            <a:r>
              <a:rPr lang="en-US" sz="2400" dirty="0"/>
              <a:t>Postsurgical malabsorption</a:t>
            </a:r>
          </a:p>
          <a:p>
            <a:r>
              <a:rPr lang="en-US" sz="2400" dirty="0"/>
              <a:t>Postprocedural intestinal obstruction</a:t>
            </a:r>
          </a:p>
          <a:p>
            <a:r>
              <a:rPr lang="en-US" sz="2400" dirty="0" err="1"/>
              <a:t>Postcholecystectomy</a:t>
            </a:r>
            <a:r>
              <a:rPr lang="en-US" sz="2400" dirty="0"/>
              <a:t> syndrome</a:t>
            </a:r>
          </a:p>
          <a:p>
            <a:r>
              <a:rPr lang="en-US" sz="2400" dirty="0"/>
              <a:t>Postprocedural hepatic failure</a:t>
            </a:r>
          </a:p>
          <a:p>
            <a:r>
              <a:rPr lang="en-US" sz="2400" dirty="0"/>
              <a:t>Postprocedural hepatorenal syndrome</a:t>
            </a:r>
          </a:p>
          <a:p>
            <a:r>
              <a:rPr lang="en-US" sz="2400" dirty="0"/>
              <a:t>Complications of intestinal pouch </a:t>
            </a:r>
            <a:r>
              <a:rPr lang="en-US" sz="2400" i="1" dirty="0"/>
              <a:t>(</a:t>
            </a:r>
            <a:r>
              <a:rPr lang="en-US" sz="2400" i="1" dirty="0" err="1"/>
              <a:t>pouchitis</a:t>
            </a:r>
            <a:r>
              <a:rPr lang="en-US" sz="2400" i="1" dirty="0"/>
              <a:t>)</a:t>
            </a:r>
          </a:p>
          <a:p>
            <a:r>
              <a:rPr lang="en-US" sz="2400" dirty="0"/>
              <a:t>Retained cholelithiasis following cholecystectomy</a:t>
            </a:r>
          </a:p>
          <a:p>
            <a:r>
              <a:rPr lang="en-US" sz="2400" dirty="0"/>
              <a:t>Complications of bariatric procedures  </a:t>
            </a:r>
          </a:p>
          <a:p>
            <a:endParaRPr lang="en-US" dirty="0"/>
          </a:p>
          <a:p>
            <a:endParaRPr lang="en-US" dirty="0"/>
          </a:p>
        </p:txBody>
      </p:sp>
    </p:spTree>
    <p:extLst>
      <p:ext uri="{BB962C8B-B14F-4D97-AF65-F5344CB8AC3E}">
        <p14:creationId xmlns:p14="http://schemas.microsoft.com/office/powerpoint/2010/main" val="17958520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25D4C-566F-4368-A2BE-0D0B9786AA5A}"/>
              </a:ext>
            </a:extLst>
          </p:cNvPr>
          <p:cNvSpPr>
            <a:spLocks noGrp="1"/>
          </p:cNvSpPr>
          <p:nvPr>
            <p:ph type="title"/>
          </p:nvPr>
        </p:nvSpPr>
        <p:spPr/>
        <p:txBody>
          <a:bodyPr/>
          <a:lstStyle/>
          <a:p>
            <a:r>
              <a:rPr lang="en-US" dirty="0"/>
              <a:t>Complications of Artificial Openings of Digestive System (K94)</a:t>
            </a:r>
          </a:p>
        </p:txBody>
      </p:sp>
      <p:sp>
        <p:nvSpPr>
          <p:cNvPr id="3" name="Content Placeholder 2">
            <a:extLst>
              <a:ext uri="{FF2B5EF4-FFF2-40B4-BE49-F238E27FC236}">
                <a16:creationId xmlns:a16="http://schemas.microsoft.com/office/drawing/2014/main" id="{F109D20E-805E-4FCC-B91E-9FC27DD9D1A4}"/>
              </a:ext>
            </a:extLst>
          </p:cNvPr>
          <p:cNvSpPr>
            <a:spLocks noGrp="1"/>
          </p:cNvSpPr>
          <p:nvPr>
            <p:ph sz="half" idx="1"/>
          </p:nvPr>
        </p:nvSpPr>
        <p:spPr>
          <a:xfrm>
            <a:off x="1193801" y="1966913"/>
            <a:ext cx="4114800" cy="4351338"/>
          </a:xfrm>
        </p:spPr>
        <p:txBody>
          <a:bodyPr/>
          <a:lstStyle/>
          <a:p>
            <a:endParaRPr lang="en-US" sz="2400" dirty="0"/>
          </a:p>
          <a:p>
            <a:r>
              <a:rPr lang="en-US" sz="2400" dirty="0"/>
              <a:t>Colostomy</a:t>
            </a:r>
          </a:p>
          <a:p>
            <a:r>
              <a:rPr lang="en-US" sz="2400" dirty="0" err="1"/>
              <a:t>Enterostomy</a:t>
            </a:r>
            <a:endParaRPr lang="en-US" sz="2400" dirty="0"/>
          </a:p>
          <a:p>
            <a:r>
              <a:rPr lang="en-US" sz="2400" dirty="0"/>
              <a:t>Gastrostomy</a:t>
            </a:r>
          </a:p>
          <a:p>
            <a:r>
              <a:rPr lang="en-US" sz="2400" dirty="0"/>
              <a:t>Esophagostomy</a:t>
            </a:r>
          </a:p>
          <a:p>
            <a:endParaRPr lang="en-US" dirty="0"/>
          </a:p>
          <a:p>
            <a:pPr marL="0" indent="0">
              <a:buNone/>
            </a:pPr>
            <a:endParaRPr lang="en-US" dirty="0"/>
          </a:p>
          <a:p>
            <a:endParaRPr lang="en-US" dirty="0"/>
          </a:p>
          <a:p>
            <a:pPr lvl="1"/>
            <a:endParaRPr lang="en-US" dirty="0"/>
          </a:p>
          <a:p>
            <a:pPr lvl="1"/>
            <a:endParaRPr lang="en-US" dirty="0"/>
          </a:p>
          <a:p>
            <a:pPr lvl="1"/>
            <a:endParaRPr lang="en-US" dirty="0"/>
          </a:p>
        </p:txBody>
      </p:sp>
      <p:sp>
        <p:nvSpPr>
          <p:cNvPr id="4" name="Content Placeholder 3">
            <a:extLst>
              <a:ext uri="{FF2B5EF4-FFF2-40B4-BE49-F238E27FC236}">
                <a16:creationId xmlns:a16="http://schemas.microsoft.com/office/drawing/2014/main" id="{2E4183A1-6E7C-490C-ABA6-4A5F4555F284}"/>
              </a:ext>
            </a:extLst>
          </p:cNvPr>
          <p:cNvSpPr>
            <a:spLocks noGrp="1"/>
          </p:cNvSpPr>
          <p:nvPr>
            <p:ph sz="half" idx="2"/>
          </p:nvPr>
        </p:nvSpPr>
        <p:spPr>
          <a:xfrm>
            <a:off x="6477000" y="1966913"/>
            <a:ext cx="5181600" cy="4351338"/>
          </a:xfrm>
        </p:spPr>
        <p:txBody>
          <a:bodyPr/>
          <a:lstStyle/>
          <a:p>
            <a:endParaRPr lang="en-US" sz="2400" dirty="0"/>
          </a:p>
          <a:p>
            <a:r>
              <a:rPr lang="en-US" sz="2400" dirty="0"/>
              <a:t>Unspecified</a:t>
            </a:r>
          </a:p>
          <a:p>
            <a:r>
              <a:rPr lang="en-US" sz="2400" dirty="0"/>
              <a:t>Hemorrhage</a:t>
            </a:r>
          </a:p>
          <a:p>
            <a:r>
              <a:rPr lang="en-US" sz="2400" dirty="0"/>
              <a:t>Infection</a:t>
            </a:r>
          </a:p>
          <a:p>
            <a:r>
              <a:rPr lang="en-US" sz="2400" dirty="0"/>
              <a:t>Malfunction</a:t>
            </a:r>
          </a:p>
          <a:p>
            <a:r>
              <a:rPr lang="en-US" sz="2400" dirty="0"/>
              <a:t>Other specified </a:t>
            </a:r>
            <a:endParaRPr lang="en-US" dirty="0"/>
          </a:p>
        </p:txBody>
      </p:sp>
      <p:sp>
        <p:nvSpPr>
          <p:cNvPr id="5" name="Arrow: Right 4">
            <a:extLst>
              <a:ext uri="{FF2B5EF4-FFF2-40B4-BE49-F238E27FC236}">
                <a16:creationId xmlns:a16="http://schemas.microsoft.com/office/drawing/2014/main" id="{4990778D-9689-4BE1-988F-814601EBF2B9}"/>
              </a:ext>
            </a:extLst>
          </p:cNvPr>
          <p:cNvSpPr/>
          <p:nvPr/>
        </p:nvSpPr>
        <p:spPr>
          <a:xfrm>
            <a:off x="4025898" y="3162300"/>
            <a:ext cx="1790701" cy="444500"/>
          </a:xfrm>
          <a:prstGeom prst="rightArrow">
            <a:avLst>
              <a:gd name="adj1" fmla="val 5312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80072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91B6B-F605-48E0-88CC-BBFA644906C7}"/>
              </a:ext>
            </a:extLst>
          </p:cNvPr>
          <p:cNvSpPr>
            <a:spLocks noGrp="1"/>
          </p:cNvSpPr>
          <p:nvPr>
            <p:ph type="title"/>
          </p:nvPr>
        </p:nvSpPr>
        <p:spPr/>
        <p:txBody>
          <a:bodyPr/>
          <a:lstStyle/>
          <a:p>
            <a:r>
              <a:rPr lang="en-US" dirty="0"/>
              <a:t>Examples of Digestive System Complications</a:t>
            </a:r>
          </a:p>
        </p:txBody>
      </p:sp>
      <p:sp>
        <p:nvSpPr>
          <p:cNvPr id="3" name="Content Placeholder 2">
            <a:extLst>
              <a:ext uri="{FF2B5EF4-FFF2-40B4-BE49-F238E27FC236}">
                <a16:creationId xmlns:a16="http://schemas.microsoft.com/office/drawing/2014/main" id="{18A13E9F-EB71-4352-844C-F54F39EB19C5}"/>
              </a:ext>
            </a:extLst>
          </p:cNvPr>
          <p:cNvSpPr>
            <a:spLocks noGrp="1"/>
          </p:cNvSpPr>
          <p:nvPr>
            <p:ph idx="1"/>
          </p:nvPr>
        </p:nvSpPr>
        <p:spPr>
          <a:xfrm>
            <a:off x="1097280" y="2048934"/>
            <a:ext cx="10058400" cy="4023360"/>
          </a:xfrm>
        </p:spPr>
        <p:txBody>
          <a:bodyPr/>
          <a:lstStyle/>
          <a:p>
            <a:r>
              <a:rPr lang="en-US" sz="2800" dirty="0" err="1"/>
              <a:t>Postpolypectomy</a:t>
            </a:r>
            <a:r>
              <a:rPr lang="en-US" sz="2800" dirty="0"/>
              <a:t> GI bleed</a:t>
            </a:r>
          </a:p>
          <a:p>
            <a:pPr lvl="1"/>
            <a:r>
              <a:rPr lang="en-US" sz="2400" dirty="0"/>
              <a:t>K91.840, Postprocedural hemorrhage of a digestive system organ or structure following a digestive system procedure </a:t>
            </a:r>
          </a:p>
          <a:p>
            <a:pPr lvl="1"/>
            <a:endParaRPr lang="en-US" sz="2400" dirty="0"/>
          </a:p>
          <a:p>
            <a:r>
              <a:rPr lang="en-US" sz="2800" dirty="0"/>
              <a:t>Abdominal wall cellulitis due to infected colostomy</a:t>
            </a:r>
          </a:p>
          <a:p>
            <a:pPr lvl="1"/>
            <a:r>
              <a:rPr lang="en-US" sz="2400" dirty="0"/>
              <a:t>K94.02, Colostomy infection</a:t>
            </a:r>
          </a:p>
          <a:p>
            <a:pPr lvl="1"/>
            <a:r>
              <a:rPr lang="en-US" sz="2400" dirty="0"/>
              <a:t>L03.311, Cellulitis of abdominal wall</a:t>
            </a:r>
          </a:p>
          <a:p>
            <a:pPr marL="457200" lvl="1" indent="0">
              <a:buNone/>
            </a:pPr>
            <a:endParaRPr lang="en-US" sz="2400" dirty="0"/>
          </a:p>
          <a:p>
            <a:pPr lvl="1"/>
            <a:endParaRPr lang="en-US" sz="2400" dirty="0"/>
          </a:p>
          <a:p>
            <a:endParaRPr lang="en-US" sz="2800" dirty="0"/>
          </a:p>
          <a:p>
            <a:pPr lvl="1"/>
            <a:endParaRPr lang="en-US" dirty="0"/>
          </a:p>
        </p:txBody>
      </p:sp>
    </p:spTree>
    <p:extLst>
      <p:ext uri="{BB962C8B-B14F-4D97-AF65-F5344CB8AC3E}">
        <p14:creationId xmlns:p14="http://schemas.microsoft.com/office/powerpoint/2010/main" val="32790377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25D4C-566F-4368-A2BE-0D0B9786AA5A}"/>
              </a:ext>
            </a:extLst>
          </p:cNvPr>
          <p:cNvSpPr>
            <a:spLocks noGrp="1"/>
          </p:cNvSpPr>
          <p:nvPr>
            <p:ph type="title"/>
          </p:nvPr>
        </p:nvSpPr>
        <p:spPr/>
        <p:txBody>
          <a:bodyPr/>
          <a:lstStyle/>
          <a:p>
            <a:r>
              <a:rPr lang="en-US" dirty="0"/>
              <a:t>Postoperative Ileus</a:t>
            </a:r>
          </a:p>
        </p:txBody>
      </p:sp>
      <p:sp>
        <p:nvSpPr>
          <p:cNvPr id="3" name="Content Placeholder 2">
            <a:extLst>
              <a:ext uri="{FF2B5EF4-FFF2-40B4-BE49-F238E27FC236}">
                <a16:creationId xmlns:a16="http://schemas.microsoft.com/office/drawing/2014/main" id="{F109D20E-805E-4FCC-B91E-9FC27DD9D1A4}"/>
              </a:ext>
            </a:extLst>
          </p:cNvPr>
          <p:cNvSpPr>
            <a:spLocks noGrp="1"/>
          </p:cNvSpPr>
          <p:nvPr>
            <p:ph idx="1"/>
          </p:nvPr>
        </p:nvSpPr>
        <p:spPr/>
        <p:txBody>
          <a:bodyPr>
            <a:normAutofit fontScale="77500" lnSpcReduction="20000"/>
          </a:bodyPr>
          <a:lstStyle/>
          <a:p>
            <a:pPr>
              <a:spcBef>
                <a:spcPts val="1800"/>
              </a:spcBef>
            </a:pPr>
            <a:r>
              <a:rPr lang="en-US" sz="3100" dirty="0"/>
              <a:t>ICD-10-CM Alphabetic index defaults to complication code. However, should be documented as a complication.   </a:t>
            </a:r>
          </a:p>
          <a:p>
            <a:pPr>
              <a:spcBef>
                <a:spcPts val="1800"/>
              </a:spcBef>
            </a:pPr>
            <a:r>
              <a:rPr lang="en-US" sz="3100" dirty="0"/>
              <a:t>If documented as a complication:</a:t>
            </a:r>
          </a:p>
          <a:p>
            <a:pPr marL="914400" indent="-342900">
              <a:spcBef>
                <a:spcPts val="1200"/>
              </a:spcBef>
              <a:spcAft>
                <a:spcPts val="0"/>
              </a:spcAft>
              <a:buFont typeface="Calibri" panose="020F0502020204030204" pitchFamily="34" charset="0"/>
              <a:buChar char="−"/>
              <a:tabLst>
                <a:tab pos="292100" algn="l"/>
                <a:tab pos="342900" algn="l"/>
              </a:tabLst>
            </a:pPr>
            <a:r>
              <a:rPr lang="en-US" sz="3100" b="1" dirty="0"/>
              <a:t>K91.89</a:t>
            </a:r>
            <a:r>
              <a:rPr lang="en-US" sz="3100" dirty="0"/>
              <a:t>, Other postprocedural complication/disorder of digestive system </a:t>
            </a:r>
          </a:p>
          <a:p>
            <a:pPr marL="571500" indent="0">
              <a:spcBef>
                <a:spcPts val="0"/>
              </a:spcBef>
              <a:spcAft>
                <a:spcPts val="0"/>
              </a:spcAft>
              <a:buNone/>
              <a:tabLst>
                <a:tab pos="292100" algn="l"/>
              </a:tabLst>
            </a:pPr>
            <a:r>
              <a:rPr lang="en-US" sz="3100" dirty="0"/>
              <a:t>			+</a:t>
            </a:r>
          </a:p>
          <a:p>
            <a:pPr marL="914400" indent="-342900">
              <a:spcBef>
                <a:spcPts val="0"/>
              </a:spcBef>
              <a:spcAft>
                <a:spcPts val="0"/>
              </a:spcAft>
              <a:buFont typeface="Calibri" panose="020F0502020204030204" pitchFamily="34" charset="0"/>
              <a:buChar char="−"/>
              <a:tabLst>
                <a:tab pos="292100" algn="l"/>
              </a:tabLst>
            </a:pPr>
            <a:r>
              <a:rPr lang="en-US" sz="3100" dirty="0"/>
              <a:t>K56.7, Ileus unspecified 	  </a:t>
            </a:r>
          </a:p>
          <a:p>
            <a:pPr>
              <a:spcBef>
                <a:spcPts val="3000"/>
              </a:spcBef>
            </a:pPr>
            <a:r>
              <a:rPr lang="en-US" sz="3100" dirty="0"/>
              <a:t>Do not code postop obstruction unless obstructive ileus has been documented as a postop complication.</a:t>
            </a:r>
          </a:p>
          <a:p>
            <a:pPr marL="571500" indent="-342900">
              <a:spcBef>
                <a:spcPts val="1200"/>
              </a:spcBef>
              <a:buFont typeface="+mj-lt"/>
              <a:buAutoNum type="arabicPeriod"/>
              <a:tabLst>
                <a:tab pos="292100" algn="l"/>
              </a:tabLst>
            </a:pPr>
            <a:endParaRPr lang="en-US" dirty="0"/>
          </a:p>
          <a:p>
            <a:pPr marL="0" indent="0">
              <a:buNone/>
            </a:pPr>
            <a:r>
              <a:rPr lang="en-US" sz="2600" dirty="0">
                <a:solidFill>
                  <a:srgbClr val="002060"/>
                </a:solidFill>
              </a:rPr>
              <a:t>Reference: </a:t>
            </a:r>
          </a:p>
          <a:p>
            <a:pPr lvl="1">
              <a:buFont typeface="Wingdings" panose="05000000000000000000" pitchFamily="2" charset="2"/>
              <a:buChar char="Ø"/>
            </a:pPr>
            <a:r>
              <a:rPr lang="en-US" sz="2600" dirty="0">
                <a:solidFill>
                  <a:srgbClr val="002060"/>
                </a:solidFill>
              </a:rPr>
              <a:t>CC Q1 2017 p.40</a:t>
            </a:r>
          </a:p>
          <a:p>
            <a:pPr indent="0">
              <a:spcBef>
                <a:spcPts val="1200"/>
              </a:spcBef>
              <a:buNone/>
              <a:tabLst>
                <a:tab pos="292100" algn="l"/>
              </a:tabLst>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8711997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8AB5-34A6-46C2-B65E-8DB275D7666C}"/>
              </a:ext>
            </a:extLst>
          </p:cNvPr>
          <p:cNvSpPr>
            <a:spLocks noGrp="1"/>
          </p:cNvSpPr>
          <p:nvPr>
            <p:ph type="title"/>
          </p:nvPr>
        </p:nvSpPr>
        <p:spPr/>
        <p:txBody>
          <a:bodyPr/>
          <a:lstStyle/>
          <a:p>
            <a:r>
              <a:rPr lang="en-US" dirty="0"/>
              <a:t>Postop Intra-abdominal Hemorrhage due to Coagulopathy</a:t>
            </a:r>
          </a:p>
        </p:txBody>
      </p:sp>
      <p:sp>
        <p:nvSpPr>
          <p:cNvPr id="3" name="Content Placeholder 2">
            <a:extLst>
              <a:ext uri="{FF2B5EF4-FFF2-40B4-BE49-F238E27FC236}">
                <a16:creationId xmlns:a16="http://schemas.microsoft.com/office/drawing/2014/main" id="{998D1659-CDD9-443C-A939-D780BAF67453}"/>
              </a:ext>
            </a:extLst>
          </p:cNvPr>
          <p:cNvSpPr>
            <a:spLocks noGrp="1"/>
          </p:cNvSpPr>
          <p:nvPr>
            <p:ph idx="1"/>
          </p:nvPr>
        </p:nvSpPr>
        <p:spPr>
          <a:xfrm>
            <a:off x="838200" y="1968500"/>
            <a:ext cx="10515600" cy="4208462"/>
          </a:xfrm>
        </p:spPr>
        <p:txBody>
          <a:bodyPr>
            <a:normAutofit fontScale="85000" lnSpcReduction="20000"/>
          </a:bodyPr>
          <a:lstStyle/>
          <a:p>
            <a:pPr>
              <a:lnSpc>
                <a:spcPct val="100000"/>
              </a:lnSpc>
              <a:spcBef>
                <a:spcPts val="0"/>
              </a:spcBef>
              <a:spcAft>
                <a:spcPts val="0"/>
              </a:spcAft>
            </a:pPr>
            <a:r>
              <a:rPr lang="en-US" sz="3000" dirty="0"/>
              <a:t>Postop coagulopathy and intra-abdominal hemorrhage due to </a:t>
            </a:r>
            <a:r>
              <a:rPr lang="en-US" sz="3000" dirty="0" err="1"/>
              <a:t>Effient</a:t>
            </a:r>
            <a:r>
              <a:rPr lang="en-US" sz="3000" dirty="0"/>
              <a:t> and ASA taken as prescribed following emergent ileocecectomy.  Code as follows:</a:t>
            </a:r>
          </a:p>
          <a:p>
            <a:pPr lvl="1">
              <a:lnSpc>
                <a:spcPct val="100000"/>
              </a:lnSpc>
              <a:spcBef>
                <a:spcPts val="1200"/>
              </a:spcBef>
              <a:spcAft>
                <a:spcPts val="0"/>
              </a:spcAft>
              <a:buFont typeface="Calibri" panose="020F0502020204030204" pitchFamily="34" charset="0"/>
              <a:buChar char="−"/>
            </a:pPr>
            <a:r>
              <a:rPr lang="en-US" sz="2600" b="1" dirty="0"/>
              <a:t>K91.840</a:t>
            </a:r>
            <a:r>
              <a:rPr lang="en-US" sz="2600" dirty="0"/>
              <a:t>, Postprocedural hemorrhage of a digestive system organ or structure following a digestive system procedure</a:t>
            </a:r>
          </a:p>
          <a:p>
            <a:pPr lvl="1">
              <a:spcBef>
                <a:spcPts val="600"/>
              </a:spcBef>
              <a:spcAft>
                <a:spcPts val="0"/>
              </a:spcAft>
              <a:buFont typeface="Calibri" panose="020F0502020204030204" pitchFamily="34" charset="0"/>
              <a:buChar char="−"/>
            </a:pPr>
            <a:r>
              <a:rPr lang="en-US" sz="2600" dirty="0"/>
              <a:t>D68.32, Hemorrhagic disorder due to extrinsic circulating anticoagulants</a:t>
            </a:r>
          </a:p>
          <a:p>
            <a:pPr lvl="1">
              <a:spcBef>
                <a:spcPts val="600"/>
              </a:spcBef>
              <a:spcAft>
                <a:spcPts val="0"/>
              </a:spcAft>
              <a:buFont typeface="Calibri" panose="020F0502020204030204" pitchFamily="34" charset="0"/>
              <a:buChar char="−"/>
            </a:pPr>
            <a:r>
              <a:rPr lang="en-US" sz="2600" dirty="0"/>
              <a:t>T45.525A, AE of antithrombotic, initial encounter</a:t>
            </a:r>
          </a:p>
          <a:p>
            <a:pPr lvl="1">
              <a:spcBef>
                <a:spcPts val="600"/>
              </a:spcBef>
              <a:spcAft>
                <a:spcPts val="0"/>
              </a:spcAft>
              <a:buFont typeface="Calibri" panose="020F0502020204030204" pitchFamily="34" charset="0"/>
              <a:buChar char="−"/>
            </a:pPr>
            <a:r>
              <a:rPr lang="en-US" sz="2600" dirty="0"/>
              <a:t>T39.105A, AE of aspirin, initial encounter</a:t>
            </a:r>
          </a:p>
          <a:p>
            <a:pPr lvl="1">
              <a:spcBef>
                <a:spcPts val="0"/>
              </a:spcBef>
              <a:spcAft>
                <a:spcPts val="0"/>
              </a:spcAft>
            </a:pPr>
            <a:endParaRPr lang="en-US" sz="2600" dirty="0"/>
          </a:p>
          <a:p>
            <a:pPr marL="201168" lvl="1" indent="0">
              <a:spcBef>
                <a:spcPts val="0"/>
              </a:spcBef>
              <a:spcAft>
                <a:spcPts val="0"/>
              </a:spcAft>
              <a:buNone/>
            </a:pPr>
            <a:r>
              <a:rPr lang="en-US" sz="2800" dirty="0"/>
              <a:t>Sequencing of K91.840 &amp; D68.32 is dependent on circumstances of admission. </a:t>
            </a:r>
          </a:p>
          <a:p>
            <a:pPr lvl="1"/>
            <a:endParaRPr lang="en-US" dirty="0"/>
          </a:p>
          <a:p>
            <a:pPr marL="0" indent="0">
              <a:buNone/>
            </a:pPr>
            <a:r>
              <a:rPr lang="en-US" sz="2200" dirty="0">
                <a:solidFill>
                  <a:srgbClr val="002060"/>
                </a:solidFill>
              </a:rPr>
              <a:t>References: </a:t>
            </a:r>
          </a:p>
          <a:p>
            <a:pPr lvl="1">
              <a:buFont typeface="Wingdings" panose="05000000000000000000" pitchFamily="2" charset="2"/>
              <a:buChar char="Ø"/>
            </a:pPr>
            <a:r>
              <a:rPr lang="en-US" sz="2200" dirty="0">
                <a:solidFill>
                  <a:srgbClr val="002060"/>
                </a:solidFill>
              </a:rPr>
              <a:t>CC Q1 2016 p.15</a:t>
            </a:r>
          </a:p>
          <a:p>
            <a:pPr lvl="1">
              <a:buFont typeface="Wingdings" panose="05000000000000000000" pitchFamily="2" charset="2"/>
              <a:buChar char="Ø"/>
            </a:pPr>
            <a:r>
              <a:rPr lang="en-US" sz="2200" dirty="0">
                <a:solidFill>
                  <a:srgbClr val="002060"/>
                </a:solidFill>
              </a:rPr>
              <a:t>CC Q1 2016 p.14</a:t>
            </a:r>
          </a:p>
          <a:p>
            <a:pPr lvl="1"/>
            <a:endParaRPr lang="en-US" dirty="0"/>
          </a:p>
        </p:txBody>
      </p:sp>
    </p:spTree>
    <p:extLst>
      <p:ext uri="{BB962C8B-B14F-4D97-AF65-F5344CB8AC3E}">
        <p14:creationId xmlns:p14="http://schemas.microsoft.com/office/powerpoint/2010/main" val="249331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26B1B-36C5-4FA9-BE18-1E9C43DF8CC9}"/>
              </a:ext>
            </a:extLst>
          </p:cNvPr>
          <p:cNvSpPr>
            <a:spLocks noGrp="1"/>
          </p:cNvSpPr>
          <p:nvPr>
            <p:ph type="title"/>
          </p:nvPr>
        </p:nvSpPr>
        <p:spPr/>
        <p:txBody>
          <a:bodyPr/>
          <a:lstStyle/>
          <a:p>
            <a:r>
              <a:rPr lang="en-US" dirty="0"/>
              <a:t>Complications of Care: Coding </a:t>
            </a:r>
          </a:p>
        </p:txBody>
      </p:sp>
      <p:sp>
        <p:nvSpPr>
          <p:cNvPr id="3" name="Content Placeholder 2">
            <a:extLst>
              <a:ext uri="{FF2B5EF4-FFF2-40B4-BE49-F238E27FC236}">
                <a16:creationId xmlns:a16="http://schemas.microsoft.com/office/drawing/2014/main" id="{C96EAA19-7017-4CAE-A7BC-7E6EF9F8421D}"/>
              </a:ext>
            </a:extLst>
          </p:cNvPr>
          <p:cNvSpPr>
            <a:spLocks noGrp="1"/>
          </p:cNvSpPr>
          <p:nvPr>
            <p:ph idx="1"/>
          </p:nvPr>
        </p:nvSpPr>
        <p:spPr>
          <a:xfrm>
            <a:off x="1097280" y="1845734"/>
            <a:ext cx="10332720" cy="4186766"/>
          </a:xfrm>
        </p:spPr>
        <p:txBody>
          <a:bodyPr>
            <a:normAutofit fontScale="92500" lnSpcReduction="20000"/>
          </a:bodyPr>
          <a:lstStyle/>
          <a:p>
            <a:endParaRPr lang="en-US" sz="2600" dirty="0"/>
          </a:p>
          <a:p>
            <a:r>
              <a:rPr lang="en-US" sz="2600" dirty="0"/>
              <a:t>Refer to main term “Complication” and look for an appropriate </a:t>
            </a:r>
            <a:r>
              <a:rPr lang="en-US" sz="2600" dirty="0" err="1"/>
              <a:t>subterm</a:t>
            </a:r>
            <a:r>
              <a:rPr lang="en-US" sz="2600" dirty="0"/>
              <a:t> such as:</a:t>
            </a:r>
          </a:p>
          <a:p>
            <a:pPr lvl="1">
              <a:spcBef>
                <a:spcPts val="1200"/>
              </a:spcBef>
            </a:pPr>
            <a:r>
              <a:rPr lang="en-US" sz="2600" dirty="0"/>
              <a:t>Nature of complication </a:t>
            </a:r>
          </a:p>
          <a:p>
            <a:pPr lvl="1"/>
            <a:r>
              <a:rPr lang="en-US" sz="2600" dirty="0"/>
              <a:t>Type of procedure </a:t>
            </a:r>
          </a:p>
          <a:p>
            <a:pPr lvl="1"/>
            <a:r>
              <a:rPr lang="en-US" sz="2600" dirty="0"/>
              <a:t>Anatomical site or body system affected </a:t>
            </a:r>
          </a:p>
          <a:p>
            <a:pPr lvl="1"/>
            <a:r>
              <a:rPr lang="en-US" sz="2600" dirty="0"/>
              <a:t>General terms </a:t>
            </a:r>
            <a:r>
              <a:rPr lang="en-US" sz="2600" i="1" dirty="0"/>
              <a:t>(e.g., “mechanical”; “infection”; “graft”)</a:t>
            </a:r>
          </a:p>
          <a:p>
            <a:pPr marL="914400" lvl="2" indent="0">
              <a:buNone/>
            </a:pPr>
            <a:endParaRPr lang="en-US" sz="2600" dirty="0"/>
          </a:p>
          <a:p>
            <a:pPr marL="914400" lvl="2" indent="0">
              <a:buNone/>
            </a:pPr>
            <a:r>
              <a:rPr lang="en-US" sz="2400" b="1" dirty="0"/>
              <a:t>Complication				Complication</a:t>
            </a:r>
            <a:endParaRPr lang="en-US" sz="2400" dirty="0"/>
          </a:p>
          <a:p>
            <a:pPr marL="914400" lvl="2" indent="0">
              <a:buNone/>
            </a:pPr>
            <a:r>
              <a:rPr lang="en-US" sz="2400" dirty="0"/>
              <a:t>  -bariatric procedure 			   -intraoperative</a:t>
            </a:r>
          </a:p>
          <a:p>
            <a:pPr marL="914400" lvl="2" indent="0">
              <a:buNone/>
            </a:pPr>
            <a:r>
              <a:rPr lang="en-US" sz="2400" dirty="0"/>
              <a:t>      -gastric band procedure </a:t>
            </a:r>
            <a:r>
              <a:rPr lang="en-US" sz="2400" dirty="0">
                <a:solidFill>
                  <a:srgbClr val="0070C0"/>
                </a:solidFill>
              </a:rPr>
              <a:t>K59.09  	        -</a:t>
            </a:r>
            <a:r>
              <a:rPr lang="en-US" sz="2400" dirty="0"/>
              <a:t>cardiac arrest									-during cardiac surgery </a:t>
            </a:r>
            <a:r>
              <a:rPr lang="en-US" sz="2400" dirty="0">
                <a:solidFill>
                  <a:srgbClr val="0070C0"/>
                </a:solidFill>
              </a:rPr>
              <a:t>I97.710</a:t>
            </a:r>
          </a:p>
          <a:p>
            <a:pPr marL="914400" lvl="2" indent="0">
              <a:buNone/>
            </a:pPr>
            <a:r>
              <a:rPr lang="en-US" sz="2400" dirty="0"/>
              <a:t>						-during other surgery </a:t>
            </a:r>
            <a:r>
              <a:rPr lang="en-US" sz="2400" dirty="0">
                <a:solidFill>
                  <a:srgbClr val="0070C0"/>
                </a:solidFill>
              </a:rPr>
              <a:t>I97.711</a:t>
            </a:r>
          </a:p>
          <a:p>
            <a:endParaRPr lang="en-US" dirty="0"/>
          </a:p>
        </p:txBody>
      </p:sp>
    </p:spTree>
    <p:extLst>
      <p:ext uri="{BB962C8B-B14F-4D97-AF65-F5344CB8AC3E}">
        <p14:creationId xmlns:p14="http://schemas.microsoft.com/office/powerpoint/2010/main" val="42577483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25D4C-566F-4368-A2BE-0D0B9786AA5A}"/>
              </a:ext>
            </a:extLst>
          </p:cNvPr>
          <p:cNvSpPr>
            <a:spLocks noGrp="1"/>
          </p:cNvSpPr>
          <p:nvPr>
            <p:ph type="title"/>
          </p:nvPr>
        </p:nvSpPr>
        <p:spPr/>
        <p:txBody>
          <a:bodyPr/>
          <a:lstStyle/>
          <a:p>
            <a:r>
              <a:rPr lang="en-US" dirty="0"/>
              <a:t>Other Genitourinary System Complications (N98, N99)</a:t>
            </a:r>
          </a:p>
        </p:txBody>
      </p:sp>
      <p:sp>
        <p:nvSpPr>
          <p:cNvPr id="3" name="Content Placeholder 2">
            <a:extLst>
              <a:ext uri="{FF2B5EF4-FFF2-40B4-BE49-F238E27FC236}">
                <a16:creationId xmlns:a16="http://schemas.microsoft.com/office/drawing/2014/main" id="{F109D20E-805E-4FCC-B91E-9FC27DD9D1A4}"/>
              </a:ext>
            </a:extLst>
          </p:cNvPr>
          <p:cNvSpPr>
            <a:spLocks noGrp="1"/>
          </p:cNvSpPr>
          <p:nvPr>
            <p:ph idx="1"/>
          </p:nvPr>
        </p:nvSpPr>
        <p:spPr/>
        <p:txBody>
          <a:bodyPr/>
          <a:lstStyle/>
          <a:p>
            <a:r>
              <a:rPr lang="en-US" sz="2400" dirty="0"/>
              <a:t>Complications associated with artificial fertilization </a:t>
            </a:r>
          </a:p>
          <a:p>
            <a:r>
              <a:rPr lang="en-US" sz="2400" dirty="0"/>
              <a:t>Postprocedural kidney failure (not transplant)</a:t>
            </a:r>
          </a:p>
          <a:p>
            <a:r>
              <a:rPr lang="en-US" sz="2400" dirty="0"/>
              <a:t>Postprocedural urethral stricture</a:t>
            </a:r>
          </a:p>
          <a:p>
            <a:r>
              <a:rPr lang="en-US" sz="2400" dirty="0"/>
              <a:t>Postprocedural adhesions of vagina</a:t>
            </a:r>
          </a:p>
          <a:p>
            <a:r>
              <a:rPr lang="en-US" sz="2400" dirty="0"/>
              <a:t>Prolapse of vaginal vault after hysterectomy</a:t>
            </a:r>
          </a:p>
          <a:p>
            <a:r>
              <a:rPr lang="en-US" sz="2400" dirty="0"/>
              <a:t>Postprocedural pelvic peritoneal adhesions</a:t>
            </a:r>
          </a:p>
          <a:p>
            <a:r>
              <a:rPr lang="en-US" sz="2400" dirty="0"/>
              <a:t>Residual ovary syndrome</a:t>
            </a:r>
          </a:p>
          <a:p>
            <a:r>
              <a:rPr lang="en-US" sz="2400" dirty="0"/>
              <a:t>Urinary stoma complications</a:t>
            </a:r>
            <a:endParaRPr lang="en-US" dirty="0"/>
          </a:p>
        </p:txBody>
      </p:sp>
    </p:spTree>
    <p:extLst>
      <p:ext uri="{BB962C8B-B14F-4D97-AF65-F5344CB8AC3E}">
        <p14:creationId xmlns:p14="http://schemas.microsoft.com/office/powerpoint/2010/main" val="22005818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2D09E-DBF4-452B-B276-D4769F5FB300}"/>
              </a:ext>
            </a:extLst>
          </p:cNvPr>
          <p:cNvSpPr>
            <a:spLocks noGrp="1"/>
          </p:cNvSpPr>
          <p:nvPr>
            <p:ph type="title"/>
          </p:nvPr>
        </p:nvSpPr>
        <p:spPr/>
        <p:txBody>
          <a:bodyPr/>
          <a:lstStyle/>
          <a:p>
            <a:r>
              <a:rPr lang="en-US" dirty="0"/>
              <a:t>Complications of Stoma of Urinary Tract </a:t>
            </a:r>
          </a:p>
        </p:txBody>
      </p:sp>
      <p:sp>
        <p:nvSpPr>
          <p:cNvPr id="3" name="Content Placeholder 2">
            <a:extLst>
              <a:ext uri="{FF2B5EF4-FFF2-40B4-BE49-F238E27FC236}">
                <a16:creationId xmlns:a16="http://schemas.microsoft.com/office/drawing/2014/main" id="{28724DBE-A280-47A8-8776-DDCF0321F5CC}"/>
              </a:ext>
            </a:extLst>
          </p:cNvPr>
          <p:cNvSpPr>
            <a:spLocks noGrp="1"/>
          </p:cNvSpPr>
          <p:nvPr>
            <p:ph idx="1"/>
          </p:nvPr>
        </p:nvSpPr>
        <p:spPr>
          <a:xfrm>
            <a:off x="1097280" y="1845734"/>
            <a:ext cx="10058400" cy="4250266"/>
          </a:xfrm>
        </p:spPr>
        <p:txBody>
          <a:bodyPr>
            <a:normAutofit fontScale="70000" lnSpcReduction="20000"/>
          </a:bodyPr>
          <a:lstStyle/>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pPr>
              <a:spcBef>
                <a:spcPts val="2400"/>
              </a:spcBef>
            </a:pPr>
            <a:r>
              <a:rPr lang="en-US" sz="2900" dirty="0"/>
              <a:t>Incontinent stoma – drains continuously to an external appliance that’s emptied</a:t>
            </a:r>
          </a:p>
          <a:p>
            <a:r>
              <a:rPr lang="en-US" sz="2900" dirty="0"/>
              <a:t>Continent stoma – urine accumulates in an internal pouch that’s emptied by inserting a catheter. </a:t>
            </a:r>
          </a:p>
          <a:p>
            <a:pPr lvl="1">
              <a:buFont typeface="Wingdings" panose="05000000000000000000" pitchFamily="2" charset="2"/>
              <a:buChar char="Ø"/>
            </a:pPr>
            <a:endParaRPr lang="en-US" sz="2000" dirty="0">
              <a:solidFill>
                <a:srgbClr val="002060"/>
              </a:solidFill>
            </a:endParaRPr>
          </a:p>
          <a:p>
            <a:pPr lvl="1">
              <a:spcBef>
                <a:spcPts val="0"/>
              </a:spcBef>
              <a:buFont typeface="Wingdings" panose="05000000000000000000" pitchFamily="2" charset="2"/>
              <a:buChar char="Ø"/>
            </a:pPr>
            <a:r>
              <a:rPr lang="en-US" sz="2900" dirty="0">
                <a:solidFill>
                  <a:srgbClr val="002060"/>
                </a:solidFill>
              </a:rPr>
              <a:t>CC Q4 2016 p.48</a:t>
            </a:r>
          </a:p>
          <a:p>
            <a:endParaRPr lang="en-US" dirty="0"/>
          </a:p>
        </p:txBody>
      </p:sp>
      <p:graphicFrame>
        <p:nvGraphicFramePr>
          <p:cNvPr id="4" name="Table 3">
            <a:extLst>
              <a:ext uri="{FF2B5EF4-FFF2-40B4-BE49-F238E27FC236}">
                <a16:creationId xmlns:a16="http://schemas.microsoft.com/office/drawing/2014/main" id="{4EEF0010-869A-4382-B2B6-ED705CE429F0}"/>
              </a:ext>
            </a:extLst>
          </p:cNvPr>
          <p:cNvGraphicFramePr>
            <a:graphicFrameLocks noGrp="1"/>
          </p:cNvGraphicFramePr>
          <p:nvPr>
            <p:extLst>
              <p:ext uri="{D42A27DB-BD31-4B8C-83A1-F6EECF244321}">
                <p14:modId xmlns:p14="http://schemas.microsoft.com/office/powerpoint/2010/main" val="3698511683"/>
              </p:ext>
            </p:extLst>
          </p:nvPr>
        </p:nvGraphicFramePr>
        <p:xfrm>
          <a:off x="1511300" y="1845734"/>
          <a:ext cx="9067799" cy="2865120"/>
        </p:xfrm>
        <a:graphic>
          <a:graphicData uri="http://schemas.openxmlformats.org/drawingml/2006/table">
            <a:tbl>
              <a:tblPr firstRow="1" bandRow="1">
                <a:tableStyleId>{5C22544A-7EE6-4342-B048-85BDC9FD1C3A}</a:tableStyleId>
              </a:tblPr>
              <a:tblGrid>
                <a:gridCol w="3242891">
                  <a:extLst>
                    <a:ext uri="{9D8B030D-6E8A-4147-A177-3AD203B41FA5}">
                      <a16:colId xmlns:a16="http://schemas.microsoft.com/office/drawing/2014/main" val="2272578808"/>
                    </a:ext>
                  </a:extLst>
                </a:gridCol>
                <a:gridCol w="3221409">
                  <a:extLst>
                    <a:ext uri="{9D8B030D-6E8A-4147-A177-3AD203B41FA5}">
                      <a16:colId xmlns:a16="http://schemas.microsoft.com/office/drawing/2014/main" val="3836114228"/>
                    </a:ext>
                  </a:extLst>
                </a:gridCol>
                <a:gridCol w="2603499">
                  <a:extLst>
                    <a:ext uri="{9D8B030D-6E8A-4147-A177-3AD203B41FA5}">
                      <a16:colId xmlns:a16="http://schemas.microsoft.com/office/drawing/2014/main" val="2018592173"/>
                    </a:ext>
                  </a:extLst>
                </a:gridCol>
              </a:tblGrid>
              <a:tr h="370840">
                <a:tc>
                  <a:txBody>
                    <a:bodyPr/>
                    <a:lstStyle/>
                    <a:p>
                      <a:pPr algn="ctr"/>
                      <a:r>
                        <a:rPr lang="en-US" dirty="0"/>
                        <a:t>Cystostomy</a:t>
                      </a:r>
                    </a:p>
                    <a:p>
                      <a:pPr algn="ctr"/>
                      <a:r>
                        <a:rPr lang="en-US" dirty="0"/>
                        <a:t> (N99.51-)</a:t>
                      </a:r>
                    </a:p>
                  </a:txBody>
                  <a:tcPr/>
                </a:tc>
                <a:tc>
                  <a:txBody>
                    <a:bodyPr/>
                    <a:lstStyle/>
                    <a:p>
                      <a:pPr algn="ctr"/>
                      <a:r>
                        <a:rPr lang="en-US" dirty="0"/>
                        <a:t>Incontinent External Stoma (N99.52-)</a:t>
                      </a:r>
                    </a:p>
                  </a:txBody>
                  <a:tcPr/>
                </a:tc>
                <a:tc>
                  <a:txBody>
                    <a:bodyPr/>
                    <a:lstStyle/>
                    <a:p>
                      <a:pPr algn="ctr"/>
                      <a:r>
                        <a:rPr lang="en-US" dirty="0"/>
                        <a:t>Continent Stoma (N99.53-)</a:t>
                      </a:r>
                    </a:p>
                  </a:txBody>
                  <a:tcPr/>
                </a:tc>
                <a:extLst>
                  <a:ext uri="{0D108BD9-81ED-4DB2-BD59-A6C34878D82A}">
                    <a16:rowId xmlns:a16="http://schemas.microsoft.com/office/drawing/2014/main" val="3796511363"/>
                  </a:ext>
                </a:extLst>
              </a:tr>
              <a:tr h="370840">
                <a:tc>
                  <a:txBody>
                    <a:bodyPr/>
                    <a:lstStyle/>
                    <a:p>
                      <a:pPr algn="ctr"/>
                      <a:r>
                        <a:rPr lang="en-US" dirty="0"/>
                        <a:t>Hemorrhage</a:t>
                      </a:r>
                    </a:p>
                  </a:txBody>
                  <a:tcPr/>
                </a:tc>
                <a:tc>
                  <a:txBody>
                    <a:bodyPr/>
                    <a:lstStyle/>
                    <a:p>
                      <a:pPr algn="ctr"/>
                      <a:r>
                        <a:rPr lang="en-US" dirty="0"/>
                        <a:t>Hemorrhage</a:t>
                      </a:r>
                    </a:p>
                  </a:txBody>
                  <a:tcPr/>
                </a:tc>
                <a:tc>
                  <a:txBody>
                    <a:bodyPr/>
                    <a:lstStyle/>
                    <a:p>
                      <a:pPr algn="ctr"/>
                      <a:r>
                        <a:rPr lang="en-US" dirty="0"/>
                        <a:t>Hemorrhage</a:t>
                      </a:r>
                    </a:p>
                  </a:txBody>
                  <a:tcPr/>
                </a:tc>
                <a:extLst>
                  <a:ext uri="{0D108BD9-81ED-4DB2-BD59-A6C34878D82A}">
                    <a16:rowId xmlns:a16="http://schemas.microsoft.com/office/drawing/2014/main" val="688443623"/>
                  </a:ext>
                </a:extLst>
              </a:tr>
              <a:tr h="370840">
                <a:tc>
                  <a:txBody>
                    <a:bodyPr/>
                    <a:lstStyle/>
                    <a:p>
                      <a:pPr algn="ctr"/>
                      <a:r>
                        <a:rPr lang="en-US" dirty="0"/>
                        <a:t>Infection</a:t>
                      </a:r>
                    </a:p>
                  </a:txBody>
                  <a:tcPr/>
                </a:tc>
                <a:tc>
                  <a:txBody>
                    <a:bodyPr/>
                    <a:lstStyle/>
                    <a:p>
                      <a:pPr algn="ctr"/>
                      <a:r>
                        <a:rPr lang="en-US" dirty="0"/>
                        <a:t>Infection</a:t>
                      </a:r>
                    </a:p>
                  </a:txBody>
                  <a:tcPr/>
                </a:tc>
                <a:tc>
                  <a:txBody>
                    <a:bodyPr/>
                    <a:lstStyle/>
                    <a:p>
                      <a:pPr algn="ctr"/>
                      <a:r>
                        <a:rPr lang="en-US" dirty="0"/>
                        <a:t>Infection</a:t>
                      </a:r>
                    </a:p>
                  </a:txBody>
                  <a:tcPr/>
                </a:tc>
                <a:extLst>
                  <a:ext uri="{0D108BD9-81ED-4DB2-BD59-A6C34878D82A}">
                    <a16:rowId xmlns:a16="http://schemas.microsoft.com/office/drawing/2014/main" val="1673530393"/>
                  </a:ext>
                </a:extLst>
              </a:tr>
              <a:tr h="370840">
                <a:tc>
                  <a:txBody>
                    <a:bodyPr/>
                    <a:lstStyle/>
                    <a:p>
                      <a:pPr algn="ctr"/>
                      <a:r>
                        <a:rPr lang="en-US" dirty="0"/>
                        <a:t>Malfunction</a:t>
                      </a:r>
                    </a:p>
                  </a:txBody>
                  <a:tcPr/>
                </a:tc>
                <a:tc>
                  <a:txBody>
                    <a:bodyPr/>
                    <a:lstStyle/>
                    <a:p>
                      <a:pPr algn="ctr"/>
                      <a:r>
                        <a:rPr lang="en-US" dirty="0"/>
                        <a:t>Malfunction</a:t>
                      </a:r>
                    </a:p>
                  </a:txBody>
                  <a:tcPr/>
                </a:tc>
                <a:tc>
                  <a:txBody>
                    <a:bodyPr/>
                    <a:lstStyle/>
                    <a:p>
                      <a:pPr algn="ctr"/>
                      <a:r>
                        <a:rPr lang="en-US" dirty="0"/>
                        <a:t>Malfunction</a:t>
                      </a:r>
                    </a:p>
                  </a:txBody>
                  <a:tcPr/>
                </a:tc>
                <a:extLst>
                  <a:ext uri="{0D108BD9-81ED-4DB2-BD59-A6C34878D82A}">
                    <a16:rowId xmlns:a16="http://schemas.microsoft.com/office/drawing/2014/main" val="498710642"/>
                  </a:ext>
                </a:extLst>
              </a:tr>
              <a:tr h="370840">
                <a:tc>
                  <a:txBody>
                    <a:bodyPr/>
                    <a:lstStyle/>
                    <a:p>
                      <a:pPr algn="ctr"/>
                      <a:r>
                        <a:rPr lang="en-US" dirty="0"/>
                        <a:t>Other</a:t>
                      </a:r>
                    </a:p>
                  </a:txBody>
                  <a:tcPr/>
                </a:tc>
                <a:tc>
                  <a:txBody>
                    <a:bodyPr/>
                    <a:lstStyle/>
                    <a:p>
                      <a:pPr algn="ctr"/>
                      <a:r>
                        <a:rPr lang="en-US" dirty="0"/>
                        <a:t>Herniation</a:t>
                      </a:r>
                    </a:p>
                  </a:txBody>
                  <a:tcPr/>
                </a:tc>
                <a:tc>
                  <a:txBody>
                    <a:bodyPr/>
                    <a:lstStyle/>
                    <a:p>
                      <a:pPr algn="ctr"/>
                      <a:r>
                        <a:rPr lang="en-US" dirty="0"/>
                        <a:t>Herniation</a:t>
                      </a:r>
                    </a:p>
                  </a:txBody>
                  <a:tcPr/>
                </a:tc>
                <a:extLst>
                  <a:ext uri="{0D108BD9-81ED-4DB2-BD59-A6C34878D82A}">
                    <a16:rowId xmlns:a16="http://schemas.microsoft.com/office/drawing/2014/main" val="3428123249"/>
                  </a:ext>
                </a:extLst>
              </a:tr>
              <a:tr h="370840">
                <a:tc>
                  <a:txBody>
                    <a:bodyPr/>
                    <a:lstStyle/>
                    <a:p>
                      <a:pPr algn="ctr"/>
                      <a:endParaRPr lang="en-US"/>
                    </a:p>
                  </a:txBody>
                  <a:tcPr/>
                </a:tc>
                <a:tc>
                  <a:txBody>
                    <a:bodyPr/>
                    <a:lstStyle/>
                    <a:p>
                      <a:pPr algn="ctr"/>
                      <a:r>
                        <a:rPr lang="en-US" dirty="0"/>
                        <a:t>Stenosis</a:t>
                      </a:r>
                    </a:p>
                  </a:txBody>
                  <a:tcPr/>
                </a:tc>
                <a:tc>
                  <a:txBody>
                    <a:bodyPr/>
                    <a:lstStyle/>
                    <a:p>
                      <a:pPr algn="ctr"/>
                      <a:r>
                        <a:rPr lang="en-US" dirty="0"/>
                        <a:t>Stenosis</a:t>
                      </a:r>
                    </a:p>
                  </a:txBody>
                  <a:tcPr/>
                </a:tc>
                <a:extLst>
                  <a:ext uri="{0D108BD9-81ED-4DB2-BD59-A6C34878D82A}">
                    <a16:rowId xmlns:a16="http://schemas.microsoft.com/office/drawing/2014/main" val="260834481"/>
                  </a:ext>
                </a:extLst>
              </a:tr>
              <a:tr h="370840">
                <a:tc>
                  <a:txBody>
                    <a:bodyPr/>
                    <a:lstStyle/>
                    <a:p>
                      <a:pPr algn="ctr"/>
                      <a:endParaRPr lang="en-US"/>
                    </a:p>
                  </a:txBody>
                  <a:tcPr/>
                </a:tc>
                <a:tc>
                  <a:txBody>
                    <a:bodyPr/>
                    <a:lstStyle/>
                    <a:p>
                      <a:pPr algn="ctr"/>
                      <a:r>
                        <a:rPr lang="en-US" dirty="0"/>
                        <a:t>Other</a:t>
                      </a:r>
                    </a:p>
                  </a:txBody>
                  <a:tcPr/>
                </a:tc>
                <a:tc>
                  <a:txBody>
                    <a:bodyPr/>
                    <a:lstStyle/>
                    <a:p>
                      <a:pPr algn="ctr"/>
                      <a:r>
                        <a:rPr lang="en-US" dirty="0"/>
                        <a:t>Other</a:t>
                      </a:r>
                    </a:p>
                  </a:txBody>
                  <a:tcPr/>
                </a:tc>
                <a:extLst>
                  <a:ext uri="{0D108BD9-81ED-4DB2-BD59-A6C34878D82A}">
                    <a16:rowId xmlns:a16="http://schemas.microsoft.com/office/drawing/2014/main" val="426984994"/>
                  </a:ext>
                </a:extLst>
              </a:tr>
            </a:tbl>
          </a:graphicData>
        </a:graphic>
      </p:graphicFrame>
    </p:spTree>
    <p:extLst>
      <p:ext uri="{BB962C8B-B14F-4D97-AF65-F5344CB8AC3E}">
        <p14:creationId xmlns:p14="http://schemas.microsoft.com/office/powerpoint/2010/main" val="5293678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73055-4225-4A4E-B008-A608666C20F0}"/>
              </a:ext>
            </a:extLst>
          </p:cNvPr>
          <p:cNvSpPr>
            <a:spLocks noGrp="1"/>
          </p:cNvSpPr>
          <p:nvPr>
            <p:ph type="title"/>
          </p:nvPr>
        </p:nvSpPr>
        <p:spPr/>
        <p:txBody>
          <a:bodyPr/>
          <a:lstStyle/>
          <a:p>
            <a:r>
              <a:rPr lang="en-US" dirty="0"/>
              <a:t>Examples of GU System Complications</a:t>
            </a:r>
          </a:p>
        </p:txBody>
      </p:sp>
      <p:sp>
        <p:nvSpPr>
          <p:cNvPr id="3" name="Content Placeholder 2">
            <a:extLst>
              <a:ext uri="{FF2B5EF4-FFF2-40B4-BE49-F238E27FC236}">
                <a16:creationId xmlns:a16="http://schemas.microsoft.com/office/drawing/2014/main" id="{32F77E7B-A16B-49AD-8357-71B5BECEAC8F}"/>
              </a:ext>
            </a:extLst>
          </p:cNvPr>
          <p:cNvSpPr>
            <a:spLocks noGrp="1"/>
          </p:cNvSpPr>
          <p:nvPr>
            <p:ph idx="1"/>
          </p:nvPr>
        </p:nvSpPr>
        <p:spPr/>
        <p:txBody>
          <a:bodyPr>
            <a:normAutofit fontScale="92500" lnSpcReduction="20000"/>
          </a:bodyPr>
          <a:lstStyle/>
          <a:p>
            <a:r>
              <a:rPr lang="en-US" sz="2600" dirty="0"/>
              <a:t>Significant hematuria due to TURBT, requiring readmission for CBI.</a:t>
            </a:r>
          </a:p>
          <a:p>
            <a:pPr lvl="1"/>
            <a:r>
              <a:rPr lang="en-US" sz="2200" dirty="0"/>
              <a:t>N99.820, Postprocedural hemorrhage of a genitourinary system organ or structure following a genitourinary system procedure</a:t>
            </a:r>
          </a:p>
          <a:p>
            <a:pPr lvl="1"/>
            <a:endParaRPr lang="en-US" sz="2200" dirty="0"/>
          </a:p>
          <a:p>
            <a:r>
              <a:rPr lang="en-US" sz="2600" dirty="0"/>
              <a:t>Laceration of ureter as a result of inadvertent transection during hysterectomy.</a:t>
            </a:r>
          </a:p>
          <a:p>
            <a:pPr lvl="1"/>
            <a:r>
              <a:rPr lang="en-US" sz="2200" dirty="0"/>
              <a:t>N99.71, Accidental puncture and laceration of a genitourinary system organ or structure during a genitourinary system procedure</a:t>
            </a:r>
          </a:p>
          <a:p>
            <a:pPr lvl="1"/>
            <a:r>
              <a:rPr lang="en-US" sz="2200" dirty="0"/>
              <a:t>S37.13XA, Laceration of ureter</a:t>
            </a:r>
          </a:p>
          <a:p>
            <a:pPr lvl="1"/>
            <a:endParaRPr lang="en-US" sz="2200" dirty="0"/>
          </a:p>
          <a:p>
            <a:r>
              <a:rPr lang="en-US" sz="2600" dirty="0"/>
              <a:t>UTI secondary to prostatectomy.</a:t>
            </a:r>
          </a:p>
          <a:p>
            <a:pPr lvl="1"/>
            <a:r>
              <a:rPr lang="en-US" sz="2200" dirty="0"/>
              <a:t>N99.89, Other postprocedural complications and disorders of genitourinary system</a:t>
            </a:r>
          </a:p>
          <a:p>
            <a:pPr lvl="1"/>
            <a:r>
              <a:rPr lang="en-US" sz="2200" dirty="0"/>
              <a:t>N39.0, Urinary tract infection, site not specified</a:t>
            </a:r>
          </a:p>
          <a:p>
            <a:pPr lvl="1"/>
            <a:endParaRPr lang="en-US" sz="2200" dirty="0"/>
          </a:p>
          <a:p>
            <a:pPr lvl="1"/>
            <a:endParaRPr lang="en-US" sz="2200" dirty="0"/>
          </a:p>
          <a:p>
            <a:endParaRPr lang="en-US" sz="2600" dirty="0"/>
          </a:p>
          <a:p>
            <a:pPr lvl="1"/>
            <a:endParaRPr lang="en-US" sz="2200" dirty="0"/>
          </a:p>
          <a:p>
            <a:endParaRPr lang="en-US" dirty="0"/>
          </a:p>
        </p:txBody>
      </p:sp>
    </p:spTree>
    <p:extLst>
      <p:ext uri="{BB962C8B-B14F-4D97-AF65-F5344CB8AC3E}">
        <p14:creationId xmlns:p14="http://schemas.microsoft.com/office/powerpoint/2010/main" val="37060123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6479DA-965B-48C3-8C9E-D02E91ED6103}"/>
              </a:ext>
            </a:extLst>
          </p:cNvPr>
          <p:cNvSpPr>
            <a:spLocks noGrp="1"/>
          </p:cNvSpPr>
          <p:nvPr>
            <p:ph type="title"/>
          </p:nvPr>
        </p:nvSpPr>
        <p:spPr/>
        <p:txBody>
          <a:bodyPr/>
          <a:lstStyle/>
          <a:p>
            <a:r>
              <a:rPr lang="en-US" dirty="0"/>
              <a:t>Summary </a:t>
            </a:r>
          </a:p>
        </p:txBody>
      </p:sp>
      <p:sp>
        <p:nvSpPr>
          <p:cNvPr id="4" name="Content Placeholder 3">
            <a:extLst>
              <a:ext uri="{FF2B5EF4-FFF2-40B4-BE49-F238E27FC236}">
                <a16:creationId xmlns:a16="http://schemas.microsoft.com/office/drawing/2014/main" id="{BC00BFB3-64BC-4646-89ED-EAEE3EA8751B}"/>
              </a:ext>
            </a:extLst>
          </p:cNvPr>
          <p:cNvSpPr>
            <a:spLocks noGrp="1"/>
          </p:cNvSpPr>
          <p:nvPr>
            <p:ph idx="1"/>
          </p:nvPr>
        </p:nvSpPr>
        <p:spPr/>
        <p:txBody>
          <a:bodyPr>
            <a:normAutofit/>
          </a:bodyPr>
          <a:lstStyle/>
          <a:p>
            <a:r>
              <a:rPr lang="en-US" sz="2600" dirty="0"/>
              <a:t>Complication must be indicated in documentation  </a:t>
            </a:r>
          </a:p>
          <a:p>
            <a:pPr lvl="1"/>
            <a:r>
              <a:rPr lang="en-US" sz="2200" dirty="0"/>
              <a:t>Cause-and-effect vs. temporal relationship</a:t>
            </a:r>
          </a:p>
          <a:p>
            <a:endParaRPr lang="en-US" sz="2600" dirty="0"/>
          </a:p>
          <a:p>
            <a:r>
              <a:rPr lang="en-US" sz="2600" dirty="0"/>
              <a:t>Complication codes may be found in Chapter 19 (T80-T88) or within specific body system chapters.</a:t>
            </a:r>
          </a:p>
          <a:p>
            <a:endParaRPr lang="en-US" sz="2600" dirty="0"/>
          </a:p>
          <a:p>
            <a:r>
              <a:rPr lang="en-US" sz="2600" dirty="0"/>
              <a:t>Code first complication and add additional code for further specificity of complication when warranted.</a:t>
            </a:r>
          </a:p>
          <a:p>
            <a:pPr lvl="1"/>
            <a:endParaRPr lang="en-US" dirty="0"/>
          </a:p>
        </p:txBody>
      </p:sp>
    </p:spTree>
    <p:extLst>
      <p:ext uri="{BB962C8B-B14F-4D97-AF65-F5344CB8AC3E}">
        <p14:creationId xmlns:p14="http://schemas.microsoft.com/office/powerpoint/2010/main" val="39219444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EC8BBD2-6F31-4F89-B857-6E204FCF1D4A}"/>
              </a:ext>
            </a:extLst>
          </p:cNvPr>
          <p:cNvSpPr>
            <a:spLocks noGrp="1"/>
          </p:cNvSpPr>
          <p:nvPr>
            <p:ph idx="1"/>
          </p:nvPr>
        </p:nvSpPr>
        <p:spPr>
          <a:xfrm>
            <a:off x="838200" y="796925"/>
            <a:ext cx="10515600" cy="4351338"/>
          </a:xfrm>
        </p:spPr>
        <p:txBody>
          <a:bodyPr>
            <a:normAutofit/>
          </a:bodyPr>
          <a:lstStyle/>
          <a:p>
            <a:pPr marL="0" indent="0" algn="ctr">
              <a:buNone/>
            </a:pPr>
            <a:r>
              <a:rPr lang="en-US" sz="5400" dirty="0"/>
              <a:t>Questions?</a:t>
            </a:r>
          </a:p>
          <a:p>
            <a:pPr marL="0" indent="0" algn="ctr">
              <a:buNone/>
            </a:pPr>
            <a:endParaRPr lang="en-US" sz="5400" dirty="0"/>
          </a:p>
        </p:txBody>
      </p:sp>
      <p:pic>
        <p:nvPicPr>
          <p:cNvPr id="9" name="Picture 8">
            <a:extLst>
              <a:ext uri="{FF2B5EF4-FFF2-40B4-BE49-F238E27FC236}">
                <a16:creationId xmlns:a16="http://schemas.microsoft.com/office/drawing/2014/main" id="{F77732EA-854B-46ED-8F48-22FA721AF1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3300" y="1816100"/>
            <a:ext cx="7645400" cy="4108450"/>
          </a:xfrm>
          <a:prstGeom prst="rect">
            <a:avLst/>
          </a:prstGeom>
        </p:spPr>
      </p:pic>
    </p:spTree>
    <p:extLst>
      <p:ext uri="{BB962C8B-B14F-4D97-AF65-F5344CB8AC3E}">
        <p14:creationId xmlns:p14="http://schemas.microsoft.com/office/powerpoint/2010/main" val="7603138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EC8BBD2-6F31-4F89-B857-6E204FCF1D4A}"/>
              </a:ext>
            </a:extLst>
          </p:cNvPr>
          <p:cNvSpPr>
            <a:spLocks noGrp="1"/>
          </p:cNvSpPr>
          <p:nvPr>
            <p:ph idx="1"/>
          </p:nvPr>
        </p:nvSpPr>
        <p:spPr>
          <a:xfrm>
            <a:off x="838200" y="796924"/>
            <a:ext cx="10515600" cy="5019675"/>
          </a:xfrm>
        </p:spPr>
        <p:txBody>
          <a:bodyPr>
            <a:normAutofit fontScale="70000" lnSpcReduction="20000"/>
          </a:bodyPr>
          <a:lstStyle/>
          <a:p>
            <a:pPr marL="0" indent="0" algn="ctr">
              <a:buNone/>
            </a:pPr>
            <a:endParaRPr lang="en-US" sz="5400" dirty="0"/>
          </a:p>
          <a:p>
            <a:pPr marL="0" indent="0" algn="ctr">
              <a:buNone/>
            </a:pPr>
            <a:endParaRPr lang="en-US" sz="5400" dirty="0"/>
          </a:p>
          <a:p>
            <a:pPr marL="0" indent="0" algn="ctr">
              <a:buNone/>
            </a:pPr>
            <a:endParaRPr lang="en-US" sz="6300" dirty="0"/>
          </a:p>
          <a:p>
            <a:pPr marL="0" indent="0" algn="ctr">
              <a:buNone/>
            </a:pPr>
            <a:r>
              <a:rPr lang="en-US" sz="9400" dirty="0"/>
              <a:t>Thank you!</a:t>
            </a:r>
          </a:p>
          <a:p>
            <a:pPr marL="0" indent="0" algn="ctr">
              <a:buNone/>
            </a:pPr>
            <a:endParaRPr lang="en-US" sz="5400" dirty="0"/>
          </a:p>
          <a:p>
            <a:pPr marL="0" indent="0" algn="ctr">
              <a:buNone/>
            </a:pPr>
            <a:endParaRPr lang="en-US" sz="5400" dirty="0"/>
          </a:p>
          <a:p>
            <a:pPr marL="0" indent="0" algn="ctr">
              <a:buNone/>
            </a:pPr>
            <a:endParaRPr lang="en-US" sz="5400" dirty="0"/>
          </a:p>
          <a:p>
            <a:pPr marL="0" indent="0" algn="ctr">
              <a:buNone/>
            </a:pPr>
            <a:r>
              <a:rPr lang="en-US" sz="3400" dirty="0">
                <a:solidFill>
                  <a:srgbClr val="0070C0"/>
                </a:solidFill>
              </a:rPr>
              <a:t>beth.burgess@enjoincdi.com</a:t>
            </a:r>
          </a:p>
        </p:txBody>
      </p:sp>
    </p:spTree>
    <p:extLst>
      <p:ext uri="{BB962C8B-B14F-4D97-AF65-F5344CB8AC3E}">
        <p14:creationId xmlns:p14="http://schemas.microsoft.com/office/powerpoint/2010/main" val="3212172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72AE-B792-402D-A3C5-4A89984ACD2E}"/>
              </a:ext>
            </a:extLst>
          </p:cNvPr>
          <p:cNvSpPr>
            <a:spLocks noGrp="1"/>
          </p:cNvSpPr>
          <p:nvPr>
            <p:ph type="title"/>
          </p:nvPr>
        </p:nvSpPr>
        <p:spPr/>
        <p:txBody>
          <a:bodyPr/>
          <a:lstStyle/>
          <a:p>
            <a:r>
              <a:rPr lang="en-US" dirty="0"/>
              <a:t>Complications of Care: Code Sequencing </a:t>
            </a:r>
          </a:p>
        </p:txBody>
      </p:sp>
      <p:sp>
        <p:nvSpPr>
          <p:cNvPr id="3" name="Content Placeholder 2">
            <a:extLst>
              <a:ext uri="{FF2B5EF4-FFF2-40B4-BE49-F238E27FC236}">
                <a16:creationId xmlns:a16="http://schemas.microsoft.com/office/drawing/2014/main" id="{531C5037-A319-4782-923E-9D16C41B96BC}"/>
              </a:ext>
            </a:extLst>
          </p:cNvPr>
          <p:cNvSpPr>
            <a:spLocks noGrp="1"/>
          </p:cNvSpPr>
          <p:nvPr>
            <p:ph idx="1"/>
          </p:nvPr>
        </p:nvSpPr>
        <p:spPr>
          <a:xfrm>
            <a:off x="673100" y="1690688"/>
            <a:ext cx="10845800" cy="4606595"/>
          </a:xfrm>
        </p:spPr>
        <p:txBody>
          <a:bodyPr>
            <a:normAutofit lnSpcReduction="10000"/>
          </a:bodyPr>
          <a:lstStyle/>
          <a:p>
            <a:pPr>
              <a:spcBef>
                <a:spcPts val="1800"/>
              </a:spcBef>
            </a:pPr>
            <a:endParaRPr lang="en-US" dirty="0"/>
          </a:p>
          <a:p>
            <a:pPr>
              <a:spcBef>
                <a:spcPts val="1800"/>
              </a:spcBef>
            </a:pPr>
            <a:r>
              <a:rPr lang="en-US" sz="2400" dirty="0"/>
              <a:t>Assign code for the </a:t>
            </a:r>
            <a:r>
              <a:rPr lang="en-US" sz="2400" u="sng" dirty="0"/>
              <a:t>complication FIRST</a:t>
            </a:r>
          </a:p>
          <a:p>
            <a:pPr>
              <a:spcBef>
                <a:spcPts val="1800"/>
              </a:spcBef>
            </a:pPr>
            <a:r>
              <a:rPr lang="en-US" sz="2400" dirty="0"/>
              <a:t>If complication code lacks specificity, assign additional code(s) to further specify the complication</a:t>
            </a:r>
          </a:p>
          <a:p>
            <a:pPr marL="457200" lvl="1" indent="0">
              <a:buNone/>
            </a:pPr>
            <a:r>
              <a:rPr lang="en-US" sz="2000" dirty="0"/>
              <a:t>Example: postop wound infection of the back with abscess requires two codes:</a:t>
            </a:r>
            <a:endParaRPr lang="en-US" sz="1600" dirty="0"/>
          </a:p>
          <a:p>
            <a:pPr marL="1371600" lvl="2" indent="-457200">
              <a:buFont typeface="+mj-lt"/>
              <a:buAutoNum type="arabicPeriod"/>
            </a:pPr>
            <a:r>
              <a:rPr lang="en-US" sz="2000" dirty="0"/>
              <a:t>T81.4XXA, Infection following procedure, initial episode </a:t>
            </a:r>
          </a:p>
          <a:p>
            <a:pPr marL="1371600" lvl="2" indent="-457200">
              <a:buFont typeface="+mj-lt"/>
              <a:buAutoNum type="arabicPeriod"/>
            </a:pPr>
            <a:r>
              <a:rPr lang="en-US" sz="2000" dirty="0"/>
              <a:t>L02.212, Cutaneous abscess of back</a:t>
            </a:r>
          </a:p>
          <a:p>
            <a:pPr marL="1371600" lvl="3" indent="0">
              <a:buNone/>
            </a:pPr>
            <a:endParaRPr lang="en-US" dirty="0"/>
          </a:p>
          <a:p>
            <a:pPr marL="1371600" lvl="3" indent="0">
              <a:buNone/>
            </a:pPr>
            <a:endParaRPr lang="en-US" dirty="0"/>
          </a:p>
          <a:p>
            <a:pPr marL="1371600" lvl="3" indent="0">
              <a:buNone/>
            </a:pPr>
            <a:endParaRPr lang="en-US" dirty="0"/>
          </a:p>
          <a:p>
            <a:pPr marL="0" indent="0">
              <a:spcBef>
                <a:spcPts val="0"/>
              </a:spcBef>
              <a:buNone/>
            </a:pPr>
            <a:r>
              <a:rPr lang="en-US" sz="2000" dirty="0">
                <a:solidFill>
                  <a:srgbClr val="002060"/>
                </a:solidFill>
              </a:rPr>
              <a:t>References:</a:t>
            </a:r>
          </a:p>
          <a:p>
            <a:pPr>
              <a:spcBef>
                <a:spcPts val="0"/>
              </a:spcBef>
              <a:buFont typeface="Wingdings" panose="05000000000000000000" pitchFamily="2" charset="2"/>
              <a:buChar char="Ø"/>
            </a:pPr>
            <a:r>
              <a:rPr lang="en-US" sz="2000" dirty="0">
                <a:solidFill>
                  <a:srgbClr val="002060"/>
                </a:solidFill>
              </a:rPr>
              <a:t>OCG Section I.B.7</a:t>
            </a:r>
          </a:p>
          <a:p>
            <a:pPr>
              <a:spcBef>
                <a:spcPts val="0"/>
              </a:spcBef>
              <a:buFont typeface="Wingdings" panose="05000000000000000000" pitchFamily="2" charset="2"/>
              <a:buChar char="Ø"/>
            </a:pPr>
            <a:r>
              <a:rPr lang="en-US" sz="2000" dirty="0">
                <a:solidFill>
                  <a:srgbClr val="002060"/>
                </a:solidFill>
              </a:rPr>
              <a:t>OCG Section II.G</a:t>
            </a:r>
            <a:endParaRPr lang="en-US" sz="2200" dirty="0">
              <a:solidFill>
                <a:srgbClr val="002060"/>
              </a:solidFill>
            </a:endParaRPr>
          </a:p>
        </p:txBody>
      </p:sp>
    </p:spTree>
    <p:extLst>
      <p:ext uri="{BB962C8B-B14F-4D97-AF65-F5344CB8AC3E}">
        <p14:creationId xmlns:p14="http://schemas.microsoft.com/office/powerpoint/2010/main" val="268625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3E35C-896F-41A2-9A12-62A537E10AFC}"/>
              </a:ext>
            </a:extLst>
          </p:cNvPr>
          <p:cNvSpPr>
            <a:spLocks noGrp="1"/>
          </p:cNvSpPr>
          <p:nvPr>
            <p:ph type="title"/>
          </p:nvPr>
        </p:nvSpPr>
        <p:spPr/>
        <p:txBody>
          <a:bodyPr/>
          <a:lstStyle/>
          <a:p>
            <a:r>
              <a:rPr lang="en-US" dirty="0"/>
              <a:t>Complication Coding </a:t>
            </a:r>
          </a:p>
        </p:txBody>
      </p:sp>
      <p:sp>
        <p:nvSpPr>
          <p:cNvPr id="3" name="Content Placeholder 2">
            <a:extLst>
              <a:ext uri="{FF2B5EF4-FFF2-40B4-BE49-F238E27FC236}">
                <a16:creationId xmlns:a16="http://schemas.microsoft.com/office/drawing/2014/main" id="{EAEC682F-2F13-4DA6-9199-9329B25BFB44}"/>
              </a:ext>
            </a:extLst>
          </p:cNvPr>
          <p:cNvSpPr>
            <a:spLocks noGrp="1"/>
          </p:cNvSpPr>
          <p:nvPr>
            <p:ph idx="1"/>
          </p:nvPr>
        </p:nvSpPr>
        <p:spPr/>
        <p:txBody>
          <a:bodyPr/>
          <a:lstStyle/>
          <a:p>
            <a:pPr marL="514350" indent="-514350">
              <a:buFont typeface="+mj-lt"/>
              <a:buAutoNum type="arabicPeriod"/>
            </a:pPr>
            <a:endParaRPr lang="en-US" dirty="0"/>
          </a:p>
          <a:p>
            <a:pPr marL="514350" indent="-514350">
              <a:buFont typeface="+mj-lt"/>
              <a:buAutoNum type="arabicPeriod"/>
            </a:pPr>
            <a:r>
              <a:rPr lang="en-US" sz="2400" dirty="0"/>
              <a:t>Codes T80-T88 </a:t>
            </a:r>
          </a:p>
          <a:p>
            <a:pPr marL="514350" indent="-514350">
              <a:buFont typeface="+mj-lt"/>
              <a:buAutoNum type="arabicPeriod"/>
            </a:pPr>
            <a:r>
              <a:rPr lang="en-US" sz="2400" dirty="0"/>
              <a:t>Specific body system complications </a:t>
            </a:r>
          </a:p>
          <a:p>
            <a:pPr lvl="2">
              <a:buFont typeface="Wingdings" panose="05000000000000000000" pitchFamily="2" charset="2"/>
              <a:buChar char="Ø"/>
            </a:pPr>
            <a:endParaRPr lang="en-US" dirty="0"/>
          </a:p>
        </p:txBody>
      </p:sp>
    </p:spTree>
    <p:extLst>
      <p:ext uri="{BB962C8B-B14F-4D97-AF65-F5344CB8AC3E}">
        <p14:creationId xmlns:p14="http://schemas.microsoft.com/office/powerpoint/2010/main" val="1305017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72AE-B792-402D-A3C5-4A89984ACD2E}"/>
              </a:ext>
            </a:extLst>
          </p:cNvPr>
          <p:cNvSpPr>
            <a:spLocks noGrp="1"/>
          </p:cNvSpPr>
          <p:nvPr>
            <p:ph type="title"/>
          </p:nvPr>
        </p:nvSpPr>
        <p:spPr/>
        <p:txBody>
          <a:bodyPr/>
          <a:lstStyle/>
          <a:p>
            <a:r>
              <a:rPr lang="en-US" dirty="0"/>
              <a:t>T- Codes for Complications</a:t>
            </a:r>
          </a:p>
        </p:txBody>
      </p:sp>
      <p:graphicFrame>
        <p:nvGraphicFramePr>
          <p:cNvPr id="4" name="Content Placeholder 3">
            <a:extLst>
              <a:ext uri="{FF2B5EF4-FFF2-40B4-BE49-F238E27FC236}">
                <a16:creationId xmlns:a16="http://schemas.microsoft.com/office/drawing/2014/main" id="{A3E0E9D2-9759-47C0-9240-1E4EE1730311}"/>
              </a:ext>
            </a:extLst>
          </p:cNvPr>
          <p:cNvGraphicFramePr>
            <a:graphicFrameLocks noGrp="1"/>
          </p:cNvGraphicFramePr>
          <p:nvPr>
            <p:ph idx="1"/>
            <p:extLst>
              <p:ext uri="{D42A27DB-BD31-4B8C-83A1-F6EECF244321}">
                <p14:modId xmlns:p14="http://schemas.microsoft.com/office/powerpoint/2010/main" val="3314187776"/>
              </p:ext>
            </p:extLst>
          </p:nvPr>
        </p:nvGraphicFramePr>
        <p:xfrm>
          <a:off x="1248672" y="1935942"/>
          <a:ext cx="10093485" cy="3664758"/>
        </p:xfrm>
        <a:graphic>
          <a:graphicData uri="http://schemas.openxmlformats.org/drawingml/2006/table">
            <a:tbl>
              <a:tblPr bandRow="1">
                <a:tableStyleId>{5C22544A-7EE6-4342-B048-85BDC9FD1C3A}</a:tableStyleId>
              </a:tblPr>
              <a:tblGrid>
                <a:gridCol w="1411605">
                  <a:extLst>
                    <a:ext uri="{9D8B030D-6E8A-4147-A177-3AD203B41FA5}">
                      <a16:colId xmlns:a16="http://schemas.microsoft.com/office/drawing/2014/main" val="1813392865"/>
                    </a:ext>
                  </a:extLst>
                </a:gridCol>
                <a:gridCol w="8681880">
                  <a:extLst>
                    <a:ext uri="{9D8B030D-6E8A-4147-A177-3AD203B41FA5}">
                      <a16:colId xmlns:a16="http://schemas.microsoft.com/office/drawing/2014/main" val="1024937808"/>
                    </a:ext>
                  </a:extLst>
                </a:gridCol>
              </a:tblGrid>
              <a:tr h="970083">
                <a:tc>
                  <a:txBody>
                    <a:bodyPr/>
                    <a:lstStyle/>
                    <a:p>
                      <a:r>
                        <a:rPr lang="en-US" sz="2400" dirty="0"/>
                        <a:t>T80*</a:t>
                      </a:r>
                    </a:p>
                  </a:txBody>
                  <a:tcPr/>
                </a:tc>
                <a:tc>
                  <a:txBody>
                    <a:bodyPr/>
                    <a:lstStyle/>
                    <a:p>
                      <a:r>
                        <a:rPr lang="en-US" sz="2400" dirty="0"/>
                        <a:t>Complications following infusion, transfusion and therapeutic injection</a:t>
                      </a:r>
                    </a:p>
                  </a:txBody>
                  <a:tcPr/>
                </a:tc>
                <a:extLst>
                  <a:ext uri="{0D108BD9-81ED-4DB2-BD59-A6C34878D82A}">
                    <a16:rowId xmlns:a16="http://schemas.microsoft.com/office/drawing/2014/main" val="1622875958"/>
                  </a:ext>
                </a:extLst>
              </a:tr>
              <a:tr h="538935">
                <a:tc>
                  <a:txBody>
                    <a:bodyPr/>
                    <a:lstStyle/>
                    <a:p>
                      <a:r>
                        <a:rPr lang="en-US" sz="2400" dirty="0"/>
                        <a:t>T81*</a:t>
                      </a:r>
                    </a:p>
                  </a:txBody>
                  <a:tcPr/>
                </a:tc>
                <a:tc>
                  <a:txBody>
                    <a:bodyPr/>
                    <a:lstStyle/>
                    <a:p>
                      <a:r>
                        <a:rPr lang="en-US" sz="2400" dirty="0"/>
                        <a:t>Complications of procedures, NEC</a:t>
                      </a:r>
                    </a:p>
                  </a:txBody>
                  <a:tcPr/>
                </a:tc>
                <a:extLst>
                  <a:ext uri="{0D108BD9-81ED-4DB2-BD59-A6C34878D82A}">
                    <a16:rowId xmlns:a16="http://schemas.microsoft.com/office/drawing/2014/main" val="1691891956"/>
                  </a:ext>
                </a:extLst>
              </a:tr>
              <a:tr h="538935">
                <a:tc>
                  <a:txBody>
                    <a:bodyPr/>
                    <a:lstStyle/>
                    <a:p>
                      <a:r>
                        <a:rPr lang="en-US" sz="2400" dirty="0"/>
                        <a:t>T82-T85*</a:t>
                      </a:r>
                    </a:p>
                  </a:txBody>
                  <a:tcPr/>
                </a:tc>
                <a:tc>
                  <a:txBody>
                    <a:bodyPr/>
                    <a:lstStyle/>
                    <a:p>
                      <a:r>
                        <a:rPr lang="en-US" sz="2400" dirty="0"/>
                        <a:t>Complications of devices, implants and grafts </a:t>
                      </a:r>
                    </a:p>
                  </a:txBody>
                  <a:tcPr/>
                </a:tc>
                <a:extLst>
                  <a:ext uri="{0D108BD9-81ED-4DB2-BD59-A6C34878D82A}">
                    <a16:rowId xmlns:a16="http://schemas.microsoft.com/office/drawing/2014/main" val="1327902035"/>
                  </a:ext>
                </a:extLst>
              </a:tr>
              <a:tr h="538935">
                <a:tc>
                  <a:txBody>
                    <a:bodyPr/>
                    <a:lstStyle/>
                    <a:p>
                      <a:r>
                        <a:rPr lang="en-US" sz="2400" dirty="0"/>
                        <a:t>T86</a:t>
                      </a:r>
                    </a:p>
                  </a:txBody>
                  <a:tcPr/>
                </a:tc>
                <a:tc>
                  <a:txBody>
                    <a:bodyPr/>
                    <a:lstStyle/>
                    <a:p>
                      <a:r>
                        <a:rPr lang="en-US" sz="2400" dirty="0"/>
                        <a:t>Complications of transplanted organs and tissue</a:t>
                      </a:r>
                    </a:p>
                  </a:txBody>
                  <a:tcPr/>
                </a:tc>
                <a:extLst>
                  <a:ext uri="{0D108BD9-81ED-4DB2-BD59-A6C34878D82A}">
                    <a16:rowId xmlns:a16="http://schemas.microsoft.com/office/drawing/2014/main" val="2397944025"/>
                  </a:ext>
                </a:extLst>
              </a:tr>
              <a:tr h="538935">
                <a:tc>
                  <a:txBody>
                    <a:bodyPr/>
                    <a:lstStyle/>
                    <a:p>
                      <a:r>
                        <a:rPr lang="en-US" sz="2400" dirty="0"/>
                        <a:t>T87</a:t>
                      </a:r>
                    </a:p>
                  </a:txBody>
                  <a:tcPr/>
                </a:tc>
                <a:tc>
                  <a:txBody>
                    <a:bodyPr/>
                    <a:lstStyle/>
                    <a:p>
                      <a:r>
                        <a:rPr lang="en-US" sz="2400" dirty="0"/>
                        <a:t>Complications peculiar to reattachment and amputation</a:t>
                      </a:r>
                    </a:p>
                  </a:txBody>
                  <a:tcPr/>
                </a:tc>
                <a:extLst>
                  <a:ext uri="{0D108BD9-81ED-4DB2-BD59-A6C34878D82A}">
                    <a16:rowId xmlns:a16="http://schemas.microsoft.com/office/drawing/2014/main" val="3848910029"/>
                  </a:ext>
                </a:extLst>
              </a:tr>
              <a:tr h="538935">
                <a:tc>
                  <a:txBody>
                    <a:bodyPr/>
                    <a:lstStyle/>
                    <a:p>
                      <a:r>
                        <a:rPr lang="en-US" sz="2400" dirty="0"/>
                        <a:t>T88*</a:t>
                      </a:r>
                    </a:p>
                  </a:txBody>
                  <a:tcPr/>
                </a:tc>
                <a:tc>
                  <a:txBody>
                    <a:bodyPr/>
                    <a:lstStyle/>
                    <a:p>
                      <a:r>
                        <a:rPr lang="en-US" sz="2400" dirty="0"/>
                        <a:t>Other complications of surgical and medical care, NEC</a:t>
                      </a:r>
                    </a:p>
                  </a:txBody>
                  <a:tcPr/>
                </a:tc>
                <a:extLst>
                  <a:ext uri="{0D108BD9-81ED-4DB2-BD59-A6C34878D82A}">
                    <a16:rowId xmlns:a16="http://schemas.microsoft.com/office/drawing/2014/main" val="2285602861"/>
                  </a:ext>
                </a:extLst>
              </a:tr>
            </a:tbl>
          </a:graphicData>
        </a:graphic>
      </p:graphicFrame>
    </p:spTree>
    <p:extLst>
      <p:ext uri="{BB962C8B-B14F-4D97-AF65-F5344CB8AC3E}">
        <p14:creationId xmlns:p14="http://schemas.microsoft.com/office/powerpoint/2010/main" val="784408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CB1FF-B47A-4DC3-86A2-BE04EFF6A339}"/>
              </a:ext>
            </a:extLst>
          </p:cNvPr>
          <p:cNvSpPr>
            <a:spLocks noGrp="1"/>
          </p:cNvSpPr>
          <p:nvPr>
            <p:ph type="title"/>
          </p:nvPr>
        </p:nvSpPr>
        <p:spPr/>
        <p:txBody>
          <a:bodyPr/>
          <a:lstStyle/>
          <a:p>
            <a:r>
              <a:rPr lang="en-US" dirty="0"/>
              <a:t>7</a:t>
            </a:r>
            <a:r>
              <a:rPr lang="en-US" baseline="30000" dirty="0"/>
              <a:t>th</a:t>
            </a:r>
            <a:r>
              <a:rPr lang="en-US" dirty="0"/>
              <a:t> Characters for T80-T85 and T88</a:t>
            </a:r>
          </a:p>
        </p:txBody>
      </p:sp>
      <p:sp>
        <p:nvSpPr>
          <p:cNvPr id="3" name="Content Placeholder 2">
            <a:extLst>
              <a:ext uri="{FF2B5EF4-FFF2-40B4-BE49-F238E27FC236}">
                <a16:creationId xmlns:a16="http://schemas.microsoft.com/office/drawing/2014/main" id="{A4C1A094-A84B-4F3F-A604-8799F7F52F18}"/>
              </a:ext>
            </a:extLst>
          </p:cNvPr>
          <p:cNvSpPr>
            <a:spLocks noGrp="1"/>
          </p:cNvSpPr>
          <p:nvPr>
            <p:ph idx="1"/>
          </p:nvPr>
        </p:nvSpPr>
        <p:spPr>
          <a:xfrm>
            <a:off x="1097280" y="2010834"/>
            <a:ext cx="10058400" cy="4023360"/>
          </a:xfrm>
        </p:spPr>
        <p:txBody>
          <a:bodyPr>
            <a:normAutofit lnSpcReduction="10000"/>
          </a:bodyPr>
          <a:lstStyle/>
          <a:p>
            <a:pPr>
              <a:lnSpc>
                <a:spcPct val="110000"/>
              </a:lnSpc>
              <a:spcAft>
                <a:spcPts val="0"/>
              </a:spcAft>
            </a:pPr>
            <a:r>
              <a:rPr lang="en-US" sz="2800" dirty="0"/>
              <a:t>7</a:t>
            </a:r>
            <a:r>
              <a:rPr lang="en-US" sz="2800" baseline="30000" dirty="0"/>
              <a:t>th</a:t>
            </a:r>
            <a:r>
              <a:rPr lang="en-US" sz="2800" dirty="0"/>
              <a:t> character required to specify:</a:t>
            </a:r>
          </a:p>
          <a:p>
            <a:pPr lvl="1">
              <a:lnSpc>
                <a:spcPct val="110000"/>
              </a:lnSpc>
              <a:spcBef>
                <a:spcPts val="0"/>
              </a:spcBef>
              <a:spcAft>
                <a:spcPts val="0"/>
              </a:spcAft>
            </a:pPr>
            <a:r>
              <a:rPr lang="en-US" sz="2400" b="1" dirty="0">
                <a:solidFill>
                  <a:srgbClr val="0070C0"/>
                </a:solidFill>
              </a:rPr>
              <a:t>Initial encounter (“A”) </a:t>
            </a:r>
          </a:p>
          <a:p>
            <a:pPr lvl="2">
              <a:lnSpc>
                <a:spcPct val="110000"/>
              </a:lnSpc>
              <a:spcBef>
                <a:spcPts val="0"/>
              </a:spcBef>
              <a:spcAft>
                <a:spcPts val="0"/>
              </a:spcAft>
            </a:pPr>
            <a:r>
              <a:rPr lang="en-US" sz="2000" dirty="0">
                <a:solidFill>
                  <a:srgbClr val="0070C0"/>
                </a:solidFill>
              </a:rPr>
              <a:t>Under active treatment </a:t>
            </a:r>
          </a:p>
          <a:p>
            <a:pPr lvl="2">
              <a:lnSpc>
                <a:spcPct val="110000"/>
              </a:lnSpc>
              <a:spcBef>
                <a:spcPts val="0"/>
              </a:spcBef>
              <a:spcAft>
                <a:spcPts val="0"/>
              </a:spcAft>
            </a:pPr>
            <a:r>
              <a:rPr lang="en-US" sz="2000" dirty="0">
                <a:solidFill>
                  <a:srgbClr val="0070C0"/>
                </a:solidFill>
              </a:rPr>
              <a:t>Does not matter if previously diagnosed</a:t>
            </a:r>
            <a:endParaRPr lang="en-US" sz="1800" dirty="0">
              <a:solidFill>
                <a:srgbClr val="0070C0"/>
              </a:solidFill>
            </a:endParaRPr>
          </a:p>
          <a:p>
            <a:pPr lvl="1">
              <a:lnSpc>
                <a:spcPct val="110000"/>
              </a:lnSpc>
              <a:spcBef>
                <a:spcPts val="1200"/>
              </a:spcBef>
              <a:spcAft>
                <a:spcPts val="0"/>
              </a:spcAft>
            </a:pPr>
            <a:r>
              <a:rPr lang="en-US" sz="2400" dirty="0"/>
              <a:t>Subsequent encounter (“D”)</a:t>
            </a:r>
          </a:p>
          <a:p>
            <a:pPr lvl="2">
              <a:lnSpc>
                <a:spcPct val="110000"/>
              </a:lnSpc>
              <a:spcBef>
                <a:spcPts val="0"/>
              </a:spcBef>
              <a:spcAft>
                <a:spcPts val="0"/>
              </a:spcAft>
            </a:pPr>
            <a:r>
              <a:rPr lang="en-US" sz="2200" dirty="0"/>
              <a:t>Routine care during healing or recovery; </a:t>
            </a:r>
            <a:r>
              <a:rPr lang="en-US" sz="2200" u="sng" dirty="0"/>
              <a:t>active treatment has been completed</a:t>
            </a:r>
          </a:p>
          <a:p>
            <a:pPr lvl="1">
              <a:lnSpc>
                <a:spcPct val="110000"/>
              </a:lnSpc>
              <a:spcBef>
                <a:spcPts val="1200"/>
              </a:spcBef>
              <a:spcAft>
                <a:spcPts val="0"/>
              </a:spcAft>
            </a:pPr>
            <a:r>
              <a:rPr lang="en-US" sz="2400" dirty="0"/>
              <a:t>Sequela (“S”)</a:t>
            </a:r>
          </a:p>
          <a:p>
            <a:pPr lvl="2">
              <a:lnSpc>
                <a:spcPct val="110000"/>
              </a:lnSpc>
              <a:spcBef>
                <a:spcPts val="0"/>
              </a:spcBef>
              <a:spcAft>
                <a:spcPts val="0"/>
              </a:spcAft>
            </a:pPr>
            <a:r>
              <a:rPr lang="en-US" sz="2200" dirty="0"/>
              <a:t>Complications or conditions that arise as direct result of the complication </a:t>
            </a:r>
          </a:p>
          <a:p>
            <a:pPr lvl="2"/>
            <a:endParaRPr lang="en-US" dirty="0"/>
          </a:p>
          <a:p>
            <a:pPr marL="0" indent="0">
              <a:spcBef>
                <a:spcPts val="0"/>
              </a:spcBef>
              <a:spcAft>
                <a:spcPts val="0"/>
              </a:spcAft>
              <a:buNone/>
            </a:pPr>
            <a:r>
              <a:rPr lang="en-US" sz="2000" dirty="0">
                <a:solidFill>
                  <a:srgbClr val="002060"/>
                </a:solidFill>
              </a:rPr>
              <a:t>Reference:</a:t>
            </a:r>
          </a:p>
          <a:p>
            <a:pPr>
              <a:spcBef>
                <a:spcPts val="0"/>
              </a:spcBef>
              <a:spcAft>
                <a:spcPts val="0"/>
              </a:spcAft>
              <a:buFont typeface="Wingdings" panose="05000000000000000000" pitchFamily="2" charset="2"/>
              <a:buChar char="Ø"/>
            </a:pPr>
            <a:r>
              <a:rPr lang="en-US" sz="2000" dirty="0">
                <a:solidFill>
                  <a:srgbClr val="002060"/>
                </a:solidFill>
              </a:rPr>
              <a:t>OCG Section I.C.19.a</a:t>
            </a:r>
          </a:p>
        </p:txBody>
      </p:sp>
    </p:spTree>
    <p:extLst>
      <p:ext uri="{BB962C8B-B14F-4D97-AF65-F5344CB8AC3E}">
        <p14:creationId xmlns:p14="http://schemas.microsoft.com/office/powerpoint/2010/main" val="266176868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10219</TotalTime>
  <Words>3332</Words>
  <Application>Microsoft Office PowerPoint</Application>
  <PresentationFormat>Widescreen</PresentationFormat>
  <Paragraphs>656</Paragraphs>
  <Slides>55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Calibri Light</vt:lpstr>
      <vt:lpstr>Wingdings</vt:lpstr>
      <vt:lpstr>Retrospect</vt:lpstr>
      <vt:lpstr>Coding for Complications of Medical &amp; Surgical Care</vt:lpstr>
      <vt:lpstr>Documentation of Complications of Care</vt:lpstr>
      <vt:lpstr>Documentation of Complications of Care</vt:lpstr>
      <vt:lpstr>Complications of Care: Coding </vt:lpstr>
      <vt:lpstr>Complications of Care: Coding </vt:lpstr>
      <vt:lpstr>Complications of Care: Code Sequencing </vt:lpstr>
      <vt:lpstr>Complication Coding </vt:lpstr>
      <vt:lpstr>T- Codes for Complications</vt:lpstr>
      <vt:lpstr>7th Characters for T80-T85 and T88</vt:lpstr>
      <vt:lpstr>Complications Following Infusion, Transfusion and Therapeutic Injection (T80)</vt:lpstr>
      <vt:lpstr>Infection Following Infusion, Transfusion and Therapeutic Injection</vt:lpstr>
      <vt:lpstr>Examples of Infection Following Infusion, Transfusion and Therapeutic Injection</vt:lpstr>
      <vt:lpstr>Complication of Procedures, NEC (T81)</vt:lpstr>
      <vt:lpstr>Examples of Complication of Procedures, NEC </vt:lpstr>
      <vt:lpstr>Coding Clinic Advice for Complications of Procedures NEC (T81) </vt:lpstr>
      <vt:lpstr>Complication of Devices, Implants and Grafts </vt:lpstr>
      <vt:lpstr>Cardiac and Vascular Prosthetic Devices, Implants and Grafts (T82)</vt:lpstr>
      <vt:lpstr>Examples of Cardiac and Vascular Devices, Implants and Grafts Complications</vt:lpstr>
      <vt:lpstr>Genitourinary Prosthetic Devices, Implants and Grafts (T83)</vt:lpstr>
      <vt:lpstr>Examples of Other Complications of GU Devices, Implants and Grafts</vt:lpstr>
      <vt:lpstr>Internal Orthopedic Prosthetic Devices, Implants and Grafts (T84)</vt:lpstr>
      <vt:lpstr>Examples of Internal Orthopedic Devices, Implants and Grafts Complications</vt:lpstr>
      <vt:lpstr>Other Internal Prosthetic Devices, Implants and Grafts (T85)</vt:lpstr>
      <vt:lpstr>Examples of Other Internal Devices, Implants and Grafts Complications</vt:lpstr>
      <vt:lpstr>Coding Clinic Advice for Complications d/t Device, Implants and Grafts (T82-T85)</vt:lpstr>
      <vt:lpstr>Complications of Transplanted Organs &amp; Tissue</vt:lpstr>
      <vt:lpstr>Complications of Transplanted Organs &amp; Tissue</vt:lpstr>
      <vt:lpstr>Transplant Complications</vt:lpstr>
      <vt:lpstr>CKD in Kidney Transplant</vt:lpstr>
      <vt:lpstr>CKD in Kidney Transplant</vt:lpstr>
      <vt:lpstr>Cytomegalovirus s/p Transplant</vt:lpstr>
      <vt:lpstr>Diabetes in Pancreas Transplant</vt:lpstr>
      <vt:lpstr>Transplant Complications: Coding Clinic</vt:lpstr>
      <vt:lpstr>Examples of Transplant Complication</vt:lpstr>
      <vt:lpstr>Complications of Reattachment &amp; Amputation</vt:lpstr>
      <vt:lpstr>Examples of Reattachment and Amputation Complications</vt:lpstr>
      <vt:lpstr>Other Complications of Surgical &amp; Medical Care, NEC</vt:lpstr>
      <vt:lpstr>Body System Complications</vt:lpstr>
      <vt:lpstr>Body System Complications</vt:lpstr>
      <vt:lpstr>Other Circulatory System Complications (I97, I99)</vt:lpstr>
      <vt:lpstr>Examples of Circulatory System Complications</vt:lpstr>
      <vt:lpstr>Other Respiratory System Complications (J95)</vt:lpstr>
      <vt:lpstr>Tracheostomy Complications (J95.0-)</vt:lpstr>
      <vt:lpstr>Examples of Respiratory System Complications</vt:lpstr>
      <vt:lpstr>Other Digestive System Complications (K91)</vt:lpstr>
      <vt:lpstr>Complications of Artificial Openings of Digestive System (K94)</vt:lpstr>
      <vt:lpstr>Examples of Digestive System Complications</vt:lpstr>
      <vt:lpstr>Postoperative Ileus</vt:lpstr>
      <vt:lpstr>Postop Intra-abdominal Hemorrhage due to Coagulopathy</vt:lpstr>
      <vt:lpstr>Other Genitourinary System Complications (N98, N99)</vt:lpstr>
      <vt:lpstr>Complications of Stoma of Urinary Tract </vt:lpstr>
      <vt:lpstr>Examples of GU System Complications</vt:lpstr>
      <vt:lpstr>Summary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Burgess</dc:creator>
  <cp:lastModifiedBy>Warford, Susanne (BHS)</cp:lastModifiedBy>
  <cp:revision>106</cp:revision>
  <dcterms:created xsi:type="dcterms:W3CDTF">2018-07-15T18:19:18Z</dcterms:created>
  <dcterms:modified xsi:type="dcterms:W3CDTF">2018-08-16T18:16:49Z</dcterms:modified>
</cp:coreProperties>
</file>