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26" r:id="rId1"/>
  </p:sldMasterIdLst>
  <p:notesMasterIdLst>
    <p:notesMasterId r:id="rId8"/>
  </p:notesMasterIdLst>
  <p:handoutMasterIdLst>
    <p:handoutMasterId r:id="rId9"/>
  </p:handoutMasterIdLst>
  <p:sldIdLst>
    <p:sldId id="524" r:id="rId2"/>
    <p:sldId id="525" r:id="rId3"/>
    <p:sldId id="526" r:id="rId4"/>
    <p:sldId id="527" r:id="rId5"/>
    <p:sldId id="528" r:id="rId6"/>
    <p:sldId id="529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Wingdings 3" pitchFamily="18" charset="2"/>
        <a:ea typeface="Geneva"/>
        <a:cs typeface="Geneva"/>
        <a:sym typeface="Wingdings 3" pitchFamily="18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B20"/>
    <a:srgbClr val="5B005E"/>
    <a:srgbClr val="660066"/>
    <a:srgbClr val="FFCC66"/>
    <a:srgbClr val="59065F"/>
    <a:srgbClr val="5C005D"/>
    <a:srgbClr val="D0CDA8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2" autoAdjust="0"/>
    <p:restoredTop sz="82238" autoAdjust="0"/>
  </p:normalViewPr>
  <p:slideViewPr>
    <p:cSldViewPr>
      <p:cViewPr varScale="1">
        <p:scale>
          <a:sx n="40" d="100"/>
          <a:sy n="40" d="100"/>
        </p:scale>
        <p:origin x="89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>
      <p:cViewPr varScale="1">
        <p:scale>
          <a:sx n="74" d="100"/>
          <a:sy n="74" d="100"/>
        </p:scale>
        <p:origin x="-2190" y="-11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0557" cy="4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2" tIns="46886" rIns="93772" bIns="468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Wingdings 3" pitchFamily="-108" charset="2"/>
                <a:ea typeface="Geneva" pitchFamily="-108" charset="-128"/>
                <a:cs typeface="Geneva" pitchFamily="-108" charset="-128"/>
                <a:sym typeface="Wingdings 3" pitchFamily="-10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4488" y="0"/>
            <a:ext cx="3150557" cy="4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2" tIns="46886" rIns="93772" bIns="468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Wingdings 3" pitchFamily="-108" charset="2"/>
                <a:ea typeface="Geneva" pitchFamily="-108" charset="-128"/>
                <a:cs typeface="+mn-cs"/>
                <a:sym typeface="Wingdings 3" pitchFamily="-108" charset="2"/>
              </a:defRPr>
            </a:lvl1pPr>
          </a:lstStyle>
          <a:p>
            <a:pPr>
              <a:defRPr/>
            </a:pPr>
            <a:fld id="{170C502C-A367-4D4F-9BE0-0FDB3F823D68}" type="datetime1">
              <a:rPr lang="en-US"/>
              <a:pPr>
                <a:defRPr/>
              </a:pPr>
              <a:t>2/8/2017</a:t>
            </a:fld>
            <a:endParaRPr lang="en-US" dirty="0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88208"/>
            <a:ext cx="3150557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2" tIns="46886" rIns="93772" bIns="468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Wingdings 3" pitchFamily="-108" charset="2"/>
                <a:ea typeface="Geneva" pitchFamily="-108" charset="-128"/>
                <a:cs typeface="Geneva" pitchFamily="-108" charset="-128"/>
                <a:sym typeface="Wingdings 3" pitchFamily="-10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4488" y="9088208"/>
            <a:ext cx="3150557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72" tIns="46886" rIns="93772" bIns="468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Wingdings 3" pitchFamily="-108" charset="2"/>
                <a:ea typeface="Geneva" pitchFamily="-108" charset="-128"/>
                <a:cs typeface="+mn-cs"/>
                <a:sym typeface="Wingdings 3" pitchFamily="-108" charset="2"/>
              </a:defRPr>
            </a:lvl1pPr>
          </a:lstStyle>
          <a:p>
            <a:pPr>
              <a:defRPr/>
            </a:pPr>
            <a:fld id="{91E9E4B7-632F-47CD-8DDD-4F5763901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2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48" cy="48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defTabSz="967021">
              <a:defRPr sz="1200">
                <a:latin typeface="Arial" charset="0"/>
                <a:ea typeface="Geneva" charset="-128"/>
                <a:cs typeface="+mn-cs"/>
                <a:sym typeface="Wingdings 3" pitchFamily="-10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12" y="0"/>
            <a:ext cx="3170248" cy="48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r" defTabSz="967021">
              <a:defRPr sz="1200">
                <a:latin typeface="Arial" charset="0"/>
                <a:ea typeface="Geneva" charset="-128"/>
                <a:cs typeface="+mn-cs"/>
                <a:sym typeface="Wingdings 3" pitchFamily="-10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9" y="4560287"/>
            <a:ext cx="5851504" cy="432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956"/>
            <a:ext cx="3170248" cy="48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defTabSz="967021">
              <a:defRPr sz="1200">
                <a:latin typeface="Arial" charset="0"/>
                <a:ea typeface="Geneva" charset="-128"/>
                <a:cs typeface="+mn-cs"/>
                <a:sym typeface="Wingdings 3" pitchFamily="-10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12" y="9118956"/>
            <a:ext cx="3170248" cy="48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r" defTabSz="967021">
              <a:defRPr sz="1200">
                <a:latin typeface="Arial" charset="0"/>
                <a:ea typeface="Geneva" pitchFamily="-108" charset="-128"/>
                <a:cs typeface="+mn-cs"/>
                <a:sym typeface="Wingdings 3" pitchFamily="-108" charset="2"/>
              </a:defRPr>
            </a:lvl1pPr>
          </a:lstStyle>
          <a:p>
            <a:pPr>
              <a:defRPr/>
            </a:pPr>
            <a:fld id="{203100B3-E747-4C54-92FA-4EBC3B132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1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100B3-E747-4C54-92FA-4EBC3B13282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1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100B3-E747-4C54-92FA-4EBC3B1328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100B3-E747-4C54-92FA-4EBC3B13282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1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cdis_bost_sl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solidFill>
            <a:srgbClr val="5B005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Geneva" pitchFamily="59" charset="0"/>
              <a:cs typeface="Geneva" pitchFamily="59" charset="0"/>
              <a:sym typeface="Wingdings 3" pitchFamily="59" charset="2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FontTx/>
              <a:buNone/>
              <a:defRPr sz="2800">
                <a:ea typeface="Geneva" pitchFamily="-108" charset="-12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246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>
            <a:lvl1pPr>
              <a:defRPr sz="3600">
                <a:solidFill>
                  <a:srgbClr val="59065F"/>
                </a:solidFill>
                <a:ea typeface="Geneva" pitchFamily="-108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acdis_bost_slid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rgbClr val="5C00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cdis_bost_slide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solidFill>
            <a:srgbClr val="5B005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Geneva" pitchFamily="59" charset="0"/>
              <a:cs typeface="Geneva" pitchFamily="59" charset="0"/>
              <a:sym typeface="Wingdings 3" pitchFamily="59" charset="2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-108" charset="0"/>
          <a:ea typeface="Geneva" charset="-128"/>
          <a:cs typeface="Geneva" pitchFamily="-108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-108" charset="0"/>
          <a:ea typeface="Geneva" charset="-128"/>
          <a:cs typeface="Geneva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-108" charset="0"/>
          <a:ea typeface="Geneva" charset="-128"/>
          <a:cs typeface="Geneva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-108" charset="0"/>
          <a:ea typeface="Geneva" charset="-128"/>
          <a:cs typeface="Geneva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itchFamily="-108" charset="0"/>
          <a:ea typeface="Geneva" charset="-128"/>
          <a:cs typeface="Geneva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9065F"/>
        </a:buClr>
        <a:buSzPct val="105000"/>
        <a:buChar char="•"/>
        <a:defRPr sz="3200">
          <a:solidFill>
            <a:schemeClr val="tx1"/>
          </a:solidFill>
          <a:latin typeface="+mn-lt"/>
          <a:ea typeface="Geneva" charset="-128"/>
          <a:cs typeface="Geneva" pitchFamily="-108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065F"/>
        </a:buClr>
        <a:buSzPct val="105000"/>
        <a:buChar char="–"/>
        <a:defRPr sz="2800">
          <a:solidFill>
            <a:schemeClr val="tx1"/>
          </a:solidFill>
          <a:latin typeface="+mn-lt"/>
          <a:ea typeface="Geneva" charset="-128"/>
          <a:cs typeface="Geneva" pitchFamily="5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9065F"/>
        </a:buClr>
        <a:buSzPct val="105000"/>
        <a:buChar char="•"/>
        <a:defRPr sz="2400">
          <a:solidFill>
            <a:schemeClr val="tx1"/>
          </a:solidFill>
          <a:latin typeface="+mn-lt"/>
          <a:ea typeface="ヒラギノ角ゴ Pro W3" pitchFamily="59" charset="-128"/>
          <a:cs typeface="ヒラギノ角ゴ Pro W3" pitchFamily="5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065F"/>
        </a:buClr>
        <a:buSzPct val="105000"/>
        <a:buChar char="–"/>
        <a:defRPr sz="2000">
          <a:solidFill>
            <a:schemeClr val="tx1"/>
          </a:solidFill>
          <a:latin typeface="+mn-lt"/>
          <a:ea typeface="ヒラギノ角ゴ Pro W3" pitchFamily="59" charset="-128"/>
          <a:cs typeface="ヒラギノ角ゴ Pro W3" pitchFamily="5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9065F"/>
        </a:buClr>
        <a:buSzPct val="105000"/>
        <a:buChar char="»"/>
        <a:defRPr sz="2000">
          <a:solidFill>
            <a:schemeClr val="tx1"/>
          </a:solidFill>
          <a:latin typeface="+mn-lt"/>
          <a:ea typeface="ヒラギノ角ゴ Pro W3" pitchFamily="59" charset="-128"/>
          <a:cs typeface="ヒラギノ角ゴ Pro W3" pitchFamily="5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76"/>
          <p:cNvSpPr txBox="1">
            <a:spLocks noChangeArrowheads="1"/>
          </p:cNvSpPr>
          <p:nvPr/>
        </p:nvSpPr>
        <p:spPr bwMode="auto">
          <a:xfrm>
            <a:off x="228600" y="2286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" pitchFamily="-111" charset="0"/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239951"/>
              </p:ext>
            </p:extLst>
          </p:nvPr>
        </p:nvGraphicFramePr>
        <p:xfrm>
          <a:off x="2209800" y="1524000"/>
          <a:ext cx="4762500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esentation" r:id="rId3" imgW="4366201" imgH="3273395" progId="PowerPoint.Show.12">
                  <p:embed/>
                </p:oleObj>
              </mc:Choice>
              <mc:Fallback>
                <p:oleObj name="Presentation" r:id="rId3" imgW="4366201" imgH="327339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1524000"/>
                        <a:ext cx="4762500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702190"/>
            <a:ext cx="3677143" cy="615581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84820"/>
            <a:ext cx="8839200" cy="4720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CDI Pocket Guide </a:t>
            </a:r>
            <a:r>
              <a:rPr lang="en-US" dirty="0" err="1"/>
              <a:t>e</a:t>
            </a:r>
            <a:r>
              <a:rPr lang="en-US" dirty="0" err="1" smtClean="0"/>
              <a:t>book</a:t>
            </a:r>
            <a:r>
              <a:rPr lang="en-US" dirty="0" smtClean="0"/>
              <a:t> table of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"/>
            <a:ext cx="7813929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6" y="1143000"/>
            <a:ext cx="9085714" cy="4876800"/>
          </a:xfrm>
          <a:prstGeom prst="rect">
            <a:avLst/>
          </a:prstGeo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395288"/>
            <a:ext cx="8682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400" b="1" dirty="0" smtClean="0">
                <a:solidFill>
                  <a:schemeClr val="bg1"/>
                </a:solidFill>
                <a:latin typeface="Arial Black" pitchFamily="-111" charset="0"/>
              </a:rPr>
              <a:t>Respiratory failure (continued)</a:t>
            </a:r>
            <a:endParaRPr lang="en-US" sz="3400" dirty="0">
              <a:solidFill>
                <a:schemeClr val="bg1"/>
              </a:solidFill>
              <a:latin typeface="Arial Black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395288"/>
            <a:ext cx="8682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400" b="1" dirty="0" smtClean="0">
                <a:solidFill>
                  <a:schemeClr val="bg1"/>
                </a:solidFill>
                <a:latin typeface="Arial Black" pitchFamily="-111" charset="0"/>
              </a:rPr>
              <a:t>CDI Pocket Guide Digital Editions</a:t>
            </a:r>
            <a:endParaRPr lang="en-US" sz="3400" dirty="0">
              <a:solidFill>
                <a:schemeClr val="bg1"/>
              </a:solidFill>
              <a:latin typeface="Arial Black" pitchFamily="-11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59" y="1143000"/>
            <a:ext cx="4023360" cy="53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395288"/>
            <a:ext cx="8682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400" b="1" dirty="0" smtClean="0">
                <a:solidFill>
                  <a:schemeClr val="bg1"/>
                </a:solidFill>
                <a:latin typeface="Arial Black" pitchFamily="-111" charset="0"/>
              </a:rPr>
              <a:t>CDI Pocket Guide Digital Editions</a:t>
            </a:r>
            <a:endParaRPr lang="en-US" sz="3400" dirty="0">
              <a:solidFill>
                <a:schemeClr val="bg1"/>
              </a:solidFill>
              <a:latin typeface="Arial Black" pitchFamily="-111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07" y="1219200"/>
            <a:ext cx="4096512" cy="546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DIStemp">
  <a:themeElements>
    <a:clrScheme name="ACDIS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CDIS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ACDIS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DIS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DIS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DIS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DIS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DIS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DIS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DIS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DIS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DIS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DIS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DIS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ACDIS_2010_temp.potx</Template>
  <TotalTime>25345</TotalTime>
  <Words>25</Words>
  <Application>Microsoft Office PowerPoint</Application>
  <PresentationFormat>On-screen Show (4:3)</PresentationFormat>
  <Paragraphs>7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Geneva</vt:lpstr>
      <vt:lpstr>Times</vt:lpstr>
      <vt:lpstr>Wingdings 3</vt:lpstr>
      <vt:lpstr>ヒラギノ角ゴ Pro W3</vt:lpstr>
      <vt:lpstr>ACDIStemp</vt:lpstr>
      <vt:lpstr>Presentation</vt:lpstr>
      <vt:lpstr>PowerPoint Presentation</vt:lpstr>
      <vt:lpstr>CDI Pocket Guide ebook table of contents</vt:lpstr>
      <vt:lpstr>PowerPoint Presentation</vt:lpstr>
      <vt:lpstr>PowerPoint Presentation</vt:lpstr>
      <vt:lpstr>PowerPoint Presentation</vt:lpstr>
      <vt:lpstr>PowerPoint Presentation</vt:lpstr>
    </vt:vector>
  </TitlesOfParts>
  <Company>AnnMarie Lemoine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AnnMarie Lemoine</dc:creator>
  <cp:lastModifiedBy>Brian Murphy</cp:lastModifiedBy>
  <cp:revision>1375</cp:revision>
  <cp:lastPrinted>2010-05-18T20:18:37Z</cp:lastPrinted>
  <dcterms:created xsi:type="dcterms:W3CDTF">2010-05-18T20:16:13Z</dcterms:created>
  <dcterms:modified xsi:type="dcterms:W3CDTF">2017-02-08T14:09:35Z</dcterms:modified>
</cp:coreProperties>
</file>