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2742" y="-12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1" y="6218863"/>
            <a:ext cx="686331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514350" y="2336802"/>
            <a:ext cx="5829300" cy="243968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514350" y="4815476"/>
            <a:ext cx="5829300" cy="1599605"/>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2824" y="6604000"/>
            <a:ext cx="6860824" cy="2549451"/>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C85EB5-D81C-41BC-B127-2415376ABD6A}" type="datetimeFigureOut">
              <a:rPr lang="en-US" smtClean="0"/>
              <a:t>3/28/2017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631C2B6-A1AF-47A5-8486-37B0B05EE0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1975106"/>
            <a:ext cx="6172200" cy="584809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31C2B6-A1AF-47A5-8486-37B0B05EE0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010" y="366187"/>
            <a:ext cx="1333103" cy="745701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88"/>
            <a:ext cx="4743450" cy="745701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31C2B6-A1AF-47A5-8486-37B0B05EE0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31C2B6-A1AF-47A5-8486-37B0B05EE072}"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41782" y="1412949"/>
            <a:ext cx="5829300" cy="24384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942035" y="3908949"/>
            <a:ext cx="3429000" cy="1939851"/>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631C2B6-A1AF-47A5-8486-37B0B05EE072}" type="slidenum">
              <a:rPr lang="en-US" smtClean="0"/>
              <a:t>‹#›</a:t>
            </a:fld>
            <a:endParaRPr lang="en-US"/>
          </a:p>
        </p:txBody>
      </p:sp>
      <p:sp>
        <p:nvSpPr>
          <p:cNvPr id="7" name="Chevron 6"/>
          <p:cNvSpPr/>
          <p:nvPr/>
        </p:nvSpPr>
        <p:spPr>
          <a:xfrm>
            <a:off x="2727510"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2587698" y="4007296"/>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486150" y="1975105"/>
            <a:ext cx="3028950" cy="6034617"/>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31C2B6-A1AF-47A5-8486-37B0B05EE072}"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6172200" cy="1524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213600"/>
            <a:ext cx="303014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483770" y="7213600"/>
            <a:ext cx="3031331" cy="1016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1925726"/>
            <a:ext cx="3030141" cy="5255684"/>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483769" y="1925726"/>
            <a:ext cx="3031331" cy="5255684"/>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631C2B6-A1AF-47A5-8486-37B0B05EE0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631C2B6-A1AF-47A5-8486-37B0B05EE072}"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DC85EB5-D81C-41BC-B127-2415376ABD6A}" type="datetimeFigureOut">
              <a:rPr lang="en-US" smtClean="0"/>
              <a:t>3/28/2017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631C2B6-A1AF-47A5-8486-37B0B05EE0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6502400"/>
            <a:ext cx="5611332" cy="6096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314700" y="7140136"/>
            <a:ext cx="2980944" cy="12192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85800" y="365760"/>
            <a:ext cx="5609844" cy="6096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5045274" y="8543925"/>
            <a:ext cx="1440180" cy="487680"/>
          </a:xfrm>
        </p:spPr>
        <p:txBody>
          <a:bodyPr/>
          <a:lstStyle>
            <a:extLst/>
          </a:lstStyle>
          <a:p>
            <a:fld id="{EDC85EB5-D81C-41BC-B127-2415376ABD6A}" type="datetimeFigureOut">
              <a:rPr lang="en-US" smtClean="0"/>
              <a:t>3/28/2017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631C2B6-A1AF-47A5-8486-37B0B05EE07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55924" y="7257870"/>
            <a:ext cx="5372100" cy="864309"/>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171450" y="253291"/>
            <a:ext cx="6515100" cy="585216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DC85EB5-D81C-41BC-B127-2415376ABD6A}" type="datetimeFigureOut">
              <a:rPr lang="en-US" smtClean="0"/>
              <a:t>3/28/2017</a:t>
            </a:fld>
            <a:endParaRPr lang="en-US"/>
          </a:p>
        </p:txBody>
      </p:sp>
      <p:sp>
        <p:nvSpPr>
          <p:cNvPr id="6" name="Footer Placeholder 5"/>
          <p:cNvSpPr>
            <a:spLocks noGrp="1"/>
          </p:cNvSpPr>
          <p:nvPr>
            <p:ph type="ftr" sz="quarter" idx="11"/>
          </p:nvPr>
        </p:nvSpPr>
        <p:spPr>
          <a:xfrm>
            <a:off x="3285054" y="8543926"/>
            <a:ext cx="1763011" cy="486833"/>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631C2B6-A1AF-47A5-8486-37B0B05EE072}" type="slidenum">
              <a:rPr lang="en-US" smtClean="0"/>
              <a:t>‹#›</a:t>
            </a:fld>
            <a:endParaRPr lang="en-US"/>
          </a:p>
        </p:txBody>
      </p:sp>
      <p:sp>
        <p:nvSpPr>
          <p:cNvPr id="2" name="Title 1"/>
          <p:cNvSpPr>
            <a:spLocks noGrp="1"/>
          </p:cNvSpPr>
          <p:nvPr>
            <p:ph type="title"/>
          </p:nvPr>
        </p:nvSpPr>
        <p:spPr>
          <a:xfrm>
            <a:off x="171450" y="6486830"/>
            <a:ext cx="6056574" cy="750229"/>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4532" y="7721671"/>
            <a:ext cx="2551736" cy="1441157"/>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6498084"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6358272" y="6651253"/>
            <a:ext cx="137160" cy="3048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374455" y="7926582"/>
            <a:ext cx="3705468" cy="122810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364288" y="7918681"/>
            <a:ext cx="2767838" cy="12446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4532" y="7721671"/>
            <a:ext cx="2551736" cy="1441157"/>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6928" y="7716985"/>
            <a:ext cx="2554132" cy="1445844"/>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342900" y="366184"/>
            <a:ext cx="6172200" cy="1524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342900" y="1975105"/>
            <a:ext cx="6172200" cy="6034617"/>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5045274" y="8543925"/>
            <a:ext cx="1440180" cy="487680"/>
          </a:xfrm>
          <a:prstGeom prst="rect">
            <a:avLst/>
          </a:prstGeom>
        </p:spPr>
        <p:txBody>
          <a:bodyPr vert="horz" anchor="b"/>
          <a:lstStyle>
            <a:lvl1pPr algn="l" eaLnBrk="1" latinLnBrk="0" hangingPunct="1">
              <a:defRPr kumimoji="0" sz="1000">
                <a:solidFill>
                  <a:schemeClr val="tx1"/>
                </a:solidFill>
              </a:defRPr>
            </a:lvl1pPr>
            <a:extLst/>
          </a:lstStyle>
          <a:p>
            <a:fld id="{EDC85EB5-D81C-41BC-B127-2415376ABD6A}" type="datetimeFigureOut">
              <a:rPr lang="en-US" smtClean="0"/>
              <a:t>3/28/2017</a:t>
            </a:fld>
            <a:endParaRPr lang="en-US"/>
          </a:p>
        </p:txBody>
      </p:sp>
      <p:sp>
        <p:nvSpPr>
          <p:cNvPr id="22" name="Footer Placeholder 21"/>
          <p:cNvSpPr>
            <a:spLocks noGrp="1"/>
          </p:cNvSpPr>
          <p:nvPr>
            <p:ph type="ftr" sz="quarter" idx="3"/>
          </p:nvPr>
        </p:nvSpPr>
        <p:spPr>
          <a:xfrm>
            <a:off x="3285054" y="8543926"/>
            <a:ext cx="1763011" cy="486833"/>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6485454" y="8543926"/>
            <a:ext cx="274320" cy="486833"/>
          </a:xfrm>
          <a:prstGeom prst="rect">
            <a:avLst/>
          </a:prstGeom>
        </p:spPr>
        <p:txBody>
          <a:bodyPr vert="horz" anchor="b"/>
          <a:lstStyle>
            <a:lvl1pPr algn="r" eaLnBrk="1" latinLnBrk="0" hangingPunct="1">
              <a:defRPr kumimoji="0" sz="1000" b="0">
                <a:solidFill>
                  <a:schemeClr val="tx1"/>
                </a:solidFill>
              </a:defRPr>
            </a:lvl1pPr>
            <a:extLst/>
          </a:lstStyle>
          <a:p>
            <a:fld id="{C631C2B6-A1AF-47A5-8486-37B0B05EE0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eannetterainbowgalv@crouse.org" TargetMode="External"/><Relationship Id="rId2" Type="http://schemas.openxmlformats.org/officeDocument/2006/relationships/hyperlink" Target="mailto:dawnburr@crouse.org" TargetMode="External"/><Relationship Id="rId1" Type="http://schemas.openxmlformats.org/officeDocument/2006/relationships/slideLayout" Target="../slideLayouts/slideLayout1.xml"/><Relationship Id="rId4" Type="http://schemas.openxmlformats.org/officeDocument/2006/relationships/hyperlink" Target="mailto:karenrichardson@crouse.org"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crouse.org/nursing/direction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2354" y="685800"/>
            <a:ext cx="5829300" cy="761999"/>
          </a:xfrm>
        </p:spPr>
        <p:txBody>
          <a:bodyPr>
            <a:normAutofit/>
          </a:bodyPr>
          <a:lstStyle/>
          <a:p>
            <a:pPr algn="ctr"/>
            <a:r>
              <a:rPr lang="en-US" sz="3200" dirty="0" smtClean="0"/>
              <a:t>CNY CDI Networking Group  </a:t>
            </a:r>
            <a:endParaRPr lang="en-US" sz="3200" dirty="0"/>
          </a:p>
        </p:txBody>
      </p:sp>
      <p:sp>
        <p:nvSpPr>
          <p:cNvPr id="4" name="TextBox 3"/>
          <p:cNvSpPr txBox="1"/>
          <p:nvPr/>
        </p:nvSpPr>
        <p:spPr>
          <a:xfrm>
            <a:off x="827173" y="1869341"/>
            <a:ext cx="4953000" cy="2862322"/>
          </a:xfrm>
          <a:prstGeom prst="rect">
            <a:avLst/>
          </a:prstGeom>
          <a:noFill/>
        </p:spPr>
        <p:txBody>
          <a:bodyPr wrap="square" rtlCol="0">
            <a:spAutoFit/>
          </a:bodyPr>
          <a:lstStyle/>
          <a:p>
            <a:pPr algn="ctr"/>
            <a:r>
              <a:rPr lang="en-US" sz="2000" dirty="0" smtClean="0"/>
              <a:t>Friday, April 21</a:t>
            </a:r>
            <a:r>
              <a:rPr lang="en-US" sz="2000" baseline="30000" dirty="0" smtClean="0"/>
              <a:t>st</a:t>
            </a:r>
            <a:r>
              <a:rPr lang="en-US" sz="2000" dirty="0" smtClean="0"/>
              <a:t>, 2017</a:t>
            </a:r>
          </a:p>
          <a:p>
            <a:pPr algn="ctr"/>
            <a:r>
              <a:rPr lang="en-US" sz="2000" dirty="0" smtClean="0"/>
              <a:t>2-4 pm</a:t>
            </a:r>
          </a:p>
          <a:p>
            <a:pPr algn="ctr"/>
            <a:r>
              <a:rPr lang="en-US" sz="2000" dirty="0" smtClean="0"/>
              <a:t>Coyne Conference Room – 4</a:t>
            </a:r>
            <a:r>
              <a:rPr lang="en-US" sz="2000" baseline="30000" dirty="0" smtClean="0"/>
              <a:t>th</a:t>
            </a:r>
            <a:r>
              <a:rPr lang="en-US" sz="2000" dirty="0" smtClean="0"/>
              <a:t> Floor  at the  Pomeroy School of Nursing</a:t>
            </a:r>
          </a:p>
          <a:p>
            <a:pPr algn="ctr"/>
            <a:r>
              <a:rPr lang="en-US" sz="2000" dirty="0" smtClean="0"/>
              <a:t> 765 Irving Avenue  </a:t>
            </a:r>
          </a:p>
          <a:p>
            <a:pPr algn="ctr"/>
            <a:r>
              <a:rPr lang="en-US" sz="2000" dirty="0" smtClean="0"/>
              <a:t>Syracuse, New York, 13210 </a:t>
            </a:r>
          </a:p>
          <a:p>
            <a:pPr algn="ctr"/>
            <a:r>
              <a:rPr lang="en-US" sz="2000" dirty="0" smtClean="0"/>
              <a:t>Conference call: </a:t>
            </a:r>
            <a:r>
              <a:rPr lang="en-US" sz="2000" dirty="0" smtClean="0"/>
              <a:t>1-800-501-8979</a:t>
            </a:r>
            <a:endParaRPr lang="en-US" sz="2000" dirty="0" smtClean="0"/>
          </a:p>
          <a:p>
            <a:pPr algn="ctr"/>
            <a:r>
              <a:rPr lang="en-US" sz="2000" dirty="0" smtClean="0"/>
              <a:t>Access </a:t>
            </a:r>
            <a:r>
              <a:rPr lang="en-US" sz="2000"/>
              <a:t># </a:t>
            </a:r>
            <a:r>
              <a:rPr lang="en-US" sz="2000" smtClean="0"/>
              <a:t>4707877</a:t>
            </a:r>
            <a:endParaRPr lang="en-US" sz="2000" dirty="0" smtClean="0"/>
          </a:p>
          <a:p>
            <a:pPr algn="ctr"/>
            <a:endParaRPr lang="en-US" sz="2000" dirty="0"/>
          </a:p>
        </p:txBody>
      </p:sp>
      <p:sp>
        <p:nvSpPr>
          <p:cNvPr id="5" name="TextBox 4"/>
          <p:cNvSpPr txBox="1"/>
          <p:nvPr/>
        </p:nvSpPr>
        <p:spPr>
          <a:xfrm>
            <a:off x="1628587" y="4800600"/>
            <a:ext cx="3678374" cy="2062103"/>
          </a:xfrm>
          <a:prstGeom prst="rect">
            <a:avLst/>
          </a:prstGeom>
          <a:noFill/>
        </p:spPr>
        <p:txBody>
          <a:bodyPr wrap="square" rtlCol="0">
            <a:spAutoFit/>
          </a:bodyPr>
          <a:lstStyle/>
          <a:p>
            <a:r>
              <a:rPr lang="en-US" sz="1600" dirty="0" smtClean="0"/>
              <a:t>                 </a:t>
            </a:r>
            <a:r>
              <a:rPr lang="en-US" sz="1600" u="sng" dirty="0" smtClean="0"/>
              <a:t>AGENDA</a:t>
            </a:r>
          </a:p>
          <a:p>
            <a:r>
              <a:rPr lang="en-US" sz="1600" dirty="0" smtClean="0"/>
              <a:t>2-2:30: Welcome &amp; </a:t>
            </a:r>
          </a:p>
          <a:p>
            <a:r>
              <a:rPr lang="en-US" sz="1600" dirty="0"/>
              <a:t> </a:t>
            </a:r>
            <a:r>
              <a:rPr lang="en-US" sz="1600" dirty="0" smtClean="0"/>
              <a:t>   Local ACDIS Chapter Vote</a:t>
            </a:r>
          </a:p>
          <a:p>
            <a:r>
              <a:rPr lang="en-US" sz="1600" dirty="0" smtClean="0"/>
              <a:t>2:30-3:00 : ELECTIVE X Program</a:t>
            </a:r>
          </a:p>
          <a:p>
            <a:r>
              <a:rPr lang="en-US" sz="1600" dirty="0" smtClean="0"/>
              <a:t>    Speaker: Bobbie Massena RN</a:t>
            </a:r>
          </a:p>
          <a:p>
            <a:r>
              <a:rPr lang="en-US" sz="1600" dirty="0"/>
              <a:t> </a:t>
            </a:r>
            <a:r>
              <a:rPr lang="en-US" sz="1600" dirty="0" smtClean="0"/>
              <a:t>   Assistant Director UM/CDI</a:t>
            </a:r>
          </a:p>
          <a:p>
            <a:r>
              <a:rPr lang="en-US" sz="1600" dirty="0"/>
              <a:t> </a:t>
            </a:r>
            <a:r>
              <a:rPr lang="en-US" sz="1600" dirty="0" smtClean="0"/>
              <a:t>   Upstate University Hospital </a:t>
            </a:r>
          </a:p>
          <a:p>
            <a:r>
              <a:rPr lang="en-US" sz="1600" dirty="0" smtClean="0"/>
              <a:t>3-4pm: Open discussion</a:t>
            </a:r>
            <a:endParaRPr lang="en-US" sz="1600" dirty="0"/>
          </a:p>
        </p:txBody>
      </p:sp>
      <p:sp>
        <p:nvSpPr>
          <p:cNvPr id="6" name="TextBox 5"/>
          <p:cNvSpPr txBox="1"/>
          <p:nvPr/>
        </p:nvSpPr>
        <p:spPr>
          <a:xfrm>
            <a:off x="1655626" y="7329948"/>
            <a:ext cx="3320140" cy="1877437"/>
          </a:xfrm>
          <a:prstGeom prst="rect">
            <a:avLst/>
          </a:prstGeom>
          <a:noFill/>
        </p:spPr>
        <p:txBody>
          <a:bodyPr wrap="none" rtlCol="0">
            <a:spAutoFit/>
          </a:bodyPr>
          <a:lstStyle/>
          <a:p>
            <a:r>
              <a:rPr lang="en-US" sz="1400" dirty="0" smtClean="0"/>
              <a:t> RSVP by April 17th: 315-470-7387</a:t>
            </a:r>
          </a:p>
          <a:p>
            <a:r>
              <a:rPr lang="en-US" sz="1400" dirty="0" smtClean="0"/>
              <a:t>                      OR</a:t>
            </a:r>
          </a:p>
          <a:p>
            <a:r>
              <a:rPr lang="en-US" sz="1400" dirty="0"/>
              <a:t> </a:t>
            </a:r>
            <a:r>
              <a:rPr lang="en-US" sz="1400" dirty="0" smtClean="0"/>
              <a:t>       </a:t>
            </a:r>
            <a:r>
              <a:rPr lang="en-US" sz="1400" dirty="0" smtClean="0">
                <a:hlinkClick r:id="rId2"/>
              </a:rPr>
              <a:t>dawnburr@crouse.org</a:t>
            </a:r>
            <a:endParaRPr lang="en-US" sz="1400" dirty="0" smtClean="0"/>
          </a:p>
          <a:p>
            <a:r>
              <a:rPr lang="en-US" sz="1400" dirty="0" smtClean="0">
                <a:hlinkClick r:id="rId3"/>
              </a:rPr>
              <a:t>Jeannetterainbowgalv@crouse.org</a:t>
            </a:r>
            <a:endParaRPr lang="en-US" sz="1400" dirty="0" smtClean="0"/>
          </a:p>
          <a:p>
            <a:r>
              <a:rPr lang="en-US" sz="1400" dirty="0" smtClean="0"/>
              <a:t>   </a:t>
            </a:r>
            <a:r>
              <a:rPr lang="en-US" sz="1400" dirty="0" smtClean="0">
                <a:hlinkClick r:id="rId4"/>
              </a:rPr>
              <a:t>karenrichardson@crouse.org</a:t>
            </a:r>
            <a:endParaRPr lang="en-US" sz="1400" dirty="0"/>
          </a:p>
          <a:p>
            <a:endParaRPr lang="en-US" sz="1400" dirty="0" smtClean="0"/>
          </a:p>
          <a:p>
            <a:endParaRPr lang="en-US" sz="1400" dirty="0" smtClean="0"/>
          </a:p>
          <a:p>
            <a:endParaRPr lang="en-US" dirty="0"/>
          </a:p>
        </p:txBody>
      </p:sp>
      <p:sp>
        <p:nvSpPr>
          <p:cNvPr id="8" name="TextBox 7"/>
          <p:cNvSpPr txBox="1"/>
          <p:nvPr/>
        </p:nvSpPr>
        <p:spPr>
          <a:xfrm>
            <a:off x="1976227" y="8520326"/>
            <a:ext cx="2654894" cy="307777"/>
          </a:xfrm>
          <a:prstGeom prst="rect">
            <a:avLst/>
          </a:prstGeom>
          <a:noFill/>
        </p:spPr>
        <p:txBody>
          <a:bodyPr wrap="none" rtlCol="0">
            <a:spAutoFit/>
          </a:bodyPr>
          <a:lstStyle/>
          <a:p>
            <a:r>
              <a:rPr lang="en-US" sz="1400" dirty="0" smtClean="0"/>
              <a:t>Light refreshments provided</a:t>
            </a:r>
            <a:endParaRPr lang="en-US" sz="1400" dirty="0"/>
          </a:p>
        </p:txBody>
      </p:sp>
      <p:sp>
        <p:nvSpPr>
          <p:cNvPr id="7" name="Subtitle 6"/>
          <p:cNvSpPr>
            <a:spLocks noGrp="1"/>
          </p:cNvSpPr>
          <p:nvPr>
            <p:ph type="subTitle" idx="1"/>
          </p:nvPr>
        </p:nvSpPr>
        <p:spPr>
          <a:xfrm flipH="1">
            <a:off x="13830299" y="1524001"/>
            <a:ext cx="45719" cy="76200"/>
          </a:xfrm>
        </p:spPr>
        <p:txBody>
          <a:bodyPr>
            <a:normAutofit fontScale="25000" lnSpcReduction="20000"/>
          </a:bodyPr>
          <a:lstStyle/>
          <a:p>
            <a:endParaRPr lang="en-US" dirty="0"/>
          </a:p>
        </p:txBody>
      </p:sp>
    </p:spTree>
    <p:extLst>
      <p:ext uri="{BB962C8B-B14F-4D97-AF65-F5344CB8AC3E}">
        <p14:creationId xmlns:p14="http://schemas.microsoft.com/office/powerpoint/2010/main" val="4241416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676401"/>
            <a:ext cx="6172200" cy="6333322"/>
          </a:xfrm>
        </p:spPr>
        <p:txBody>
          <a:bodyPr>
            <a:normAutofit fontScale="25000" lnSpcReduction="20000"/>
          </a:bodyPr>
          <a:lstStyle/>
          <a:p>
            <a:r>
              <a:rPr lang="en-US" dirty="0"/>
              <a:t/>
            </a:r>
            <a:br>
              <a:rPr lang="en-US" dirty="0"/>
            </a:br>
            <a:endParaRPr lang="en-US" dirty="0"/>
          </a:p>
          <a:p>
            <a:r>
              <a:rPr lang="en-US" sz="4400" dirty="0"/>
              <a:t/>
            </a:r>
            <a:br>
              <a:rPr lang="en-US" sz="4400" dirty="0"/>
            </a:br>
            <a:r>
              <a:rPr lang="en-US" sz="4400" b="1" dirty="0"/>
              <a:t>From the New York State Thruway (Eastbound)</a:t>
            </a:r>
            <a:r>
              <a:rPr lang="en-US" sz="4400" dirty="0"/>
              <a:t/>
            </a:r>
            <a:br>
              <a:rPr lang="en-US" sz="4400" dirty="0"/>
            </a:br>
            <a:r>
              <a:rPr lang="en-US" sz="4400" dirty="0"/>
              <a:t>Take Exit 36 to Route 81 South. Take Exit 18 (Harrison/Adams) and when on the off-ramp, bear left, get in the middle lane and go straight. At the final traffic light, turn left onto East Adams Street. At the second traffic light, turn right onto Irving Avenue. Go past Crouse Hospital on the right and continue down Irving Avenue. The Marley Education Center is on the corner of Irving and Waverly Avenues.</a:t>
            </a:r>
            <a:br>
              <a:rPr lang="en-US" sz="4400" dirty="0"/>
            </a:br>
            <a:r>
              <a:rPr lang="en-US" sz="4400" dirty="0"/>
              <a:t/>
            </a:r>
            <a:br>
              <a:rPr lang="en-US" sz="4400" dirty="0"/>
            </a:br>
            <a:r>
              <a:rPr lang="en-US" sz="4400" b="1" dirty="0"/>
              <a:t>From the New York State Thruway (Westbound)</a:t>
            </a:r>
            <a:r>
              <a:rPr lang="en-US" sz="4400" dirty="0"/>
              <a:t/>
            </a:r>
            <a:br>
              <a:rPr lang="en-US" sz="4400" dirty="0"/>
            </a:br>
            <a:r>
              <a:rPr lang="en-US" sz="4400" dirty="0"/>
              <a:t>Take Exit 39A to Route 481 South and then to Route 81 North. Take Exit 18 (Harrison/Adams). At the traffic light at the end of the exit, turn right on East Adams Street. At the second traffic light, turn right onto Irving Avenue. Go past Crouse Hospital on the right and continue down Irving Avenue. The Marley Education Center is on the corner of Irving and Waverly Avenues.</a:t>
            </a:r>
            <a:br>
              <a:rPr lang="en-US" sz="4400" dirty="0"/>
            </a:br>
            <a:r>
              <a:rPr lang="en-US" sz="4400" dirty="0"/>
              <a:t/>
            </a:r>
            <a:br>
              <a:rPr lang="en-US" sz="4400" dirty="0"/>
            </a:br>
            <a:r>
              <a:rPr lang="en-US" sz="4400" b="1" dirty="0"/>
              <a:t>From Route 81 Northbound:</a:t>
            </a:r>
            <a:r>
              <a:rPr lang="en-US" sz="4400" dirty="0"/>
              <a:t/>
            </a:r>
            <a:br>
              <a:rPr lang="en-US" sz="4400" dirty="0"/>
            </a:br>
            <a:r>
              <a:rPr lang="en-US" sz="4400" dirty="0"/>
              <a:t>Take Exit 18 (Harrison/Adams) to Adams Street. At the traffic light at the end of the exit, turn right on East Adams Street. At the second traffic light, turn right onto Irving Avenue. Go past Crouse Hospital on the right and continue down Irving Avenue. The Marley Education Center is on the corner of Irving and Waverly Avenues.</a:t>
            </a:r>
            <a:br>
              <a:rPr lang="en-US" sz="4400" dirty="0"/>
            </a:br>
            <a:r>
              <a:rPr lang="en-US" sz="4400" dirty="0"/>
              <a:t/>
            </a:r>
            <a:br>
              <a:rPr lang="en-US" sz="4400" dirty="0"/>
            </a:br>
            <a:r>
              <a:rPr lang="en-US" sz="4400" b="1" dirty="0"/>
              <a:t>From Route 81 Southbound:</a:t>
            </a:r>
            <a:r>
              <a:rPr lang="en-US" sz="4400" dirty="0"/>
              <a:t/>
            </a:r>
            <a:br>
              <a:rPr lang="en-US" sz="4400" dirty="0"/>
            </a:br>
            <a:r>
              <a:rPr lang="en-US" sz="4400" dirty="0"/>
              <a:t>Take Exit 18 (Harrison/Adams) to Adams Street. Take Exit 18 (Harrison/Adams) and when on the off-ramp, bear left, get in the middle lane and go straight. At the final traffic light, turn left onto East Adams Street. At the second traffic light, turn right onto Irving Avenue. Go past Crouse Hospital on the right and continue down Irving Avenue. The Marley Education Center is on the corner of Irving and Waverly Avenues.</a:t>
            </a:r>
            <a:br>
              <a:rPr lang="en-US" sz="4400" dirty="0"/>
            </a:br>
            <a:r>
              <a:rPr lang="en-US" sz="4400" dirty="0"/>
              <a:t/>
            </a:r>
            <a:br>
              <a:rPr lang="en-US" sz="4400" dirty="0"/>
            </a:br>
            <a:r>
              <a:rPr lang="en-US" sz="4400" b="1" dirty="0"/>
              <a:t>From Route 690 Eastbound:</a:t>
            </a:r>
            <a:r>
              <a:rPr lang="en-US" sz="4400" dirty="0"/>
              <a:t/>
            </a:r>
            <a:br>
              <a:rPr lang="en-US" sz="4400" dirty="0"/>
            </a:br>
            <a:r>
              <a:rPr lang="en-US" sz="4400" dirty="0"/>
              <a:t>Exit onto Route 81 South. Take Exit 18 (Harrison/Adams) and when on the off-ramp, bear left, get in the middle lane and go straight. At the final traffic light, turn left onto East Adams Street. At the second traffic light, turn right onto Irving Avenue. Go past Crouse Hospital on the right and continue down Irving Avenue. The Marley Education Center is on the corner of Irving and Waverly Avenues.</a:t>
            </a:r>
            <a:br>
              <a:rPr lang="en-US" sz="4400" dirty="0"/>
            </a:br>
            <a:r>
              <a:rPr lang="en-US" sz="4400" dirty="0"/>
              <a:t/>
            </a:r>
            <a:br>
              <a:rPr lang="en-US" sz="4400" dirty="0"/>
            </a:br>
            <a:r>
              <a:rPr lang="en-US" sz="4400" b="1" dirty="0"/>
              <a:t>From Route 690 Westbound:</a:t>
            </a:r>
            <a:r>
              <a:rPr lang="en-US" sz="4400" dirty="0"/>
              <a:t/>
            </a:r>
            <a:br>
              <a:rPr lang="en-US" sz="4400" dirty="0"/>
            </a:br>
            <a:r>
              <a:rPr lang="en-US" sz="4400" dirty="0"/>
              <a:t>Take Exit 13 and take the Townsend Street exit. At the traffic light at end of exit, turn left onto Townsend Street and go straight until you reach the seventh traffic light at corner of Townsend and East Adams Street. Turn left onto East Adams Street. At the fourth traffic light, turn right onto Irving Avenue. Go past Crouse Hospital on the right and continue down Irving Avenue. The Marley Education Center is on the corner of Irving and Waverly Avenues</a:t>
            </a:r>
            <a:r>
              <a:rPr lang="en-US" sz="4400" dirty="0" smtClean="0"/>
              <a:t>.</a:t>
            </a:r>
          </a:p>
          <a:p>
            <a:endParaRPr lang="en-US" sz="4400" dirty="0"/>
          </a:p>
          <a:p>
            <a:r>
              <a:rPr lang="en-US" sz="4400" dirty="0">
                <a:hlinkClick r:id="rId2"/>
              </a:rPr>
              <a:t>https://crouse.org/nursing/directions</a:t>
            </a:r>
            <a:r>
              <a:rPr lang="en-US" sz="4400" dirty="0" smtClean="0">
                <a:hlinkClick r:id="rId2"/>
              </a:rPr>
              <a:t>/</a:t>
            </a:r>
            <a:endParaRPr lang="en-US" sz="4400" dirty="0" smtClean="0"/>
          </a:p>
          <a:p>
            <a:r>
              <a:rPr lang="en-US" sz="4400" dirty="0"/>
              <a:t> </a:t>
            </a:r>
            <a:r>
              <a:rPr lang="en-US" sz="4400" dirty="0" smtClean="0"/>
              <a:t>              </a:t>
            </a:r>
            <a:endParaRPr lang="en-US" sz="4400" dirty="0"/>
          </a:p>
        </p:txBody>
      </p:sp>
      <p:sp>
        <p:nvSpPr>
          <p:cNvPr id="3" name="Title 2"/>
          <p:cNvSpPr>
            <a:spLocks noGrp="1"/>
          </p:cNvSpPr>
          <p:nvPr>
            <p:ph type="title"/>
          </p:nvPr>
        </p:nvSpPr>
        <p:spPr/>
        <p:txBody>
          <a:bodyPr>
            <a:normAutofit/>
          </a:bodyPr>
          <a:lstStyle/>
          <a:p>
            <a:r>
              <a:rPr lang="en-US" sz="1400" u="sng" dirty="0"/>
              <a:t>Directions</a:t>
            </a:r>
            <a:r>
              <a:rPr lang="en-US" sz="1400" dirty="0"/>
              <a:t/>
            </a:r>
            <a:br>
              <a:rPr lang="en-US" sz="1400" dirty="0"/>
            </a:br>
            <a:r>
              <a:rPr lang="en-US" sz="1400" dirty="0"/>
              <a:t>The Pomeroy College of Nursing is housed in the Marley Education Center, located at 765 Irving Avenue (corner of Irving and Waverly Avenues) in Syracuse, New York. </a:t>
            </a:r>
          </a:p>
        </p:txBody>
      </p:sp>
    </p:spTree>
    <p:extLst>
      <p:ext uri="{BB962C8B-B14F-4D97-AF65-F5344CB8AC3E}">
        <p14:creationId xmlns:p14="http://schemas.microsoft.com/office/powerpoint/2010/main" val="23045012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61</TotalTime>
  <Words>93</Words>
  <Application>Microsoft Office PowerPoint</Application>
  <PresentationFormat>On-screen Show (4:3)</PresentationFormat>
  <Paragraphs>29</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Concourse</vt:lpstr>
      <vt:lpstr>CNY CDI Networking Group  </vt:lpstr>
      <vt:lpstr>Directions The Pomeroy College of Nursing is housed in the Marley Education Center, located at 765 Irving Avenue (corner of Irving and Waverly Avenues) in Syracuse, New York.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CNY CDI Networking Group</dc:title>
  <dc:creator>Dawn</dc:creator>
  <cp:lastModifiedBy>Administrator</cp:lastModifiedBy>
  <cp:revision>24</cp:revision>
  <dcterms:created xsi:type="dcterms:W3CDTF">2016-09-10T10:15:13Z</dcterms:created>
  <dcterms:modified xsi:type="dcterms:W3CDTF">2017-03-28T11:14:28Z</dcterms:modified>
</cp:coreProperties>
</file>