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3" r:id="rId4"/>
    <p:sldId id="261" r:id="rId5"/>
    <p:sldId id="262" r:id="rId6"/>
    <p:sldId id="256" r:id="rId7"/>
    <p:sldId id="264" r:id="rId8"/>
    <p:sldId id="272" r:id="rId9"/>
    <p:sldId id="274" r:id="rId10"/>
    <p:sldId id="266" r:id="rId11"/>
    <p:sldId id="270" r:id="rId12"/>
    <p:sldId id="271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73686-DBC7-4093-A176-C5A5B300BA5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BF566F-1FA3-47CE-B4C2-BE89E19E80E6}">
      <dgm:prSet phldrT="[Text]"/>
      <dgm:spPr/>
      <dgm:t>
        <a:bodyPr/>
        <a:lstStyle/>
        <a:p>
          <a:r>
            <a:rPr lang="en-US" smtClean="0"/>
            <a:t>5.5 million (7.5%) children in the US have asthma</a:t>
          </a:r>
          <a:endParaRPr lang="en-US"/>
        </a:p>
      </dgm:t>
    </dgm:pt>
    <dgm:pt modelId="{9172CEE6-714E-401B-BC0D-5C29F4B28EE7}" type="parTrans" cxnId="{9A3274CD-F40E-4238-9F92-E42A04231B8B}">
      <dgm:prSet/>
      <dgm:spPr/>
      <dgm:t>
        <a:bodyPr/>
        <a:lstStyle/>
        <a:p>
          <a:endParaRPr lang="en-US"/>
        </a:p>
      </dgm:t>
    </dgm:pt>
    <dgm:pt modelId="{922DFF63-8234-4C56-A0F1-234929B2C306}" type="sibTrans" cxnId="{9A3274CD-F40E-4238-9F92-E42A04231B8B}">
      <dgm:prSet/>
      <dgm:spPr/>
      <dgm:t>
        <a:bodyPr/>
        <a:lstStyle/>
        <a:p>
          <a:endParaRPr lang="en-US"/>
        </a:p>
      </dgm:t>
    </dgm:pt>
    <dgm:pt modelId="{EAE735B4-19C7-4E6F-9B12-BC396C0B2750}">
      <dgm:prSet/>
      <dgm:spPr/>
      <dgm:t>
        <a:bodyPr/>
        <a:lstStyle/>
        <a:p>
          <a:r>
            <a:rPr lang="en-US" smtClean="0"/>
            <a:t>More than 50% of these children have at least one exacerbation in the prior 12 months</a:t>
          </a:r>
          <a:endParaRPr lang="en-US" dirty="0" smtClean="0"/>
        </a:p>
      </dgm:t>
    </dgm:pt>
    <dgm:pt modelId="{8396D261-F5B2-4E8A-AE5C-CCB330E9D2EE}" type="parTrans" cxnId="{46F81745-7161-4863-BD63-070F26F5702F}">
      <dgm:prSet/>
      <dgm:spPr/>
      <dgm:t>
        <a:bodyPr/>
        <a:lstStyle/>
        <a:p>
          <a:endParaRPr lang="en-US"/>
        </a:p>
      </dgm:t>
    </dgm:pt>
    <dgm:pt modelId="{46FD54A2-00BF-4737-9540-845D9BA4F81A}" type="sibTrans" cxnId="{46F81745-7161-4863-BD63-070F26F5702F}">
      <dgm:prSet/>
      <dgm:spPr/>
      <dgm:t>
        <a:bodyPr/>
        <a:lstStyle/>
        <a:p>
          <a:endParaRPr lang="en-US"/>
        </a:p>
      </dgm:t>
    </dgm:pt>
    <dgm:pt modelId="{ED4BB3A4-0607-4F37-9D82-CD9F4431CFA8}" type="pres">
      <dgm:prSet presAssocID="{D0D73686-DBC7-4093-A176-C5A5B300BA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4E53C9-7EF1-428B-AC0E-F19CEDC9C763}" type="pres">
      <dgm:prSet presAssocID="{D0D73686-DBC7-4093-A176-C5A5B300BA54}" presName="bkgdShp" presStyleLbl="alignAccFollowNode1" presStyleIdx="0" presStyleCnt="1"/>
      <dgm:spPr/>
    </dgm:pt>
    <dgm:pt modelId="{3B9E6A13-5039-41F8-B418-CAC6BE96D07D}" type="pres">
      <dgm:prSet presAssocID="{D0D73686-DBC7-4093-A176-C5A5B300BA54}" presName="linComp" presStyleCnt="0"/>
      <dgm:spPr/>
    </dgm:pt>
    <dgm:pt modelId="{76128EDF-E12E-4DF7-9B58-72D6B68A270D}" type="pres">
      <dgm:prSet presAssocID="{50BF566F-1FA3-47CE-B4C2-BE89E19E80E6}" presName="compNode" presStyleCnt="0"/>
      <dgm:spPr/>
    </dgm:pt>
    <dgm:pt modelId="{A6DAA7EA-8401-4FC9-A1C2-08FA3AD9FD02}" type="pres">
      <dgm:prSet presAssocID="{50BF566F-1FA3-47CE-B4C2-BE89E19E80E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66937-821E-47D0-ABCB-8CE5B60B5035}" type="pres">
      <dgm:prSet presAssocID="{50BF566F-1FA3-47CE-B4C2-BE89E19E80E6}" presName="invisiNode" presStyleLbl="node1" presStyleIdx="0" presStyleCnt="2"/>
      <dgm:spPr/>
    </dgm:pt>
    <dgm:pt modelId="{A22D89E1-FEB6-4F94-A2C2-1FE774C5FF00}" type="pres">
      <dgm:prSet presAssocID="{50BF566F-1FA3-47CE-B4C2-BE89E19E80E6}" presName="imagNod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6241B293-299C-43F4-A9F3-14337B74327C}" type="pres">
      <dgm:prSet presAssocID="{922DFF63-8234-4C56-A0F1-234929B2C30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ED00EB1-D7A7-4E95-A245-08AB7E60BEB2}" type="pres">
      <dgm:prSet presAssocID="{EAE735B4-19C7-4E6F-9B12-BC396C0B2750}" presName="compNode" presStyleCnt="0"/>
      <dgm:spPr/>
    </dgm:pt>
    <dgm:pt modelId="{2324873E-15F9-4BA6-9DEF-72FE905D87EE}" type="pres">
      <dgm:prSet presAssocID="{EAE735B4-19C7-4E6F-9B12-BC396C0B275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EDDD2-D2C9-4DB1-B106-7CBAA427E724}" type="pres">
      <dgm:prSet presAssocID="{EAE735B4-19C7-4E6F-9B12-BC396C0B2750}" presName="invisiNode" presStyleLbl="node1" presStyleIdx="1" presStyleCnt="2"/>
      <dgm:spPr/>
    </dgm:pt>
    <dgm:pt modelId="{E49B84B7-713E-4798-9526-FB71B614E92D}" type="pres">
      <dgm:prSet presAssocID="{EAE735B4-19C7-4E6F-9B12-BC396C0B2750}" presName="imagNode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9000" b="-69000"/>
          </a:stretch>
        </a:blipFill>
      </dgm:spPr>
    </dgm:pt>
  </dgm:ptLst>
  <dgm:cxnLst>
    <dgm:cxn modelId="{9A3274CD-F40E-4238-9F92-E42A04231B8B}" srcId="{D0D73686-DBC7-4093-A176-C5A5B300BA54}" destId="{50BF566F-1FA3-47CE-B4C2-BE89E19E80E6}" srcOrd="0" destOrd="0" parTransId="{9172CEE6-714E-401B-BC0D-5C29F4B28EE7}" sibTransId="{922DFF63-8234-4C56-A0F1-234929B2C306}"/>
    <dgm:cxn modelId="{7CC07DC2-D947-47EF-A11E-763FA587130E}" type="presOf" srcId="{922DFF63-8234-4C56-A0F1-234929B2C306}" destId="{6241B293-299C-43F4-A9F3-14337B74327C}" srcOrd="0" destOrd="0" presId="urn:microsoft.com/office/officeart/2005/8/layout/pList2"/>
    <dgm:cxn modelId="{46F81745-7161-4863-BD63-070F26F5702F}" srcId="{D0D73686-DBC7-4093-A176-C5A5B300BA54}" destId="{EAE735B4-19C7-4E6F-9B12-BC396C0B2750}" srcOrd="1" destOrd="0" parTransId="{8396D261-F5B2-4E8A-AE5C-CCB330E9D2EE}" sibTransId="{46FD54A2-00BF-4737-9540-845D9BA4F81A}"/>
    <dgm:cxn modelId="{38A96505-A839-45F8-A3B8-8604B7C6FF5A}" type="presOf" srcId="{EAE735B4-19C7-4E6F-9B12-BC396C0B2750}" destId="{2324873E-15F9-4BA6-9DEF-72FE905D87EE}" srcOrd="0" destOrd="0" presId="urn:microsoft.com/office/officeart/2005/8/layout/pList2"/>
    <dgm:cxn modelId="{D462C3B3-CF12-4060-907A-C177D759995A}" type="presOf" srcId="{D0D73686-DBC7-4093-A176-C5A5B300BA54}" destId="{ED4BB3A4-0607-4F37-9D82-CD9F4431CFA8}" srcOrd="0" destOrd="0" presId="urn:microsoft.com/office/officeart/2005/8/layout/pList2"/>
    <dgm:cxn modelId="{EDE04F27-F4BB-4FD5-AC04-9A081AC29635}" type="presOf" srcId="{50BF566F-1FA3-47CE-B4C2-BE89E19E80E6}" destId="{A6DAA7EA-8401-4FC9-A1C2-08FA3AD9FD02}" srcOrd="0" destOrd="0" presId="urn:microsoft.com/office/officeart/2005/8/layout/pList2"/>
    <dgm:cxn modelId="{342D3671-A6F7-41F8-A5F7-D9BAB5262E22}" type="presParOf" srcId="{ED4BB3A4-0607-4F37-9D82-CD9F4431CFA8}" destId="{D04E53C9-7EF1-428B-AC0E-F19CEDC9C763}" srcOrd="0" destOrd="0" presId="urn:microsoft.com/office/officeart/2005/8/layout/pList2"/>
    <dgm:cxn modelId="{249EDF62-6226-401A-AF3B-75B58ABB7D06}" type="presParOf" srcId="{ED4BB3A4-0607-4F37-9D82-CD9F4431CFA8}" destId="{3B9E6A13-5039-41F8-B418-CAC6BE96D07D}" srcOrd="1" destOrd="0" presId="urn:microsoft.com/office/officeart/2005/8/layout/pList2"/>
    <dgm:cxn modelId="{9267ACB2-808E-4044-90B9-76F561C96CEB}" type="presParOf" srcId="{3B9E6A13-5039-41F8-B418-CAC6BE96D07D}" destId="{76128EDF-E12E-4DF7-9B58-72D6B68A270D}" srcOrd="0" destOrd="0" presId="urn:microsoft.com/office/officeart/2005/8/layout/pList2"/>
    <dgm:cxn modelId="{A062AE6B-B207-4763-A6E0-358F878B0EC4}" type="presParOf" srcId="{76128EDF-E12E-4DF7-9B58-72D6B68A270D}" destId="{A6DAA7EA-8401-4FC9-A1C2-08FA3AD9FD02}" srcOrd="0" destOrd="0" presId="urn:microsoft.com/office/officeart/2005/8/layout/pList2"/>
    <dgm:cxn modelId="{16B51189-61F3-462C-889A-E91EA66C3421}" type="presParOf" srcId="{76128EDF-E12E-4DF7-9B58-72D6B68A270D}" destId="{24A66937-821E-47D0-ABCB-8CE5B60B5035}" srcOrd="1" destOrd="0" presId="urn:microsoft.com/office/officeart/2005/8/layout/pList2"/>
    <dgm:cxn modelId="{18728075-D9FE-4103-9967-5A5F153DACC6}" type="presParOf" srcId="{76128EDF-E12E-4DF7-9B58-72D6B68A270D}" destId="{A22D89E1-FEB6-4F94-A2C2-1FE774C5FF00}" srcOrd="2" destOrd="0" presId="urn:microsoft.com/office/officeart/2005/8/layout/pList2"/>
    <dgm:cxn modelId="{C9ED7AB5-9B4D-4023-A206-68D963B7A375}" type="presParOf" srcId="{3B9E6A13-5039-41F8-B418-CAC6BE96D07D}" destId="{6241B293-299C-43F4-A9F3-14337B74327C}" srcOrd="1" destOrd="0" presId="urn:microsoft.com/office/officeart/2005/8/layout/pList2"/>
    <dgm:cxn modelId="{F83AACE0-4FDA-4E7A-9FF3-8C48B3C2FE36}" type="presParOf" srcId="{3B9E6A13-5039-41F8-B418-CAC6BE96D07D}" destId="{EED00EB1-D7A7-4E95-A245-08AB7E60BEB2}" srcOrd="2" destOrd="0" presId="urn:microsoft.com/office/officeart/2005/8/layout/pList2"/>
    <dgm:cxn modelId="{4FA0E530-EB0C-47DC-8C8A-CA8422AECE89}" type="presParOf" srcId="{EED00EB1-D7A7-4E95-A245-08AB7E60BEB2}" destId="{2324873E-15F9-4BA6-9DEF-72FE905D87EE}" srcOrd="0" destOrd="0" presId="urn:microsoft.com/office/officeart/2005/8/layout/pList2"/>
    <dgm:cxn modelId="{0EF59881-93FD-447D-972D-430262E09B4A}" type="presParOf" srcId="{EED00EB1-D7A7-4E95-A245-08AB7E60BEB2}" destId="{DF4EDDD2-D2C9-4DB1-B106-7CBAA427E724}" srcOrd="1" destOrd="0" presId="urn:microsoft.com/office/officeart/2005/8/layout/pList2"/>
    <dgm:cxn modelId="{DCBD7B21-E47A-4380-8729-737736D9FD03}" type="presParOf" srcId="{EED00EB1-D7A7-4E95-A245-08AB7E60BEB2}" destId="{E49B84B7-713E-4798-9526-FB71B614E92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5490E-E362-41F5-A733-C2186927AAD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BFEE216-AFF5-4F3C-9778-D8422B79B7A0}">
      <dgm:prSet phldrT="[Text]"/>
      <dgm:spPr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Exacerbation</a:t>
          </a:r>
          <a:endParaRPr lang="en-US" dirty="0"/>
        </a:p>
      </dgm:t>
    </dgm:pt>
    <dgm:pt modelId="{B405B92A-4992-4B6D-8C92-9B71CD6BD716}" type="parTrans" cxnId="{756904A0-0450-48FE-B083-03A4C05AC63E}">
      <dgm:prSet/>
      <dgm:spPr/>
      <dgm:t>
        <a:bodyPr/>
        <a:lstStyle/>
        <a:p>
          <a:endParaRPr lang="en-US"/>
        </a:p>
      </dgm:t>
    </dgm:pt>
    <dgm:pt modelId="{CA845F8A-1F24-4F05-BE05-2E95C3645501}" type="sibTrans" cxnId="{756904A0-0450-48FE-B083-03A4C05AC63E}">
      <dgm:prSet/>
      <dgm:spPr/>
      <dgm:t>
        <a:bodyPr/>
        <a:lstStyle/>
        <a:p>
          <a:endParaRPr lang="en-US"/>
        </a:p>
      </dgm:t>
    </dgm:pt>
    <dgm:pt modelId="{A6E77AD5-B611-4CD6-9345-CD3DFD67B522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Worsening of symptoms followed by improvement with treatment	</a:t>
          </a:r>
          <a:endParaRPr lang="en-US" dirty="0"/>
        </a:p>
      </dgm:t>
    </dgm:pt>
    <dgm:pt modelId="{1EC4E66B-C69F-4848-A0F7-E75109C02D3D}" type="parTrans" cxnId="{F53282DA-25EB-4028-A6D0-A5EE0271E842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B2F24B2E-1AD1-4B85-BEAB-70A320F5A841}" type="sibTrans" cxnId="{F53282DA-25EB-4028-A6D0-A5EE0271E842}">
      <dgm:prSet/>
      <dgm:spPr/>
      <dgm:t>
        <a:bodyPr/>
        <a:lstStyle/>
        <a:p>
          <a:endParaRPr lang="en-US"/>
        </a:p>
      </dgm:t>
    </dgm:pt>
    <dgm:pt modelId="{F84FC172-334C-466A-8C76-289B97430135}">
      <dgm:prSet phldrT="[Text]"/>
      <dgm:spPr/>
      <dgm:t>
        <a:bodyPr/>
        <a:lstStyle/>
        <a:p>
          <a:r>
            <a:rPr lang="en-US" dirty="0" smtClean="0"/>
            <a:t>Status</a:t>
          </a:r>
          <a:endParaRPr lang="en-US" dirty="0"/>
        </a:p>
      </dgm:t>
    </dgm:pt>
    <dgm:pt modelId="{C88312FE-4E00-49AE-8201-068B3F081A73}" type="parTrans" cxnId="{8EBE72EB-FE54-48B9-A42B-EB1EA450E66A}">
      <dgm:prSet/>
      <dgm:spPr/>
      <dgm:t>
        <a:bodyPr/>
        <a:lstStyle/>
        <a:p>
          <a:endParaRPr lang="en-US"/>
        </a:p>
      </dgm:t>
    </dgm:pt>
    <dgm:pt modelId="{ACAFBD98-8338-4414-8A02-6E472369426E}" type="sibTrans" cxnId="{8EBE72EB-FE54-48B9-A42B-EB1EA450E66A}">
      <dgm:prSet/>
      <dgm:spPr/>
      <dgm:t>
        <a:bodyPr/>
        <a:lstStyle/>
        <a:p>
          <a:endParaRPr lang="en-US"/>
        </a:p>
      </dgm:t>
    </dgm:pt>
    <dgm:pt modelId="{2F59AD6B-A710-4C90-8ADF-2E7AB5421E4F}">
      <dgm:prSet phldrT="[Text]"/>
      <dgm:spPr/>
      <dgm:t>
        <a:bodyPr/>
        <a:lstStyle/>
        <a:p>
          <a:r>
            <a:rPr lang="en-US" dirty="0" smtClean="0"/>
            <a:t>Worsening of symptoms with </a:t>
          </a:r>
          <a:r>
            <a:rPr lang="en-US" b="1" dirty="0" smtClean="0"/>
            <a:t>minimal</a:t>
          </a:r>
          <a:r>
            <a:rPr lang="en-US" dirty="0" smtClean="0"/>
            <a:t> improvement with treatment</a:t>
          </a:r>
          <a:endParaRPr lang="en-US" dirty="0"/>
        </a:p>
      </dgm:t>
    </dgm:pt>
    <dgm:pt modelId="{F278492D-86F1-4B38-8205-7C72CDE3C3FB}" type="parTrans" cxnId="{E955DFBC-FE8E-4630-89B4-0D9FFF862A1D}">
      <dgm:prSet/>
      <dgm:spPr/>
      <dgm:t>
        <a:bodyPr/>
        <a:lstStyle/>
        <a:p>
          <a:endParaRPr lang="en-US"/>
        </a:p>
      </dgm:t>
    </dgm:pt>
    <dgm:pt modelId="{C479D860-C445-4250-BEA8-2BC29E6C1ABB}" type="sibTrans" cxnId="{E955DFBC-FE8E-4630-89B4-0D9FFF862A1D}">
      <dgm:prSet/>
      <dgm:spPr/>
      <dgm:t>
        <a:bodyPr/>
        <a:lstStyle/>
        <a:p>
          <a:endParaRPr lang="en-US"/>
        </a:p>
      </dgm:t>
    </dgm:pt>
    <dgm:pt modelId="{4EB1348A-DF05-44C1-970B-BD1D137FC2D0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mtClean="0"/>
            <a:t>Requires continuation of treatment</a:t>
          </a:r>
          <a:endParaRPr lang="en-US" dirty="0"/>
        </a:p>
      </dgm:t>
    </dgm:pt>
    <dgm:pt modelId="{C40E8C66-BCAD-4658-BBD3-0F38569D7489}" type="parTrans" cxnId="{37CCF97C-A4BA-4915-9864-824F712933C3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C4D3D6E8-3CD9-462A-BFBD-F32AD2437059}" type="sibTrans" cxnId="{37CCF97C-A4BA-4915-9864-824F712933C3}">
      <dgm:prSet/>
      <dgm:spPr/>
      <dgm:t>
        <a:bodyPr/>
        <a:lstStyle/>
        <a:p>
          <a:endParaRPr lang="en-US"/>
        </a:p>
      </dgm:t>
    </dgm:pt>
    <dgm:pt modelId="{D4581B1C-C70F-4018-AA49-6924A4956F0F}">
      <dgm:prSet/>
      <dgm:spPr/>
      <dgm:t>
        <a:bodyPr/>
        <a:lstStyle/>
        <a:p>
          <a:r>
            <a:rPr lang="en-US" dirty="0" smtClean="0"/>
            <a:t>Requires continued </a:t>
          </a:r>
          <a:r>
            <a:rPr lang="en-US" b="1" dirty="0" smtClean="0"/>
            <a:t>escalation</a:t>
          </a:r>
          <a:r>
            <a:rPr lang="en-US" dirty="0" smtClean="0"/>
            <a:t> of treatment</a:t>
          </a:r>
          <a:endParaRPr lang="en-US" dirty="0"/>
        </a:p>
      </dgm:t>
    </dgm:pt>
    <dgm:pt modelId="{FA62EE69-1033-4EAC-956B-4777F29BC6A9}" type="parTrans" cxnId="{DBB8E970-4570-4F45-A1D5-2F4EB728A64C}">
      <dgm:prSet/>
      <dgm:spPr/>
      <dgm:t>
        <a:bodyPr/>
        <a:lstStyle/>
        <a:p>
          <a:endParaRPr lang="en-US"/>
        </a:p>
      </dgm:t>
    </dgm:pt>
    <dgm:pt modelId="{8A17B4D8-6A29-43C8-ACDE-5AC96C572CF2}" type="sibTrans" cxnId="{DBB8E970-4570-4F45-A1D5-2F4EB728A64C}">
      <dgm:prSet/>
      <dgm:spPr/>
      <dgm:t>
        <a:bodyPr/>
        <a:lstStyle/>
        <a:p>
          <a:endParaRPr lang="en-US"/>
        </a:p>
      </dgm:t>
    </dgm:pt>
    <dgm:pt modelId="{126F2F93-259C-47C7-933D-5D04973AE3E1}" type="pres">
      <dgm:prSet presAssocID="{F0D5490E-E362-41F5-A733-C2186927AA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767936-B62D-4318-8269-6F5644E2401A}" type="pres">
      <dgm:prSet presAssocID="{DBFEE216-AFF5-4F3C-9778-D8422B79B7A0}" presName="root" presStyleCnt="0"/>
      <dgm:spPr/>
    </dgm:pt>
    <dgm:pt modelId="{D9DE08B4-2F1D-42A9-B9FB-747D7A3F7777}" type="pres">
      <dgm:prSet presAssocID="{DBFEE216-AFF5-4F3C-9778-D8422B79B7A0}" presName="rootComposite" presStyleCnt="0"/>
      <dgm:spPr/>
    </dgm:pt>
    <dgm:pt modelId="{16A48D48-B5C1-49CA-AB34-B0DB9ED11CA3}" type="pres">
      <dgm:prSet presAssocID="{DBFEE216-AFF5-4F3C-9778-D8422B79B7A0}" presName="rootText" presStyleLbl="node1" presStyleIdx="0" presStyleCnt="2"/>
      <dgm:spPr/>
      <dgm:t>
        <a:bodyPr/>
        <a:lstStyle/>
        <a:p>
          <a:endParaRPr lang="en-US"/>
        </a:p>
      </dgm:t>
    </dgm:pt>
    <dgm:pt modelId="{28B14033-FF7D-40A2-AA16-EB80ECE9DD1A}" type="pres">
      <dgm:prSet presAssocID="{DBFEE216-AFF5-4F3C-9778-D8422B79B7A0}" presName="rootConnector" presStyleLbl="node1" presStyleIdx="0" presStyleCnt="2"/>
      <dgm:spPr/>
      <dgm:t>
        <a:bodyPr/>
        <a:lstStyle/>
        <a:p>
          <a:endParaRPr lang="en-US"/>
        </a:p>
      </dgm:t>
    </dgm:pt>
    <dgm:pt modelId="{A420EB81-A370-4DF2-93D7-C573B7EC2B1B}" type="pres">
      <dgm:prSet presAssocID="{DBFEE216-AFF5-4F3C-9778-D8422B79B7A0}" presName="childShape" presStyleCnt="0"/>
      <dgm:spPr/>
    </dgm:pt>
    <dgm:pt modelId="{71694C7C-121A-4621-A1EF-9DFFBC8BFEA3}" type="pres">
      <dgm:prSet presAssocID="{1EC4E66B-C69F-4848-A0F7-E75109C02D3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A4B77A2-82D4-4903-B50E-9B78FF35773E}" type="pres">
      <dgm:prSet presAssocID="{A6E77AD5-B611-4CD6-9345-CD3DFD67B52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C9C9D-3C69-4D6A-9F2D-D3BD1EA77C1C}" type="pres">
      <dgm:prSet presAssocID="{C40E8C66-BCAD-4658-BBD3-0F38569D7489}" presName="Name13" presStyleLbl="parChTrans1D2" presStyleIdx="1" presStyleCnt="4"/>
      <dgm:spPr/>
      <dgm:t>
        <a:bodyPr/>
        <a:lstStyle/>
        <a:p>
          <a:endParaRPr lang="en-US"/>
        </a:p>
      </dgm:t>
    </dgm:pt>
    <dgm:pt modelId="{1D6226E7-A5AB-45A5-9CB2-FABCEE0E313A}" type="pres">
      <dgm:prSet presAssocID="{4EB1348A-DF05-44C1-970B-BD1D137FC2D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2FFEE-381D-4E41-822B-3005CDCC6AC6}" type="pres">
      <dgm:prSet presAssocID="{F84FC172-334C-466A-8C76-289B97430135}" presName="root" presStyleCnt="0"/>
      <dgm:spPr/>
    </dgm:pt>
    <dgm:pt modelId="{33E6A0E8-33B1-405A-9440-0F735F020449}" type="pres">
      <dgm:prSet presAssocID="{F84FC172-334C-466A-8C76-289B97430135}" presName="rootComposite" presStyleCnt="0"/>
      <dgm:spPr/>
    </dgm:pt>
    <dgm:pt modelId="{BAFD2880-98BE-4C75-BF7D-A1B0A4BB598E}" type="pres">
      <dgm:prSet presAssocID="{F84FC172-334C-466A-8C76-289B97430135}" presName="rootText" presStyleLbl="node1" presStyleIdx="1" presStyleCnt="2"/>
      <dgm:spPr/>
      <dgm:t>
        <a:bodyPr/>
        <a:lstStyle/>
        <a:p>
          <a:endParaRPr lang="en-US"/>
        </a:p>
      </dgm:t>
    </dgm:pt>
    <dgm:pt modelId="{43DC86A7-FB95-48E0-BBB2-FEC61E722545}" type="pres">
      <dgm:prSet presAssocID="{F84FC172-334C-466A-8C76-289B97430135}" presName="rootConnector" presStyleLbl="node1" presStyleIdx="1" presStyleCnt="2"/>
      <dgm:spPr/>
      <dgm:t>
        <a:bodyPr/>
        <a:lstStyle/>
        <a:p>
          <a:endParaRPr lang="en-US"/>
        </a:p>
      </dgm:t>
    </dgm:pt>
    <dgm:pt modelId="{FADB69DC-5264-4B25-A39B-B41B9B95F471}" type="pres">
      <dgm:prSet presAssocID="{F84FC172-334C-466A-8C76-289B97430135}" presName="childShape" presStyleCnt="0"/>
      <dgm:spPr/>
    </dgm:pt>
    <dgm:pt modelId="{1B0A3C0F-E181-4131-A687-83E21129D868}" type="pres">
      <dgm:prSet presAssocID="{F278492D-86F1-4B38-8205-7C72CDE3C3F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B9EA04D9-7001-41B3-8963-935BB6719736}" type="pres">
      <dgm:prSet presAssocID="{2F59AD6B-A710-4C90-8ADF-2E7AB5421E4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E0D4A-9BEF-4990-A276-96612C59A166}" type="pres">
      <dgm:prSet presAssocID="{FA62EE69-1033-4EAC-956B-4777F29BC6A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FCCB6A1-C070-4FA9-B154-EFC4E5DF8A98}" type="pres">
      <dgm:prSet presAssocID="{D4581B1C-C70F-4018-AA49-6924A4956F0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CCF97C-A4BA-4915-9864-824F712933C3}" srcId="{DBFEE216-AFF5-4F3C-9778-D8422B79B7A0}" destId="{4EB1348A-DF05-44C1-970B-BD1D137FC2D0}" srcOrd="1" destOrd="0" parTransId="{C40E8C66-BCAD-4658-BBD3-0F38569D7489}" sibTransId="{C4D3D6E8-3CD9-462A-BFBD-F32AD2437059}"/>
    <dgm:cxn modelId="{F53282DA-25EB-4028-A6D0-A5EE0271E842}" srcId="{DBFEE216-AFF5-4F3C-9778-D8422B79B7A0}" destId="{A6E77AD5-B611-4CD6-9345-CD3DFD67B522}" srcOrd="0" destOrd="0" parTransId="{1EC4E66B-C69F-4848-A0F7-E75109C02D3D}" sibTransId="{B2F24B2E-1AD1-4B85-BEAB-70A320F5A841}"/>
    <dgm:cxn modelId="{FEF56AEC-5CF6-4A7C-A8BB-3CEC08C919C9}" type="presOf" srcId="{DBFEE216-AFF5-4F3C-9778-D8422B79B7A0}" destId="{28B14033-FF7D-40A2-AA16-EB80ECE9DD1A}" srcOrd="1" destOrd="0" presId="urn:microsoft.com/office/officeart/2005/8/layout/hierarchy3"/>
    <dgm:cxn modelId="{DBB8E970-4570-4F45-A1D5-2F4EB728A64C}" srcId="{F84FC172-334C-466A-8C76-289B97430135}" destId="{D4581B1C-C70F-4018-AA49-6924A4956F0F}" srcOrd="1" destOrd="0" parTransId="{FA62EE69-1033-4EAC-956B-4777F29BC6A9}" sibTransId="{8A17B4D8-6A29-43C8-ACDE-5AC96C572CF2}"/>
    <dgm:cxn modelId="{2F7E8137-2A44-4723-BDAB-251D172A5C1D}" type="presOf" srcId="{F0D5490E-E362-41F5-A733-C2186927AAD5}" destId="{126F2F93-259C-47C7-933D-5D04973AE3E1}" srcOrd="0" destOrd="0" presId="urn:microsoft.com/office/officeart/2005/8/layout/hierarchy3"/>
    <dgm:cxn modelId="{C71C4C8B-B699-4637-A73C-17501435ABD3}" type="presOf" srcId="{F84FC172-334C-466A-8C76-289B97430135}" destId="{BAFD2880-98BE-4C75-BF7D-A1B0A4BB598E}" srcOrd="0" destOrd="0" presId="urn:microsoft.com/office/officeart/2005/8/layout/hierarchy3"/>
    <dgm:cxn modelId="{48E43F3E-8B32-4550-88E9-0B48AF77631E}" type="presOf" srcId="{F278492D-86F1-4B38-8205-7C72CDE3C3FB}" destId="{1B0A3C0F-E181-4131-A687-83E21129D868}" srcOrd="0" destOrd="0" presId="urn:microsoft.com/office/officeart/2005/8/layout/hierarchy3"/>
    <dgm:cxn modelId="{C025B502-791E-4988-96B7-BB028BF8411B}" type="presOf" srcId="{FA62EE69-1033-4EAC-956B-4777F29BC6A9}" destId="{3B3E0D4A-9BEF-4990-A276-96612C59A166}" srcOrd="0" destOrd="0" presId="urn:microsoft.com/office/officeart/2005/8/layout/hierarchy3"/>
    <dgm:cxn modelId="{71005566-4D63-4635-A6C2-8308668CAD9B}" type="presOf" srcId="{F84FC172-334C-466A-8C76-289B97430135}" destId="{43DC86A7-FB95-48E0-BBB2-FEC61E722545}" srcOrd="1" destOrd="0" presId="urn:microsoft.com/office/officeart/2005/8/layout/hierarchy3"/>
    <dgm:cxn modelId="{8EBE72EB-FE54-48B9-A42B-EB1EA450E66A}" srcId="{F0D5490E-E362-41F5-A733-C2186927AAD5}" destId="{F84FC172-334C-466A-8C76-289B97430135}" srcOrd="1" destOrd="0" parTransId="{C88312FE-4E00-49AE-8201-068B3F081A73}" sibTransId="{ACAFBD98-8338-4414-8A02-6E472369426E}"/>
    <dgm:cxn modelId="{CAF07484-1FB1-403A-BF32-BF41400E7297}" type="presOf" srcId="{C40E8C66-BCAD-4658-BBD3-0F38569D7489}" destId="{CDBC9C9D-3C69-4D6A-9F2D-D3BD1EA77C1C}" srcOrd="0" destOrd="0" presId="urn:microsoft.com/office/officeart/2005/8/layout/hierarchy3"/>
    <dgm:cxn modelId="{8A58A341-44F1-4907-B626-CFFDFFA0259D}" type="presOf" srcId="{4EB1348A-DF05-44C1-970B-BD1D137FC2D0}" destId="{1D6226E7-A5AB-45A5-9CB2-FABCEE0E313A}" srcOrd="0" destOrd="0" presId="urn:microsoft.com/office/officeart/2005/8/layout/hierarchy3"/>
    <dgm:cxn modelId="{423C12AC-EBEE-4EAE-854A-2D1F021B006B}" type="presOf" srcId="{A6E77AD5-B611-4CD6-9345-CD3DFD67B522}" destId="{8A4B77A2-82D4-4903-B50E-9B78FF35773E}" srcOrd="0" destOrd="0" presId="urn:microsoft.com/office/officeart/2005/8/layout/hierarchy3"/>
    <dgm:cxn modelId="{756904A0-0450-48FE-B083-03A4C05AC63E}" srcId="{F0D5490E-E362-41F5-A733-C2186927AAD5}" destId="{DBFEE216-AFF5-4F3C-9778-D8422B79B7A0}" srcOrd="0" destOrd="0" parTransId="{B405B92A-4992-4B6D-8C92-9B71CD6BD716}" sibTransId="{CA845F8A-1F24-4F05-BE05-2E95C3645501}"/>
    <dgm:cxn modelId="{E955DFBC-FE8E-4630-89B4-0D9FFF862A1D}" srcId="{F84FC172-334C-466A-8C76-289B97430135}" destId="{2F59AD6B-A710-4C90-8ADF-2E7AB5421E4F}" srcOrd="0" destOrd="0" parTransId="{F278492D-86F1-4B38-8205-7C72CDE3C3FB}" sibTransId="{C479D860-C445-4250-BEA8-2BC29E6C1ABB}"/>
    <dgm:cxn modelId="{19A78AE1-56B4-453B-9621-A820A36A389F}" type="presOf" srcId="{D4581B1C-C70F-4018-AA49-6924A4956F0F}" destId="{1FCCB6A1-C070-4FA9-B154-EFC4E5DF8A98}" srcOrd="0" destOrd="0" presId="urn:microsoft.com/office/officeart/2005/8/layout/hierarchy3"/>
    <dgm:cxn modelId="{E043FA4D-51F4-47AA-8B47-40DA8015D26C}" type="presOf" srcId="{1EC4E66B-C69F-4848-A0F7-E75109C02D3D}" destId="{71694C7C-121A-4621-A1EF-9DFFBC8BFEA3}" srcOrd="0" destOrd="0" presId="urn:microsoft.com/office/officeart/2005/8/layout/hierarchy3"/>
    <dgm:cxn modelId="{A6EEF0A1-DBAE-4950-80D0-DED5107B795C}" type="presOf" srcId="{2F59AD6B-A710-4C90-8ADF-2E7AB5421E4F}" destId="{B9EA04D9-7001-41B3-8963-935BB6719736}" srcOrd="0" destOrd="0" presId="urn:microsoft.com/office/officeart/2005/8/layout/hierarchy3"/>
    <dgm:cxn modelId="{89236727-25BF-4E4F-9450-724218F188BA}" type="presOf" srcId="{DBFEE216-AFF5-4F3C-9778-D8422B79B7A0}" destId="{16A48D48-B5C1-49CA-AB34-B0DB9ED11CA3}" srcOrd="0" destOrd="0" presId="urn:microsoft.com/office/officeart/2005/8/layout/hierarchy3"/>
    <dgm:cxn modelId="{DBCF1562-5D2B-4A41-840F-3C5A8C7A7374}" type="presParOf" srcId="{126F2F93-259C-47C7-933D-5D04973AE3E1}" destId="{6F767936-B62D-4318-8269-6F5644E2401A}" srcOrd="0" destOrd="0" presId="urn:microsoft.com/office/officeart/2005/8/layout/hierarchy3"/>
    <dgm:cxn modelId="{5174F5F8-714C-4126-8417-874E55244C94}" type="presParOf" srcId="{6F767936-B62D-4318-8269-6F5644E2401A}" destId="{D9DE08B4-2F1D-42A9-B9FB-747D7A3F7777}" srcOrd="0" destOrd="0" presId="urn:microsoft.com/office/officeart/2005/8/layout/hierarchy3"/>
    <dgm:cxn modelId="{CEB59D10-BEA6-41D8-B138-D3876F4EEFDC}" type="presParOf" srcId="{D9DE08B4-2F1D-42A9-B9FB-747D7A3F7777}" destId="{16A48D48-B5C1-49CA-AB34-B0DB9ED11CA3}" srcOrd="0" destOrd="0" presId="urn:microsoft.com/office/officeart/2005/8/layout/hierarchy3"/>
    <dgm:cxn modelId="{970A9717-959B-48DD-897C-71EEBE87560A}" type="presParOf" srcId="{D9DE08B4-2F1D-42A9-B9FB-747D7A3F7777}" destId="{28B14033-FF7D-40A2-AA16-EB80ECE9DD1A}" srcOrd="1" destOrd="0" presId="urn:microsoft.com/office/officeart/2005/8/layout/hierarchy3"/>
    <dgm:cxn modelId="{0080CE49-3F5A-4198-9243-E1452C6226D4}" type="presParOf" srcId="{6F767936-B62D-4318-8269-6F5644E2401A}" destId="{A420EB81-A370-4DF2-93D7-C573B7EC2B1B}" srcOrd="1" destOrd="0" presId="urn:microsoft.com/office/officeart/2005/8/layout/hierarchy3"/>
    <dgm:cxn modelId="{5860F58C-9989-4F66-B622-98BDD2483A6E}" type="presParOf" srcId="{A420EB81-A370-4DF2-93D7-C573B7EC2B1B}" destId="{71694C7C-121A-4621-A1EF-9DFFBC8BFEA3}" srcOrd="0" destOrd="0" presId="urn:microsoft.com/office/officeart/2005/8/layout/hierarchy3"/>
    <dgm:cxn modelId="{D5417899-B409-473C-863D-CE7E91A772D9}" type="presParOf" srcId="{A420EB81-A370-4DF2-93D7-C573B7EC2B1B}" destId="{8A4B77A2-82D4-4903-B50E-9B78FF35773E}" srcOrd="1" destOrd="0" presId="urn:microsoft.com/office/officeart/2005/8/layout/hierarchy3"/>
    <dgm:cxn modelId="{04B397E8-F3F4-4029-A75D-AA33BE4FE72A}" type="presParOf" srcId="{A420EB81-A370-4DF2-93D7-C573B7EC2B1B}" destId="{CDBC9C9D-3C69-4D6A-9F2D-D3BD1EA77C1C}" srcOrd="2" destOrd="0" presId="urn:microsoft.com/office/officeart/2005/8/layout/hierarchy3"/>
    <dgm:cxn modelId="{1ADF9065-CF5A-4D0F-9F5F-889B8B971298}" type="presParOf" srcId="{A420EB81-A370-4DF2-93D7-C573B7EC2B1B}" destId="{1D6226E7-A5AB-45A5-9CB2-FABCEE0E313A}" srcOrd="3" destOrd="0" presId="urn:microsoft.com/office/officeart/2005/8/layout/hierarchy3"/>
    <dgm:cxn modelId="{57AB7413-95B8-4563-8AF4-66F681EBEE88}" type="presParOf" srcId="{126F2F93-259C-47C7-933D-5D04973AE3E1}" destId="{8562FFEE-381D-4E41-822B-3005CDCC6AC6}" srcOrd="1" destOrd="0" presId="urn:microsoft.com/office/officeart/2005/8/layout/hierarchy3"/>
    <dgm:cxn modelId="{DA3FF0F9-86EF-41E6-B039-9693C3776215}" type="presParOf" srcId="{8562FFEE-381D-4E41-822B-3005CDCC6AC6}" destId="{33E6A0E8-33B1-405A-9440-0F735F020449}" srcOrd="0" destOrd="0" presId="urn:microsoft.com/office/officeart/2005/8/layout/hierarchy3"/>
    <dgm:cxn modelId="{60626150-4BA5-4EA4-B9CA-6F3EDFA2D899}" type="presParOf" srcId="{33E6A0E8-33B1-405A-9440-0F735F020449}" destId="{BAFD2880-98BE-4C75-BF7D-A1B0A4BB598E}" srcOrd="0" destOrd="0" presId="urn:microsoft.com/office/officeart/2005/8/layout/hierarchy3"/>
    <dgm:cxn modelId="{F39A1121-5265-425E-AFDA-30557E36D65C}" type="presParOf" srcId="{33E6A0E8-33B1-405A-9440-0F735F020449}" destId="{43DC86A7-FB95-48E0-BBB2-FEC61E722545}" srcOrd="1" destOrd="0" presId="urn:microsoft.com/office/officeart/2005/8/layout/hierarchy3"/>
    <dgm:cxn modelId="{38E4D544-7D7C-48B4-9AAC-2DC34BCCA3D5}" type="presParOf" srcId="{8562FFEE-381D-4E41-822B-3005CDCC6AC6}" destId="{FADB69DC-5264-4B25-A39B-B41B9B95F471}" srcOrd="1" destOrd="0" presId="urn:microsoft.com/office/officeart/2005/8/layout/hierarchy3"/>
    <dgm:cxn modelId="{6FD83B3B-6697-45DB-A4DA-F0DA1864F61C}" type="presParOf" srcId="{FADB69DC-5264-4B25-A39B-B41B9B95F471}" destId="{1B0A3C0F-E181-4131-A687-83E21129D868}" srcOrd="0" destOrd="0" presId="urn:microsoft.com/office/officeart/2005/8/layout/hierarchy3"/>
    <dgm:cxn modelId="{9BC4A32A-534A-471E-B181-DBAB315C35C4}" type="presParOf" srcId="{FADB69DC-5264-4B25-A39B-B41B9B95F471}" destId="{B9EA04D9-7001-41B3-8963-935BB6719736}" srcOrd="1" destOrd="0" presId="urn:microsoft.com/office/officeart/2005/8/layout/hierarchy3"/>
    <dgm:cxn modelId="{9CFC54DC-EFB7-46E8-832B-415FB2CE5BE4}" type="presParOf" srcId="{FADB69DC-5264-4B25-A39B-B41B9B95F471}" destId="{3B3E0D4A-9BEF-4990-A276-96612C59A166}" srcOrd="2" destOrd="0" presId="urn:microsoft.com/office/officeart/2005/8/layout/hierarchy3"/>
    <dgm:cxn modelId="{445E4F06-F320-4B08-B66B-F37034C51F3D}" type="presParOf" srcId="{FADB69DC-5264-4B25-A39B-B41B9B95F471}" destId="{1FCCB6A1-C070-4FA9-B154-EFC4E5DF8A9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8EA344-BFB0-41B3-82C7-D54AE3721CC1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FB64A0-0EAA-4E0F-9EEA-FAD317E4EC9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3000" b="1" dirty="0" smtClean="0"/>
            <a:t>Symptoms/History</a:t>
          </a:r>
          <a:endParaRPr lang="en-US" sz="3000" b="1" dirty="0"/>
        </a:p>
      </dgm:t>
    </dgm:pt>
    <dgm:pt modelId="{951FEEB2-DE2E-45B7-BFB4-723D2C08CE92}" type="parTrans" cxnId="{D6D3714A-9439-439E-8690-339104CA80CD}">
      <dgm:prSet/>
      <dgm:spPr/>
      <dgm:t>
        <a:bodyPr/>
        <a:lstStyle/>
        <a:p>
          <a:endParaRPr lang="en-US"/>
        </a:p>
      </dgm:t>
    </dgm:pt>
    <dgm:pt modelId="{C4A548DE-C8E7-4362-84AA-9BCDD2E362F8}" type="sibTrans" cxnId="{D6D3714A-9439-439E-8690-339104CA80CD}">
      <dgm:prSet/>
      <dgm:spPr/>
      <dgm:t>
        <a:bodyPr/>
        <a:lstStyle/>
        <a:p>
          <a:endParaRPr lang="en-US"/>
        </a:p>
      </dgm:t>
    </dgm:pt>
    <dgm:pt modelId="{577EB14C-BEC7-460E-BBC2-AD9AA885578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Respiratory Distress</a:t>
          </a:r>
          <a:endParaRPr lang="en-US" sz="1200" b="1" dirty="0">
            <a:solidFill>
              <a:schemeClr val="bg1"/>
            </a:solidFill>
          </a:endParaRPr>
        </a:p>
      </dgm:t>
    </dgm:pt>
    <dgm:pt modelId="{9459FC3D-A64D-4BF8-AFCC-5A4F828666FD}" type="parTrans" cxnId="{04874308-C36D-49FF-9493-32E5988723CD}">
      <dgm:prSet/>
      <dgm:spPr/>
      <dgm:t>
        <a:bodyPr/>
        <a:lstStyle/>
        <a:p>
          <a:endParaRPr lang="en-US"/>
        </a:p>
      </dgm:t>
    </dgm:pt>
    <dgm:pt modelId="{345166A3-A317-43A7-A040-2328DB241F88}" type="sibTrans" cxnId="{04874308-C36D-49FF-9493-32E5988723CD}">
      <dgm:prSet/>
      <dgm:spPr/>
      <dgm:t>
        <a:bodyPr/>
        <a:lstStyle/>
        <a:p>
          <a:endParaRPr lang="en-US"/>
        </a:p>
      </dgm:t>
    </dgm:pt>
    <dgm:pt modelId="{9509E791-EF31-425C-9983-E91C37F04F60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3000" b="1" dirty="0" smtClean="0"/>
            <a:t>Associated Diagnoses</a:t>
          </a:r>
          <a:endParaRPr lang="en-US" sz="3000" b="1" dirty="0"/>
        </a:p>
      </dgm:t>
    </dgm:pt>
    <dgm:pt modelId="{CB037490-C427-417F-A1B0-59EBEF9EAF88}" type="parTrans" cxnId="{75C872DD-2071-4D3E-9A2C-BF22E55C5DAE}">
      <dgm:prSet/>
      <dgm:spPr/>
      <dgm:t>
        <a:bodyPr/>
        <a:lstStyle/>
        <a:p>
          <a:endParaRPr lang="en-US"/>
        </a:p>
      </dgm:t>
    </dgm:pt>
    <dgm:pt modelId="{A273A123-40DD-4F30-854A-D212445B185C}" type="sibTrans" cxnId="{75C872DD-2071-4D3E-9A2C-BF22E55C5DAE}">
      <dgm:prSet/>
      <dgm:spPr/>
      <dgm:t>
        <a:bodyPr/>
        <a:lstStyle/>
        <a:p>
          <a:endParaRPr lang="en-US"/>
        </a:p>
      </dgm:t>
    </dgm:pt>
    <dgm:pt modelId="{53D61D3F-97F1-44B2-9CDD-B9512F786499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Tachypnea</a:t>
          </a:r>
          <a:endParaRPr lang="en-US" sz="1200" b="1" dirty="0"/>
        </a:p>
      </dgm:t>
    </dgm:pt>
    <dgm:pt modelId="{676EEA51-0A80-40BF-9BE0-791032EE4500}" type="parTrans" cxnId="{B741194C-4396-4BEC-B88E-062F2ACF7DD8}">
      <dgm:prSet/>
      <dgm:spPr/>
      <dgm:t>
        <a:bodyPr/>
        <a:lstStyle/>
        <a:p>
          <a:endParaRPr lang="en-US"/>
        </a:p>
      </dgm:t>
    </dgm:pt>
    <dgm:pt modelId="{2E067E54-4C2D-4B5E-A848-C0E96A7A6604}" type="sibTrans" cxnId="{B741194C-4396-4BEC-B88E-062F2ACF7DD8}">
      <dgm:prSet/>
      <dgm:spPr/>
      <dgm:t>
        <a:bodyPr/>
        <a:lstStyle/>
        <a:p>
          <a:endParaRPr lang="en-US"/>
        </a:p>
      </dgm:t>
    </dgm:pt>
    <dgm:pt modelId="{E0F1C54C-1624-4BA7-AF5A-BD4BF3DCA67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Retractions</a:t>
          </a:r>
          <a:endParaRPr lang="en-US" sz="1200" b="1" dirty="0"/>
        </a:p>
      </dgm:t>
    </dgm:pt>
    <dgm:pt modelId="{A5C39D9C-B0F7-47F2-B15D-C54322A167F1}" type="parTrans" cxnId="{BF171355-22D0-4407-80FD-AA65EF4B1FDF}">
      <dgm:prSet/>
      <dgm:spPr/>
      <dgm:t>
        <a:bodyPr/>
        <a:lstStyle/>
        <a:p>
          <a:endParaRPr lang="en-US"/>
        </a:p>
      </dgm:t>
    </dgm:pt>
    <dgm:pt modelId="{67BB7E29-B77A-4E2D-B8B4-31FAFBC9DA57}" type="sibTrans" cxnId="{BF171355-22D0-4407-80FD-AA65EF4B1FDF}">
      <dgm:prSet/>
      <dgm:spPr/>
      <dgm:t>
        <a:bodyPr/>
        <a:lstStyle/>
        <a:p>
          <a:endParaRPr lang="en-US"/>
        </a:p>
      </dgm:t>
    </dgm:pt>
    <dgm:pt modelId="{57FF2511-5D81-48EA-85E8-949FFA43C04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Head bobbing</a:t>
          </a:r>
          <a:endParaRPr lang="en-US" sz="1200" b="1" dirty="0"/>
        </a:p>
      </dgm:t>
    </dgm:pt>
    <dgm:pt modelId="{96B92AC6-4BF5-4EB6-96C7-707ABAC0A056}" type="parTrans" cxnId="{1981AAE8-2F76-4CB9-95FA-9F0AE80E8D6C}">
      <dgm:prSet/>
      <dgm:spPr/>
      <dgm:t>
        <a:bodyPr/>
        <a:lstStyle/>
        <a:p>
          <a:endParaRPr lang="en-US"/>
        </a:p>
      </dgm:t>
    </dgm:pt>
    <dgm:pt modelId="{512C830A-1A18-40FE-9432-CE156A8D09E8}" type="sibTrans" cxnId="{1981AAE8-2F76-4CB9-95FA-9F0AE80E8D6C}">
      <dgm:prSet/>
      <dgm:spPr/>
      <dgm:t>
        <a:bodyPr/>
        <a:lstStyle/>
        <a:p>
          <a:endParaRPr lang="en-US"/>
        </a:p>
      </dgm:t>
    </dgm:pt>
    <dgm:pt modelId="{CF839E87-3B0C-4699-8401-460952FA40ED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3000" b="1" dirty="0" smtClean="0"/>
            <a:t>Plan</a:t>
          </a:r>
          <a:endParaRPr lang="en-US" sz="3000" b="1" dirty="0"/>
        </a:p>
      </dgm:t>
    </dgm:pt>
    <dgm:pt modelId="{453C18E9-4C44-47D5-BA5B-A95755DEF193}" type="parTrans" cxnId="{4271943E-7AD0-4FEA-90BD-29C63869B2EA}">
      <dgm:prSet/>
      <dgm:spPr/>
      <dgm:t>
        <a:bodyPr/>
        <a:lstStyle/>
        <a:p>
          <a:endParaRPr lang="en-US"/>
        </a:p>
      </dgm:t>
    </dgm:pt>
    <dgm:pt modelId="{96DC809B-90D1-4365-B793-CAB9343F507D}" type="sibTrans" cxnId="{4271943E-7AD0-4FEA-90BD-29C63869B2EA}">
      <dgm:prSet/>
      <dgm:spPr/>
      <dgm:t>
        <a:bodyPr/>
        <a:lstStyle/>
        <a:p>
          <a:endParaRPr lang="en-US"/>
        </a:p>
      </dgm:t>
    </dgm:pt>
    <dgm:pt modelId="{198541A7-604B-45B0-A99B-69EF4027068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Continuous Albuterol</a:t>
          </a:r>
          <a:endParaRPr lang="en-US" sz="1200" b="1" dirty="0"/>
        </a:p>
      </dgm:t>
    </dgm:pt>
    <dgm:pt modelId="{2709114F-4507-405F-A5A0-A7D905A2AA0F}" type="parTrans" cxnId="{54D01815-4A9D-4F4E-BBC7-814093C5C6BE}">
      <dgm:prSet/>
      <dgm:spPr/>
      <dgm:t>
        <a:bodyPr/>
        <a:lstStyle/>
        <a:p>
          <a:endParaRPr lang="en-US"/>
        </a:p>
      </dgm:t>
    </dgm:pt>
    <dgm:pt modelId="{E333054E-45B7-4492-8AAD-67B9D661CBFA}" type="sibTrans" cxnId="{54D01815-4A9D-4F4E-BBC7-814093C5C6BE}">
      <dgm:prSet/>
      <dgm:spPr/>
      <dgm:t>
        <a:bodyPr/>
        <a:lstStyle/>
        <a:p>
          <a:endParaRPr lang="en-US"/>
        </a:p>
      </dgm:t>
    </dgm:pt>
    <dgm:pt modelId="{3101D056-32F5-4A20-9DE5-1C5EE6FE1B5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Terbutaline</a:t>
          </a:r>
          <a:endParaRPr lang="en-US" sz="1200" b="1" dirty="0"/>
        </a:p>
      </dgm:t>
    </dgm:pt>
    <dgm:pt modelId="{B791A664-C3F7-440F-B42F-67725A55DF5D}" type="parTrans" cxnId="{55A29732-4752-4BD2-80AD-7D68839308FE}">
      <dgm:prSet/>
      <dgm:spPr/>
      <dgm:t>
        <a:bodyPr/>
        <a:lstStyle/>
        <a:p>
          <a:endParaRPr lang="en-US"/>
        </a:p>
      </dgm:t>
    </dgm:pt>
    <dgm:pt modelId="{BEF00E48-2404-42F4-97CF-DA1EE926E858}" type="sibTrans" cxnId="{55A29732-4752-4BD2-80AD-7D68839308FE}">
      <dgm:prSet/>
      <dgm:spPr/>
      <dgm:t>
        <a:bodyPr/>
        <a:lstStyle/>
        <a:p>
          <a:endParaRPr lang="en-US"/>
        </a:p>
      </dgm:t>
    </dgm:pt>
    <dgm:pt modelId="{89E7E0D4-23FF-4B48-94D4-0A8CE4FBBAE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b="1" dirty="0" smtClean="0"/>
            <a:t>Respiratory Failure</a:t>
          </a:r>
          <a:endParaRPr lang="en-US" sz="1200" b="1" dirty="0"/>
        </a:p>
      </dgm:t>
    </dgm:pt>
    <dgm:pt modelId="{308263DE-87BA-4899-AB3D-E9E1918850C4}" type="parTrans" cxnId="{6F21BB23-6A57-4282-9EFE-5AA12E272988}">
      <dgm:prSet/>
      <dgm:spPr/>
      <dgm:t>
        <a:bodyPr/>
        <a:lstStyle/>
        <a:p>
          <a:endParaRPr lang="en-US"/>
        </a:p>
      </dgm:t>
    </dgm:pt>
    <dgm:pt modelId="{C7087712-BD95-44A0-A579-624745196308}" type="sibTrans" cxnId="{6F21BB23-6A57-4282-9EFE-5AA12E272988}">
      <dgm:prSet/>
      <dgm:spPr/>
      <dgm:t>
        <a:bodyPr/>
        <a:lstStyle/>
        <a:p>
          <a:endParaRPr lang="en-US"/>
        </a:p>
      </dgm:t>
    </dgm:pt>
    <dgm:pt modelId="{B666EFFC-5FCA-414F-922C-EA6425E2070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Nasal Flaring</a:t>
          </a:r>
          <a:endParaRPr lang="en-US" sz="1200" b="1" dirty="0"/>
        </a:p>
      </dgm:t>
    </dgm:pt>
    <dgm:pt modelId="{9066D1A3-1505-43D4-B59F-5CA560594BEE}" type="parTrans" cxnId="{2B13BC0D-815B-4CE0-B5E1-DE4EE62EBCF8}">
      <dgm:prSet/>
      <dgm:spPr/>
      <dgm:t>
        <a:bodyPr/>
        <a:lstStyle/>
        <a:p>
          <a:endParaRPr lang="en-US"/>
        </a:p>
      </dgm:t>
    </dgm:pt>
    <dgm:pt modelId="{82B1EBF4-F4D9-43F8-AFD4-7C9FA1B3AACC}" type="sibTrans" cxnId="{2B13BC0D-815B-4CE0-B5E1-DE4EE62EBCF8}">
      <dgm:prSet/>
      <dgm:spPr/>
      <dgm:t>
        <a:bodyPr/>
        <a:lstStyle/>
        <a:p>
          <a:endParaRPr lang="en-US"/>
        </a:p>
      </dgm:t>
    </dgm:pt>
    <dgm:pt modelId="{B6900400-D2B3-4BE5-BA19-70CA1D0CDA0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Wheezing</a:t>
          </a:r>
          <a:endParaRPr lang="en-US" sz="1200" b="1" dirty="0"/>
        </a:p>
      </dgm:t>
    </dgm:pt>
    <dgm:pt modelId="{708E229E-C244-4535-8235-891E910517DC}" type="parTrans" cxnId="{6700297C-E0C8-4034-AEF5-00097B7175ED}">
      <dgm:prSet/>
      <dgm:spPr/>
      <dgm:t>
        <a:bodyPr/>
        <a:lstStyle/>
        <a:p>
          <a:endParaRPr lang="en-US"/>
        </a:p>
      </dgm:t>
    </dgm:pt>
    <dgm:pt modelId="{D8133D5A-415E-4873-9482-19A0245E0790}" type="sibTrans" cxnId="{6700297C-E0C8-4034-AEF5-00097B7175ED}">
      <dgm:prSet/>
      <dgm:spPr/>
      <dgm:t>
        <a:bodyPr/>
        <a:lstStyle/>
        <a:p>
          <a:endParaRPr lang="en-US"/>
        </a:p>
      </dgm:t>
    </dgm:pt>
    <dgm:pt modelId="{438C3E1B-3BFC-4E4C-8497-824CDAB4B04B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Positive Pressure Ventilation</a:t>
          </a:r>
          <a:endParaRPr lang="en-US" sz="1200" b="1" dirty="0"/>
        </a:p>
      </dgm:t>
    </dgm:pt>
    <dgm:pt modelId="{FD0D97EE-F67C-4F6F-BF84-2A34D911F62A}" type="parTrans" cxnId="{8FD5A406-6988-4186-81E7-125FC50458F7}">
      <dgm:prSet/>
      <dgm:spPr/>
      <dgm:t>
        <a:bodyPr/>
        <a:lstStyle/>
        <a:p>
          <a:endParaRPr lang="en-US"/>
        </a:p>
      </dgm:t>
    </dgm:pt>
    <dgm:pt modelId="{0D3B0642-7CB3-49CA-84F2-3AD591C063D9}" type="sibTrans" cxnId="{8FD5A406-6988-4186-81E7-125FC50458F7}">
      <dgm:prSet/>
      <dgm:spPr/>
      <dgm:t>
        <a:bodyPr/>
        <a:lstStyle/>
        <a:p>
          <a:endParaRPr lang="en-US"/>
        </a:p>
      </dgm:t>
    </dgm:pt>
    <dgm:pt modelId="{1D2BB921-25DD-4545-9502-61FEE94B37E7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3000" b="1" dirty="0" smtClean="0"/>
            <a:t>PE Findings</a:t>
          </a:r>
        </a:p>
      </dgm:t>
    </dgm:pt>
    <dgm:pt modelId="{9BBFBD08-6958-43B7-9D96-62D48F39BE48}" type="sibTrans" cxnId="{FDD56321-5084-4B1B-8F0A-9E3A4E4B4408}">
      <dgm:prSet/>
      <dgm:spPr/>
      <dgm:t>
        <a:bodyPr/>
        <a:lstStyle/>
        <a:p>
          <a:endParaRPr lang="en-US"/>
        </a:p>
      </dgm:t>
    </dgm:pt>
    <dgm:pt modelId="{43063086-DC45-4198-8BFD-B0311907891A}" type="parTrans" cxnId="{FDD56321-5084-4B1B-8F0A-9E3A4E4B4408}">
      <dgm:prSet/>
      <dgm:spPr/>
      <dgm:t>
        <a:bodyPr/>
        <a:lstStyle/>
        <a:p>
          <a:endParaRPr lang="en-US"/>
        </a:p>
      </dgm:t>
    </dgm:pt>
    <dgm:pt modelId="{ADA1C338-5F91-4770-801C-9C502AC4C87D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b="1" dirty="0" smtClean="0"/>
            <a:t>Asthma: Mild </a:t>
          </a:r>
          <a:r>
            <a:rPr lang="en-US" sz="1200" b="1" dirty="0" err="1" smtClean="0"/>
            <a:t>Int</a:t>
          </a:r>
          <a:r>
            <a:rPr lang="en-US" sz="1200" b="1" dirty="0" smtClean="0"/>
            <a:t>, Mild </a:t>
          </a:r>
          <a:r>
            <a:rPr lang="en-US" sz="1200" b="1" dirty="0" err="1" smtClean="0"/>
            <a:t>Perst</a:t>
          </a:r>
          <a:r>
            <a:rPr lang="en-US" sz="1200" b="1" dirty="0" smtClean="0"/>
            <a:t>, Mod, Severe</a:t>
          </a:r>
          <a:endParaRPr lang="en-US" sz="1200" b="1" dirty="0"/>
        </a:p>
      </dgm:t>
    </dgm:pt>
    <dgm:pt modelId="{6565B783-5038-4F32-9EF4-A7A4B7DFFA65}" type="sibTrans" cxnId="{2D2B5FB2-7461-4AF8-A3DC-9F2F34D65C73}">
      <dgm:prSet/>
      <dgm:spPr/>
      <dgm:t>
        <a:bodyPr/>
        <a:lstStyle/>
        <a:p>
          <a:endParaRPr lang="en-US"/>
        </a:p>
      </dgm:t>
    </dgm:pt>
    <dgm:pt modelId="{84073BE7-4826-4692-BE4C-4DFA1DECA3B2}" type="parTrans" cxnId="{2D2B5FB2-7461-4AF8-A3DC-9F2F34D65C73}">
      <dgm:prSet/>
      <dgm:spPr/>
      <dgm:t>
        <a:bodyPr/>
        <a:lstStyle/>
        <a:p>
          <a:endParaRPr lang="en-US"/>
        </a:p>
      </dgm:t>
    </dgm:pt>
    <dgm:pt modelId="{C17DF2F6-00A0-4A4F-B494-8E52CD18AE3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b="1" dirty="0" smtClean="0"/>
            <a:t>Acute Exacerbation</a:t>
          </a:r>
          <a:endParaRPr lang="en-US" sz="1200" b="1" dirty="0"/>
        </a:p>
      </dgm:t>
    </dgm:pt>
    <dgm:pt modelId="{749C14D7-8013-4FCF-A03E-97D01671F9AA}" type="parTrans" cxnId="{1AFA0217-33F5-4E8F-8020-2ADD3BDD50AB}">
      <dgm:prSet/>
      <dgm:spPr/>
      <dgm:t>
        <a:bodyPr/>
        <a:lstStyle/>
        <a:p>
          <a:endParaRPr lang="en-US"/>
        </a:p>
      </dgm:t>
    </dgm:pt>
    <dgm:pt modelId="{F3B87379-E43B-420D-8218-5DB564B816DB}" type="sibTrans" cxnId="{1AFA0217-33F5-4E8F-8020-2ADD3BDD50AB}">
      <dgm:prSet/>
      <dgm:spPr/>
      <dgm:t>
        <a:bodyPr/>
        <a:lstStyle/>
        <a:p>
          <a:endParaRPr lang="en-US"/>
        </a:p>
      </dgm:t>
    </dgm:pt>
    <dgm:pt modelId="{A99E458E-F90B-4161-A1F8-3C708F8CA8F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Tri-</a:t>
          </a:r>
          <a:r>
            <a:rPr lang="en-US" sz="1200" b="1" dirty="0" err="1" smtClean="0"/>
            <a:t>podding</a:t>
          </a:r>
          <a:endParaRPr lang="en-US" sz="1200" b="1" dirty="0"/>
        </a:p>
      </dgm:t>
    </dgm:pt>
    <dgm:pt modelId="{4E9BFD1E-36A9-40F9-B686-406619527A03}" type="parTrans" cxnId="{79B1CBD1-BA58-4EF0-92BA-9EFA43496276}">
      <dgm:prSet/>
      <dgm:spPr/>
      <dgm:t>
        <a:bodyPr/>
        <a:lstStyle/>
        <a:p>
          <a:endParaRPr lang="en-US"/>
        </a:p>
      </dgm:t>
    </dgm:pt>
    <dgm:pt modelId="{7B2EF1F3-59A5-4A37-ACCF-7C7E8977064C}" type="sibTrans" cxnId="{79B1CBD1-BA58-4EF0-92BA-9EFA43496276}">
      <dgm:prSet/>
      <dgm:spPr/>
      <dgm:t>
        <a:bodyPr/>
        <a:lstStyle/>
        <a:p>
          <a:endParaRPr lang="en-US"/>
        </a:p>
      </dgm:t>
    </dgm:pt>
    <dgm:pt modelId="{743226A9-B83E-495C-B0C6-660E0EB455C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Hypoxia</a:t>
          </a:r>
          <a:endParaRPr lang="en-US" sz="1200" b="1" dirty="0"/>
        </a:p>
      </dgm:t>
    </dgm:pt>
    <dgm:pt modelId="{5833C797-501D-449C-9073-AA386BDBCDA8}" type="parTrans" cxnId="{4B2B7350-17BC-4B50-9251-20B4E1704B55}">
      <dgm:prSet/>
      <dgm:spPr/>
      <dgm:t>
        <a:bodyPr/>
        <a:lstStyle/>
        <a:p>
          <a:endParaRPr lang="en-US"/>
        </a:p>
      </dgm:t>
    </dgm:pt>
    <dgm:pt modelId="{CEE20B65-B5AF-4AD7-A48C-7192026323B0}" type="sibTrans" cxnId="{4B2B7350-17BC-4B50-9251-20B4E1704B55}">
      <dgm:prSet/>
      <dgm:spPr/>
      <dgm:t>
        <a:bodyPr/>
        <a:lstStyle/>
        <a:p>
          <a:endParaRPr lang="en-US"/>
        </a:p>
      </dgm:t>
    </dgm:pt>
    <dgm:pt modelId="{D024368F-5A8F-47B9-A23D-4112FE59311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200" b="1" dirty="0" smtClean="0"/>
            <a:t>AMS</a:t>
          </a:r>
          <a:endParaRPr lang="en-US" sz="1200" b="1" dirty="0"/>
        </a:p>
      </dgm:t>
    </dgm:pt>
    <dgm:pt modelId="{C481B4B9-9DA9-418E-981C-AA6B78FF1756}" type="parTrans" cxnId="{EEFACE25-DAEA-4A4F-9911-810DB6A88D60}">
      <dgm:prSet/>
      <dgm:spPr/>
      <dgm:t>
        <a:bodyPr/>
        <a:lstStyle/>
        <a:p>
          <a:endParaRPr lang="en-US"/>
        </a:p>
      </dgm:t>
    </dgm:pt>
    <dgm:pt modelId="{76203254-56E5-454D-89C2-66DA37A40B93}" type="sibTrans" cxnId="{EEFACE25-DAEA-4A4F-9911-810DB6A88D60}">
      <dgm:prSet/>
      <dgm:spPr/>
      <dgm:t>
        <a:bodyPr/>
        <a:lstStyle/>
        <a:p>
          <a:endParaRPr lang="en-US"/>
        </a:p>
      </dgm:t>
    </dgm:pt>
    <dgm:pt modelId="{502AC975-BA42-4098-8AA5-7B98A257E88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Failed treatment with albuterol at home</a:t>
          </a:r>
          <a:endParaRPr lang="en-US" sz="1200" b="1" dirty="0">
            <a:solidFill>
              <a:schemeClr val="bg1"/>
            </a:solidFill>
          </a:endParaRPr>
        </a:p>
      </dgm:t>
    </dgm:pt>
    <dgm:pt modelId="{3FE99F0B-1FF8-4191-B486-7AEA4345ECF9}" type="parTrans" cxnId="{332D41DA-C42E-4557-B44F-1FCA7D7C11BE}">
      <dgm:prSet/>
      <dgm:spPr/>
      <dgm:t>
        <a:bodyPr/>
        <a:lstStyle/>
        <a:p>
          <a:endParaRPr lang="en-US"/>
        </a:p>
      </dgm:t>
    </dgm:pt>
    <dgm:pt modelId="{BB86C282-1CD9-40C4-9CB3-27C6CFBB84A0}" type="sibTrans" cxnId="{332D41DA-C42E-4557-B44F-1FCA7D7C11BE}">
      <dgm:prSet/>
      <dgm:spPr/>
      <dgm:t>
        <a:bodyPr/>
        <a:lstStyle/>
        <a:p>
          <a:endParaRPr lang="en-US"/>
        </a:p>
      </dgm:t>
    </dgm:pt>
    <dgm:pt modelId="{5A84E471-534F-426C-A815-D87E804E169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Hx</a:t>
          </a:r>
          <a:r>
            <a:rPr lang="en-US" sz="1200" b="1" dirty="0" smtClean="0">
              <a:solidFill>
                <a:schemeClr val="bg1"/>
              </a:solidFill>
            </a:rPr>
            <a:t> asthma or reactive airway disease</a:t>
          </a:r>
          <a:endParaRPr lang="en-US" sz="1200" b="1" dirty="0">
            <a:solidFill>
              <a:schemeClr val="bg1"/>
            </a:solidFill>
          </a:endParaRPr>
        </a:p>
      </dgm:t>
    </dgm:pt>
    <dgm:pt modelId="{A1B844A4-643B-4861-AA84-15CA3912EBA1}" type="parTrans" cxnId="{7A4DC21E-75B4-40EE-A665-A856D90EB7BA}">
      <dgm:prSet/>
      <dgm:spPr/>
      <dgm:t>
        <a:bodyPr/>
        <a:lstStyle/>
        <a:p>
          <a:endParaRPr lang="en-US"/>
        </a:p>
      </dgm:t>
    </dgm:pt>
    <dgm:pt modelId="{5C7F356B-EB9C-4365-862A-861ED7D275F9}" type="sibTrans" cxnId="{7A4DC21E-75B4-40EE-A665-A856D90EB7BA}">
      <dgm:prSet/>
      <dgm:spPr/>
      <dgm:t>
        <a:bodyPr/>
        <a:lstStyle/>
        <a:p>
          <a:endParaRPr lang="en-US"/>
        </a:p>
      </dgm:t>
    </dgm:pt>
    <dgm:pt modelId="{4F1B9105-7D6F-423A-849F-8A0B26510D1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Hx</a:t>
          </a:r>
          <a:r>
            <a:rPr lang="en-US" sz="1200" b="1" dirty="0" smtClean="0">
              <a:solidFill>
                <a:schemeClr val="bg1"/>
              </a:solidFill>
            </a:rPr>
            <a:t> prematurity/BPD</a:t>
          </a:r>
        </a:p>
      </dgm:t>
    </dgm:pt>
    <dgm:pt modelId="{EBF1F28A-BB63-4C4A-A293-6537C20E2900}" type="parTrans" cxnId="{9A058937-2CC8-4481-B086-5353A090A617}">
      <dgm:prSet/>
      <dgm:spPr/>
      <dgm:t>
        <a:bodyPr/>
        <a:lstStyle/>
        <a:p>
          <a:endParaRPr lang="en-US"/>
        </a:p>
      </dgm:t>
    </dgm:pt>
    <dgm:pt modelId="{5D036534-BB1D-45CE-8EE3-F5E5C1B111CF}" type="sibTrans" cxnId="{9A058937-2CC8-4481-B086-5353A090A617}">
      <dgm:prSet/>
      <dgm:spPr/>
      <dgm:t>
        <a:bodyPr/>
        <a:lstStyle/>
        <a:p>
          <a:endParaRPr lang="en-US"/>
        </a:p>
      </dgm:t>
    </dgm:pt>
    <dgm:pt modelId="{5C40FD21-09DC-4F1F-BEE1-ABBEE8C624C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FHx</a:t>
          </a:r>
          <a:r>
            <a:rPr lang="en-US" sz="1200" b="1" dirty="0" smtClean="0">
              <a:solidFill>
                <a:schemeClr val="bg1"/>
              </a:solidFill>
            </a:rPr>
            <a:t> asthma</a:t>
          </a:r>
          <a:endParaRPr lang="en-US" sz="1200" b="1" dirty="0">
            <a:solidFill>
              <a:schemeClr val="bg1"/>
            </a:solidFill>
          </a:endParaRPr>
        </a:p>
      </dgm:t>
    </dgm:pt>
    <dgm:pt modelId="{E4B15D20-1699-4C98-8179-360378F5919C}" type="parTrans" cxnId="{6EC63097-44AB-4730-B2B2-C18101D0E4E9}">
      <dgm:prSet/>
      <dgm:spPr/>
      <dgm:t>
        <a:bodyPr/>
        <a:lstStyle/>
        <a:p>
          <a:endParaRPr lang="en-US"/>
        </a:p>
      </dgm:t>
    </dgm:pt>
    <dgm:pt modelId="{EA33AD62-4D79-4DF3-95E1-CCD9F505DD86}" type="sibTrans" cxnId="{6EC63097-44AB-4730-B2B2-C18101D0E4E9}">
      <dgm:prSet/>
      <dgm:spPr/>
      <dgm:t>
        <a:bodyPr/>
        <a:lstStyle/>
        <a:p>
          <a:endParaRPr lang="en-US"/>
        </a:p>
      </dgm:t>
    </dgm:pt>
    <dgm:pt modelId="{6A6542B2-2790-48D6-B63A-767FDC3E844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b="1" dirty="0" smtClean="0"/>
            <a:t>Reactive Airway Disease</a:t>
          </a:r>
          <a:endParaRPr lang="en-US" sz="1200" b="1" dirty="0"/>
        </a:p>
      </dgm:t>
    </dgm:pt>
    <dgm:pt modelId="{0F4027F9-D73B-49F1-920E-79B808B75FCA}" type="parTrans" cxnId="{3B8BB5CE-286B-4FF0-A056-914BEDC306DE}">
      <dgm:prSet/>
      <dgm:spPr/>
      <dgm:t>
        <a:bodyPr/>
        <a:lstStyle/>
        <a:p>
          <a:endParaRPr lang="en-US"/>
        </a:p>
      </dgm:t>
    </dgm:pt>
    <dgm:pt modelId="{3EBC53AB-0018-4D90-A574-DED459B7B529}" type="sibTrans" cxnId="{3B8BB5CE-286B-4FF0-A056-914BEDC306DE}">
      <dgm:prSet/>
      <dgm:spPr/>
      <dgm:t>
        <a:bodyPr/>
        <a:lstStyle/>
        <a:p>
          <a:endParaRPr lang="en-US"/>
        </a:p>
      </dgm:t>
    </dgm:pt>
    <dgm:pt modelId="{F6C12822-6D9B-44D5-B765-1E376EA0F71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IV Corticosteroid</a:t>
          </a:r>
          <a:endParaRPr lang="en-US" sz="1200" b="1" dirty="0"/>
        </a:p>
      </dgm:t>
    </dgm:pt>
    <dgm:pt modelId="{2DA30149-E918-4F0B-B976-B5AE70822F90}" type="parTrans" cxnId="{C1098BB6-B9CE-4538-80B8-05BA1D88F798}">
      <dgm:prSet/>
      <dgm:spPr/>
      <dgm:t>
        <a:bodyPr/>
        <a:lstStyle/>
        <a:p>
          <a:endParaRPr lang="en-US"/>
        </a:p>
      </dgm:t>
    </dgm:pt>
    <dgm:pt modelId="{19842E6C-25E6-4C7F-885E-6B3DD732AF6A}" type="sibTrans" cxnId="{C1098BB6-B9CE-4538-80B8-05BA1D88F798}">
      <dgm:prSet/>
      <dgm:spPr/>
      <dgm:t>
        <a:bodyPr/>
        <a:lstStyle/>
        <a:p>
          <a:endParaRPr lang="en-US"/>
        </a:p>
      </dgm:t>
    </dgm:pt>
    <dgm:pt modelId="{D84F505A-EAD0-455A-A808-551716C0673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IV Magnesium Sulfate</a:t>
          </a:r>
          <a:endParaRPr lang="en-US" sz="1200" b="1" dirty="0"/>
        </a:p>
      </dgm:t>
    </dgm:pt>
    <dgm:pt modelId="{C785A3DA-7CC6-441D-B45F-3C9BC19287AB}" type="parTrans" cxnId="{A1C3D135-CF2A-468F-832F-DF0D0D58508D}">
      <dgm:prSet/>
      <dgm:spPr/>
      <dgm:t>
        <a:bodyPr/>
        <a:lstStyle/>
        <a:p>
          <a:endParaRPr lang="en-US"/>
        </a:p>
      </dgm:t>
    </dgm:pt>
    <dgm:pt modelId="{13A8F7CC-8F1C-4664-8DF7-D52226B4E12E}" type="sibTrans" cxnId="{A1C3D135-CF2A-468F-832F-DF0D0D58508D}">
      <dgm:prSet/>
      <dgm:spPr/>
      <dgm:t>
        <a:bodyPr/>
        <a:lstStyle/>
        <a:p>
          <a:endParaRPr lang="en-US"/>
        </a:p>
      </dgm:t>
    </dgm:pt>
    <dgm:pt modelId="{4434B30F-A5D4-402C-AC08-F1C1F230E30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200" b="1" dirty="0" smtClean="0"/>
            <a:t>PICU Admission</a:t>
          </a:r>
          <a:endParaRPr lang="en-US" sz="1200" b="1" dirty="0"/>
        </a:p>
      </dgm:t>
    </dgm:pt>
    <dgm:pt modelId="{747FD002-F7C7-4D7B-B07E-8C068E06945F}" type="parTrans" cxnId="{B3EA5AD7-1869-4D81-B284-F8859081D7AB}">
      <dgm:prSet/>
      <dgm:spPr/>
      <dgm:t>
        <a:bodyPr/>
        <a:lstStyle/>
        <a:p>
          <a:endParaRPr lang="en-US"/>
        </a:p>
      </dgm:t>
    </dgm:pt>
    <dgm:pt modelId="{C7BA093B-E889-4216-9693-BF8730FCD525}" type="sibTrans" cxnId="{B3EA5AD7-1869-4D81-B284-F8859081D7AB}">
      <dgm:prSet/>
      <dgm:spPr/>
      <dgm:t>
        <a:bodyPr/>
        <a:lstStyle/>
        <a:p>
          <a:endParaRPr lang="en-US"/>
        </a:p>
      </dgm:t>
    </dgm:pt>
    <dgm:pt modelId="{61F140D4-AD83-4675-B1C7-2038BCD837F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b="1" dirty="0" smtClean="0"/>
            <a:t>Wheezing Associated Respiratory Illness (WARI)</a:t>
          </a:r>
          <a:endParaRPr lang="en-US" sz="1200" b="1" dirty="0"/>
        </a:p>
      </dgm:t>
    </dgm:pt>
    <dgm:pt modelId="{A788F58F-D9C9-41CB-ACD1-BFB4EC92A85A}" type="parTrans" cxnId="{69DC979E-4DA5-426A-8856-FB8314BD0726}">
      <dgm:prSet/>
      <dgm:spPr/>
      <dgm:t>
        <a:bodyPr/>
        <a:lstStyle/>
        <a:p>
          <a:endParaRPr lang="en-US"/>
        </a:p>
      </dgm:t>
    </dgm:pt>
    <dgm:pt modelId="{E4B97BC6-75B5-4CBD-804C-90FA4BEEC44D}" type="sibTrans" cxnId="{69DC979E-4DA5-426A-8856-FB8314BD0726}">
      <dgm:prSet/>
      <dgm:spPr/>
      <dgm:t>
        <a:bodyPr/>
        <a:lstStyle/>
        <a:p>
          <a:endParaRPr lang="en-US"/>
        </a:p>
      </dgm:t>
    </dgm:pt>
    <dgm:pt modelId="{9BEBFA7E-A9B5-4916-B7AB-778C4432724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Recent illness</a:t>
          </a:r>
          <a:endParaRPr lang="en-US" sz="1200" b="1" dirty="0">
            <a:solidFill>
              <a:schemeClr val="bg1"/>
            </a:solidFill>
          </a:endParaRPr>
        </a:p>
      </dgm:t>
    </dgm:pt>
    <dgm:pt modelId="{C1024C25-D2A8-476F-AC29-82613B802F6C}" type="parTrans" cxnId="{2A5C337E-D7E5-4DD0-92A7-9133D3C39816}">
      <dgm:prSet/>
      <dgm:spPr/>
      <dgm:t>
        <a:bodyPr/>
        <a:lstStyle/>
        <a:p>
          <a:endParaRPr lang="en-US"/>
        </a:p>
      </dgm:t>
    </dgm:pt>
    <dgm:pt modelId="{A0A43E3E-49A9-4158-B3C3-EDA55B4B0D00}" type="sibTrans" cxnId="{2A5C337E-D7E5-4DD0-92A7-9133D3C39816}">
      <dgm:prSet/>
      <dgm:spPr/>
      <dgm:t>
        <a:bodyPr/>
        <a:lstStyle/>
        <a:p>
          <a:endParaRPr lang="en-US"/>
        </a:p>
      </dgm:t>
    </dgm:pt>
    <dgm:pt modelId="{AAC381D6-51CC-4405-80EC-6DD38B29C85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Hx</a:t>
          </a:r>
          <a:r>
            <a:rPr lang="en-US" sz="1200" b="1" dirty="0" smtClean="0">
              <a:solidFill>
                <a:schemeClr val="bg1"/>
              </a:solidFill>
            </a:rPr>
            <a:t> Allergies/Eczema</a:t>
          </a:r>
          <a:endParaRPr lang="en-US" sz="1200" b="1" dirty="0">
            <a:solidFill>
              <a:schemeClr val="bg1"/>
            </a:solidFill>
          </a:endParaRPr>
        </a:p>
      </dgm:t>
    </dgm:pt>
    <dgm:pt modelId="{A499D523-8A69-4E41-B342-3A058B1EFCED}" type="parTrans" cxnId="{5228C16D-A88F-4708-A94F-CEDEAFAEFBE4}">
      <dgm:prSet/>
      <dgm:spPr/>
      <dgm:t>
        <a:bodyPr/>
        <a:lstStyle/>
        <a:p>
          <a:endParaRPr lang="en-US"/>
        </a:p>
      </dgm:t>
    </dgm:pt>
    <dgm:pt modelId="{80B99498-1614-4513-8353-05DC6681E50D}" type="sibTrans" cxnId="{5228C16D-A88F-4708-A94F-CEDEAFAEFBE4}">
      <dgm:prSet/>
      <dgm:spPr/>
      <dgm:t>
        <a:bodyPr/>
        <a:lstStyle/>
        <a:p>
          <a:endParaRPr lang="en-US"/>
        </a:p>
      </dgm:t>
    </dgm:pt>
    <dgm:pt modelId="{E752DEB1-4B31-4E38-A648-BF7C8C34F356}" type="pres">
      <dgm:prSet presAssocID="{AD8EA344-BFB0-41B3-82C7-D54AE3721CC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10AA6E-6FFA-439F-86B6-734B47C0189F}" type="pres">
      <dgm:prSet presAssocID="{C1FB64A0-0EAA-4E0F-9EEA-FAD317E4EC9A}" presName="compNode" presStyleCnt="0"/>
      <dgm:spPr/>
    </dgm:pt>
    <dgm:pt modelId="{9113B440-B2F0-46E6-A11E-845B49EC5AE2}" type="pres">
      <dgm:prSet presAssocID="{C1FB64A0-0EAA-4E0F-9EEA-FAD317E4EC9A}" presName="aNode" presStyleLbl="bgShp" presStyleIdx="0" presStyleCnt="4"/>
      <dgm:spPr/>
      <dgm:t>
        <a:bodyPr/>
        <a:lstStyle/>
        <a:p>
          <a:endParaRPr lang="en-US"/>
        </a:p>
      </dgm:t>
    </dgm:pt>
    <dgm:pt modelId="{246C5234-7E35-4E46-821A-B3767E063968}" type="pres">
      <dgm:prSet presAssocID="{C1FB64A0-0EAA-4E0F-9EEA-FAD317E4EC9A}" presName="textNode" presStyleLbl="bgShp" presStyleIdx="0" presStyleCnt="4"/>
      <dgm:spPr/>
      <dgm:t>
        <a:bodyPr/>
        <a:lstStyle/>
        <a:p>
          <a:endParaRPr lang="en-US"/>
        </a:p>
      </dgm:t>
    </dgm:pt>
    <dgm:pt modelId="{807F88C8-2CC1-48DD-B45C-898504E704FB}" type="pres">
      <dgm:prSet presAssocID="{C1FB64A0-0EAA-4E0F-9EEA-FAD317E4EC9A}" presName="compChildNode" presStyleCnt="0"/>
      <dgm:spPr/>
    </dgm:pt>
    <dgm:pt modelId="{5A5D40CD-8B96-4089-BAD9-5ED0CE42F5B9}" type="pres">
      <dgm:prSet presAssocID="{C1FB64A0-0EAA-4E0F-9EEA-FAD317E4EC9A}" presName="theInnerList" presStyleCnt="0"/>
      <dgm:spPr/>
    </dgm:pt>
    <dgm:pt modelId="{4383114E-25FF-4ADB-9F85-0BE6204C3D19}" type="pres">
      <dgm:prSet presAssocID="{577EB14C-BEC7-460E-BBC2-AD9AA8855788}" presName="childNode" presStyleLbl="node1" presStyleIdx="0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BFACD-CC68-4E79-88B4-E58C57872A12}" type="pres">
      <dgm:prSet presAssocID="{577EB14C-BEC7-460E-BBC2-AD9AA8855788}" presName="aSpace2" presStyleCnt="0"/>
      <dgm:spPr/>
    </dgm:pt>
    <dgm:pt modelId="{47852E57-AD19-406E-AA27-677BF7D05D7C}" type="pres">
      <dgm:prSet presAssocID="{502AC975-BA42-4098-8AA5-7B98A257E883}" presName="childNode" presStyleLbl="node1" presStyleIdx="1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EB3C6-75F3-429D-9801-4D15B041B4A6}" type="pres">
      <dgm:prSet presAssocID="{502AC975-BA42-4098-8AA5-7B98A257E883}" presName="aSpace2" presStyleCnt="0"/>
      <dgm:spPr/>
    </dgm:pt>
    <dgm:pt modelId="{9BF2C48B-26D9-42C8-BAFC-3699E8800396}" type="pres">
      <dgm:prSet presAssocID="{5A84E471-534F-426C-A815-D87E804E169E}" presName="childNode" presStyleLbl="node1" presStyleIdx="2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654B5-219F-44E7-A89E-C41CA8B4CE19}" type="pres">
      <dgm:prSet presAssocID="{5A84E471-534F-426C-A815-D87E804E169E}" presName="aSpace2" presStyleCnt="0"/>
      <dgm:spPr/>
    </dgm:pt>
    <dgm:pt modelId="{22080BBF-6F13-4572-BD03-DE7899938381}" type="pres">
      <dgm:prSet presAssocID="{4F1B9105-7D6F-423A-849F-8A0B26510D13}" presName="childNode" presStyleLbl="node1" presStyleIdx="3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2A94C-60F0-4CD5-8473-D28C9F5EF450}" type="pres">
      <dgm:prSet presAssocID="{4F1B9105-7D6F-423A-849F-8A0B26510D13}" presName="aSpace2" presStyleCnt="0"/>
      <dgm:spPr/>
    </dgm:pt>
    <dgm:pt modelId="{9A2319D1-9CFF-4F32-B7E1-271C27A288BA}" type="pres">
      <dgm:prSet presAssocID="{5C40FD21-09DC-4F1F-BEE1-ABBEE8C624C1}" presName="childNode" presStyleLbl="node1" presStyleIdx="4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1B1B2-CAA4-4C45-B6EF-C6A798FA415F}" type="pres">
      <dgm:prSet presAssocID="{5C40FD21-09DC-4F1F-BEE1-ABBEE8C624C1}" presName="aSpace2" presStyleCnt="0"/>
      <dgm:spPr/>
    </dgm:pt>
    <dgm:pt modelId="{78F76402-F603-4ADB-BDCA-BE67F0BD73D8}" type="pres">
      <dgm:prSet presAssocID="{9BEBFA7E-A9B5-4916-B7AB-778C44327248}" presName="childNode" presStyleLbl="node1" presStyleIdx="5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EC5CE-89F7-4BA8-8D29-A01FE57120E6}" type="pres">
      <dgm:prSet presAssocID="{9BEBFA7E-A9B5-4916-B7AB-778C44327248}" presName="aSpace2" presStyleCnt="0"/>
      <dgm:spPr/>
    </dgm:pt>
    <dgm:pt modelId="{A73CBD11-E27D-4AC3-B247-902620800B04}" type="pres">
      <dgm:prSet presAssocID="{AAC381D6-51CC-4405-80EC-6DD38B29C859}" presName="childNode" presStyleLbl="node1" presStyleIdx="6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455A0-2AD2-4957-AE0A-A939EFEF576E}" type="pres">
      <dgm:prSet presAssocID="{C1FB64A0-0EAA-4E0F-9EEA-FAD317E4EC9A}" presName="aSpace" presStyleCnt="0"/>
      <dgm:spPr/>
    </dgm:pt>
    <dgm:pt modelId="{DB0863B5-C3C7-45CE-B99C-300CC32872DF}" type="pres">
      <dgm:prSet presAssocID="{1D2BB921-25DD-4545-9502-61FEE94B37E7}" presName="compNode" presStyleCnt="0"/>
      <dgm:spPr/>
    </dgm:pt>
    <dgm:pt modelId="{D629287E-579C-4595-8A85-3BBAC1F4ABE0}" type="pres">
      <dgm:prSet presAssocID="{1D2BB921-25DD-4545-9502-61FEE94B37E7}" presName="aNode" presStyleLbl="bgShp" presStyleIdx="1" presStyleCnt="4"/>
      <dgm:spPr/>
      <dgm:t>
        <a:bodyPr/>
        <a:lstStyle/>
        <a:p>
          <a:endParaRPr lang="en-US"/>
        </a:p>
      </dgm:t>
    </dgm:pt>
    <dgm:pt modelId="{DFBB4A82-0D52-438D-A6E6-865768F2304F}" type="pres">
      <dgm:prSet presAssocID="{1D2BB921-25DD-4545-9502-61FEE94B37E7}" presName="textNode" presStyleLbl="bgShp" presStyleIdx="1" presStyleCnt="4"/>
      <dgm:spPr/>
      <dgm:t>
        <a:bodyPr/>
        <a:lstStyle/>
        <a:p>
          <a:endParaRPr lang="en-US"/>
        </a:p>
      </dgm:t>
    </dgm:pt>
    <dgm:pt modelId="{A045F545-4846-4163-B8A0-A0EE4B470AF8}" type="pres">
      <dgm:prSet presAssocID="{1D2BB921-25DD-4545-9502-61FEE94B37E7}" presName="compChildNode" presStyleCnt="0"/>
      <dgm:spPr/>
    </dgm:pt>
    <dgm:pt modelId="{376ED2B4-2A96-4053-86AC-FAE277DF2178}" type="pres">
      <dgm:prSet presAssocID="{1D2BB921-25DD-4545-9502-61FEE94B37E7}" presName="theInnerList" presStyleCnt="0"/>
      <dgm:spPr/>
    </dgm:pt>
    <dgm:pt modelId="{B43C5203-8BCD-4FFD-ACF5-E28B70813AF7}" type="pres">
      <dgm:prSet presAssocID="{53D61D3F-97F1-44B2-9CDD-B9512F786499}" presName="childNode" presStyleLbl="node1" presStyleIdx="7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807A4-892B-40FE-9A32-12FCD064FE48}" type="pres">
      <dgm:prSet presAssocID="{53D61D3F-97F1-44B2-9CDD-B9512F786499}" presName="aSpace2" presStyleCnt="0"/>
      <dgm:spPr/>
    </dgm:pt>
    <dgm:pt modelId="{F34D94E6-1CD3-4AC5-8195-1A9A4343881E}" type="pres">
      <dgm:prSet presAssocID="{E0F1C54C-1624-4BA7-AF5A-BD4BF3DCA67A}" presName="childNode" presStyleLbl="node1" presStyleIdx="8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BD2D6-E00F-421D-95FF-894C3C931301}" type="pres">
      <dgm:prSet presAssocID="{E0F1C54C-1624-4BA7-AF5A-BD4BF3DCA67A}" presName="aSpace2" presStyleCnt="0"/>
      <dgm:spPr/>
    </dgm:pt>
    <dgm:pt modelId="{17131F48-FBC8-4518-8734-87517E0C9B14}" type="pres">
      <dgm:prSet presAssocID="{57FF2511-5D81-48EA-85E8-949FFA43C04A}" presName="childNode" presStyleLbl="node1" presStyleIdx="9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E2715-EDBF-4F51-B614-1CB8DA2D2B05}" type="pres">
      <dgm:prSet presAssocID="{57FF2511-5D81-48EA-85E8-949FFA43C04A}" presName="aSpace2" presStyleCnt="0"/>
      <dgm:spPr/>
    </dgm:pt>
    <dgm:pt modelId="{92118907-784E-4766-9F24-E034A56029B0}" type="pres">
      <dgm:prSet presAssocID="{B666EFFC-5FCA-414F-922C-EA6425E20703}" presName="childNode" presStyleLbl="node1" presStyleIdx="10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6648F-9558-4917-954E-4BE6889EBEE5}" type="pres">
      <dgm:prSet presAssocID="{B666EFFC-5FCA-414F-922C-EA6425E20703}" presName="aSpace2" presStyleCnt="0"/>
      <dgm:spPr/>
    </dgm:pt>
    <dgm:pt modelId="{99F0E6B6-C8E8-496D-9B37-313DE13A55EC}" type="pres">
      <dgm:prSet presAssocID="{B6900400-D2B3-4BE5-BA19-70CA1D0CDA0A}" presName="childNode" presStyleLbl="node1" presStyleIdx="11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436D4-2F70-44CD-81C2-FB82718C5FA6}" type="pres">
      <dgm:prSet presAssocID="{B6900400-D2B3-4BE5-BA19-70CA1D0CDA0A}" presName="aSpace2" presStyleCnt="0"/>
      <dgm:spPr/>
    </dgm:pt>
    <dgm:pt modelId="{3D842226-9898-4079-BA2A-251F0907EA42}" type="pres">
      <dgm:prSet presAssocID="{A99E458E-F90B-4161-A1F8-3C708F8CA8F8}" presName="childNode" presStyleLbl="node1" presStyleIdx="12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918C6-005A-4F16-A4AB-1939825D610F}" type="pres">
      <dgm:prSet presAssocID="{A99E458E-F90B-4161-A1F8-3C708F8CA8F8}" presName="aSpace2" presStyleCnt="0"/>
      <dgm:spPr/>
    </dgm:pt>
    <dgm:pt modelId="{53CFE27A-B694-4ED2-871A-2C296FC4C21E}" type="pres">
      <dgm:prSet presAssocID="{743226A9-B83E-495C-B0C6-660E0EB455CC}" presName="childNode" presStyleLbl="node1" presStyleIdx="13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E8478-28A9-47FC-BC34-C4F7729CBACB}" type="pres">
      <dgm:prSet presAssocID="{743226A9-B83E-495C-B0C6-660E0EB455CC}" presName="aSpace2" presStyleCnt="0"/>
      <dgm:spPr/>
    </dgm:pt>
    <dgm:pt modelId="{7E04C96E-D48B-47F1-A9EA-8AADDE8D8E80}" type="pres">
      <dgm:prSet presAssocID="{D024368F-5A8F-47B9-A23D-4112FE59311A}" presName="childNode" presStyleLbl="node1" presStyleIdx="14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DC3B3-3D84-4771-BDBE-4EDD72DA5AA1}" type="pres">
      <dgm:prSet presAssocID="{1D2BB921-25DD-4545-9502-61FEE94B37E7}" presName="aSpace" presStyleCnt="0"/>
      <dgm:spPr/>
    </dgm:pt>
    <dgm:pt modelId="{A35F289E-B5A9-483B-88C5-EE9A25D51925}" type="pres">
      <dgm:prSet presAssocID="{9509E791-EF31-425C-9983-E91C37F04F60}" presName="compNode" presStyleCnt="0"/>
      <dgm:spPr/>
    </dgm:pt>
    <dgm:pt modelId="{3AEFA124-5582-477C-B939-435C3E46E0CA}" type="pres">
      <dgm:prSet presAssocID="{9509E791-EF31-425C-9983-E91C37F04F60}" presName="aNode" presStyleLbl="bgShp" presStyleIdx="2" presStyleCnt="4"/>
      <dgm:spPr/>
      <dgm:t>
        <a:bodyPr/>
        <a:lstStyle/>
        <a:p>
          <a:endParaRPr lang="en-US"/>
        </a:p>
      </dgm:t>
    </dgm:pt>
    <dgm:pt modelId="{391CF0FE-5BD0-42D9-85A3-4AAEDDC29FB2}" type="pres">
      <dgm:prSet presAssocID="{9509E791-EF31-425C-9983-E91C37F04F60}" presName="textNode" presStyleLbl="bgShp" presStyleIdx="2" presStyleCnt="4"/>
      <dgm:spPr/>
      <dgm:t>
        <a:bodyPr/>
        <a:lstStyle/>
        <a:p>
          <a:endParaRPr lang="en-US"/>
        </a:p>
      </dgm:t>
    </dgm:pt>
    <dgm:pt modelId="{DB4CD985-9B92-4E5F-8174-269ECE9AAB94}" type="pres">
      <dgm:prSet presAssocID="{9509E791-EF31-425C-9983-E91C37F04F60}" presName="compChildNode" presStyleCnt="0"/>
      <dgm:spPr/>
    </dgm:pt>
    <dgm:pt modelId="{CB452839-A10E-4BAB-AD26-04FFD96E239D}" type="pres">
      <dgm:prSet presAssocID="{9509E791-EF31-425C-9983-E91C37F04F60}" presName="theInnerList" presStyleCnt="0"/>
      <dgm:spPr/>
    </dgm:pt>
    <dgm:pt modelId="{66E0A389-9D81-431C-B1AB-C39E6BCE0B71}" type="pres">
      <dgm:prSet presAssocID="{6A6542B2-2790-48D6-B63A-767FDC3E844C}" presName="childNode" presStyleLbl="node1" presStyleIdx="15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A9306-8677-4E9E-ACE6-47CFFDBF9D6D}" type="pres">
      <dgm:prSet presAssocID="{6A6542B2-2790-48D6-B63A-767FDC3E844C}" presName="aSpace2" presStyleCnt="0"/>
      <dgm:spPr/>
    </dgm:pt>
    <dgm:pt modelId="{12CD6C5C-1F39-4EAA-8991-F7D27B641475}" type="pres">
      <dgm:prSet presAssocID="{61F140D4-AD83-4675-B1C7-2038BCD837F7}" presName="childNode" presStyleLbl="node1" presStyleIdx="16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CC4D-9FFB-46D6-A5AE-F7FDCD5D0879}" type="pres">
      <dgm:prSet presAssocID="{61F140D4-AD83-4675-B1C7-2038BCD837F7}" presName="aSpace2" presStyleCnt="0"/>
      <dgm:spPr/>
    </dgm:pt>
    <dgm:pt modelId="{E773D7A6-56CF-49F5-A065-F8F6A12A3CD2}" type="pres">
      <dgm:prSet presAssocID="{ADA1C338-5F91-4770-801C-9C502AC4C87D}" presName="childNode" presStyleLbl="node1" presStyleIdx="17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B8E46-2230-47E0-9913-DBF376958BBA}" type="pres">
      <dgm:prSet presAssocID="{ADA1C338-5F91-4770-801C-9C502AC4C87D}" presName="aSpace2" presStyleCnt="0"/>
      <dgm:spPr/>
    </dgm:pt>
    <dgm:pt modelId="{DDA6377D-551F-41B8-9D40-3E02C2B43C6C}" type="pres">
      <dgm:prSet presAssocID="{C17DF2F6-00A0-4A4F-B494-8E52CD18AE36}" presName="childNode" presStyleLbl="node1" presStyleIdx="18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A2B80-90F0-4655-AEC8-2C426DE5960E}" type="pres">
      <dgm:prSet presAssocID="{C17DF2F6-00A0-4A4F-B494-8E52CD18AE36}" presName="aSpace2" presStyleCnt="0"/>
      <dgm:spPr/>
    </dgm:pt>
    <dgm:pt modelId="{98F33CC0-735D-4798-8487-58A13E230F57}" type="pres">
      <dgm:prSet presAssocID="{89E7E0D4-23FF-4B48-94D4-0A8CE4FBBAEE}" presName="childNode" presStyleLbl="node1" presStyleIdx="19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6C62D-0DEC-444D-AA33-237C74042D41}" type="pres">
      <dgm:prSet presAssocID="{9509E791-EF31-425C-9983-E91C37F04F60}" presName="aSpace" presStyleCnt="0"/>
      <dgm:spPr/>
    </dgm:pt>
    <dgm:pt modelId="{D4E1DF09-3A60-4805-9F89-E11627D39374}" type="pres">
      <dgm:prSet presAssocID="{CF839E87-3B0C-4699-8401-460952FA40ED}" presName="compNode" presStyleCnt="0"/>
      <dgm:spPr/>
    </dgm:pt>
    <dgm:pt modelId="{CC045E9C-3111-4361-A672-2CB80DBF446B}" type="pres">
      <dgm:prSet presAssocID="{CF839E87-3B0C-4699-8401-460952FA40ED}" presName="aNode" presStyleLbl="bgShp" presStyleIdx="3" presStyleCnt="4"/>
      <dgm:spPr/>
      <dgm:t>
        <a:bodyPr/>
        <a:lstStyle/>
        <a:p>
          <a:endParaRPr lang="en-US"/>
        </a:p>
      </dgm:t>
    </dgm:pt>
    <dgm:pt modelId="{D68995A9-B9E6-442C-935B-8FDBD5868ACC}" type="pres">
      <dgm:prSet presAssocID="{CF839E87-3B0C-4699-8401-460952FA40ED}" presName="textNode" presStyleLbl="bgShp" presStyleIdx="3" presStyleCnt="4"/>
      <dgm:spPr/>
      <dgm:t>
        <a:bodyPr/>
        <a:lstStyle/>
        <a:p>
          <a:endParaRPr lang="en-US"/>
        </a:p>
      </dgm:t>
    </dgm:pt>
    <dgm:pt modelId="{32BF8CD4-3B4C-4CD9-A066-25E75F9B1320}" type="pres">
      <dgm:prSet presAssocID="{CF839E87-3B0C-4699-8401-460952FA40ED}" presName="compChildNode" presStyleCnt="0"/>
      <dgm:spPr/>
    </dgm:pt>
    <dgm:pt modelId="{CC54D1D0-59F6-4AB3-B703-882B84F5575B}" type="pres">
      <dgm:prSet presAssocID="{CF839E87-3B0C-4699-8401-460952FA40ED}" presName="theInnerList" presStyleCnt="0"/>
      <dgm:spPr/>
    </dgm:pt>
    <dgm:pt modelId="{753BA7D5-3BAA-4548-AE90-2087D6A49136}" type="pres">
      <dgm:prSet presAssocID="{198541A7-604B-45B0-A99B-69EF40270683}" presName="childNode" presStyleLbl="node1" presStyleIdx="20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9E1B0-4C12-43B7-9D3F-3469717CE1D2}" type="pres">
      <dgm:prSet presAssocID="{198541A7-604B-45B0-A99B-69EF40270683}" presName="aSpace2" presStyleCnt="0"/>
      <dgm:spPr/>
    </dgm:pt>
    <dgm:pt modelId="{3EA40358-505D-4C02-A9FD-FFC26A60D9DF}" type="pres">
      <dgm:prSet presAssocID="{F6C12822-6D9B-44D5-B765-1E376EA0F719}" presName="childNode" presStyleLbl="node1" presStyleIdx="21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79070-1EC7-4580-B6C9-0E5E4516CC94}" type="pres">
      <dgm:prSet presAssocID="{F6C12822-6D9B-44D5-B765-1E376EA0F719}" presName="aSpace2" presStyleCnt="0"/>
      <dgm:spPr/>
    </dgm:pt>
    <dgm:pt modelId="{8FA47F51-B1CD-458D-91D0-9B6C87F7B4E6}" type="pres">
      <dgm:prSet presAssocID="{D84F505A-EAD0-455A-A808-551716C06733}" presName="childNode" presStyleLbl="node1" presStyleIdx="22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9C681-3BF0-46AA-9EC9-60ED6A17500A}" type="pres">
      <dgm:prSet presAssocID="{D84F505A-EAD0-455A-A808-551716C06733}" presName="aSpace2" presStyleCnt="0"/>
      <dgm:spPr/>
    </dgm:pt>
    <dgm:pt modelId="{22CF9A5D-1D98-4E46-80EB-EF9B6E1C3628}" type="pres">
      <dgm:prSet presAssocID="{4434B30F-A5D4-402C-AC08-F1C1F230E305}" presName="childNode" presStyleLbl="node1" presStyleIdx="23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5B813-B62D-48DB-A444-94400EFF7FBD}" type="pres">
      <dgm:prSet presAssocID="{4434B30F-A5D4-402C-AC08-F1C1F230E305}" presName="aSpace2" presStyleCnt="0"/>
      <dgm:spPr/>
    </dgm:pt>
    <dgm:pt modelId="{037F7CE6-F992-4280-9DE7-1E97F844DC36}" type="pres">
      <dgm:prSet presAssocID="{3101D056-32F5-4A20-9DE5-1C5EE6FE1B50}" presName="childNode" presStyleLbl="node1" presStyleIdx="24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C601B-FFD2-460E-8DF3-929F148A59FA}" type="pres">
      <dgm:prSet presAssocID="{3101D056-32F5-4A20-9DE5-1C5EE6FE1B50}" presName="aSpace2" presStyleCnt="0"/>
      <dgm:spPr/>
    </dgm:pt>
    <dgm:pt modelId="{D4047653-CBD5-4B85-8357-A625A4ABCB3F}" type="pres">
      <dgm:prSet presAssocID="{438C3E1B-3BFC-4E4C-8497-824CDAB4B04B}" presName="childNode" presStyleLbl="node1" presStyleIdx="25" presStyleCnt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FA0217-33F5-4E8F-8020-2ADD3BDD50AB}" srcId="{9509E791-EF31-425C-9983-E91C37F04F60}" destId="{C17DF2F6-00A0-4A4F-B494-8E52CD18AE36}" srcOrd="3" destOrd="0" parTransId="{749C14D7-8013-4FCF-A03E-97D01671F9AA}" sibTransId="{F3B87379-E43B-420D-8218-5DB564B816DB}"/>
    <dgm:cxn modelId="{B8B4F4A1-08CD-40FE-AEE8-102541E6289A}" type="presOf" srcId="{438C3E1B-3BFC-4E4C-8497-824CDAB4B04B}" destId="{D4047653-CBD5-4B85-8357-A625A4ABCB3F}" srcOrd="0" destOrd="0" presId="urn:microsoft.com/office/officeart/2005/8/layout/lProcess2"/>
    <dgm:cxn modelId="{B3EA5AD7-1869-4D81-B284-F8859081D7AB}" srcId="{CF839E87-3B0C-4699-8401-460952FA40ED}" destId="{4434B30F-A5D4-402C-AC08-F1C1F230E305}" srcOrd="3" destOrd="0" parTransId="{747FD002-F7C7-4D7B-B07E-8C068E06945F}" sibTransId="{C7BA093B-E889-4216-9693-BF8730FCD525}"/>
    <dgm:cxn modelId="{6F21BB23-6A57-4282-9EFE-5AA12E272988}" srcId="{9509E791-EF31-425C-9983-E91C37F04F60}" destId="{89E7E0D4-23FF-4B48-94D4-0A8CE4FBBAEE}" srcOrd="4" destOrd="0" parTransId="{308263DE-87BA-4899-AB3D-E9E1918850C4}" sibTransId="{C7087712-BD95-44A0-A579-624745196308}"/>
    <dgm:cxn modelId="{75C872DD-2071-4D3E-9A2C-BF22E55C5DAE}" srcId="{AD8EA344-BFB0-41B3-82C7-D54AE3721CC1}" destId="{9509E791-EF31-425C-9983-E91C37F04F60}" srcOrd="2" destOrd="0" parTransId="{CB037490-C427-417F-A1B0-59EBEF9EAF88}" sibTransId="{A273A123-40DD-4F30-854A-D212445B185C}"/>
    <dgm:cxn modelId="{597585C4-7B64-417B-88B5-3CA3D5B8F962}" type="presOf" srcId="{ADA1C338-5F91-4770-801C-9C502AC4C87D}" destId="{E773D7A6-56CF-49F5-A065-F8F6A12A3CD2}" srcOrd="0" destOrd="0" presId="urn:microsoft.com/office/officeart/2005/8/layout/lProcess2"/>
    <dgm:cxn modelId="{3B8BB5CE-286B-4FF0-A056-914BEDC306DE}" srcId="{9509E791-EF31-425C-9983-E91C37F04F60}" destId="{6A6542B2-2790-48D6-B63A-767FDC3E844C}" srcOrd="0" destOrd="0" parTransId="{0F4027F9-D73B-49F1-920E-79B808B75FCA}" sibTransId="{3EBC53AB-0018-4D90-A574-DED459B7B529}"/>
    <dgm:cxn modelId="{3A43B69E-864B-47DE-B72D-089BBE0D9206}" type="presOf" srcId="{B666EFFC-5FCA-414F-922C-EA6425E20703}" destId="{92118907-784E-4766-9F24-E034A56029B0}" srcOrd="0" destOrd="0" presId="urn:microsoft.com/office/officeart/2005/8/layout/lProcess2"/>
    <dgm:cxn modelId="{79B1CBD1-BA58-4EF0-92BA-9EFA43496276}" srcId="{1D2BB921-25DD-4545-9502-61FEE94B37E7}" destId="{A99E458E-F90B-4161-A1F8-3C708F8CA8F8}" srcOrd="5" destOrd="0" parTransId="{4E9BFD1E-36A9-40F9-B686-406619527A03}" sibTransId="{7B2EF1F3-59A5-4A37-ACCF-7C7E8977064C}"/>
    <dgm:cxn modelId="{332D41DA-C42E-4557-B44F-1FCA7D7C11BE}" srcId="{C1FB64A0-0EAA-4E0F-9EEA-FAD317E4EC9A}" destId="{502AC975-BA42-4098-8AA5-7B98A257E883}" srcOrd="1" destOrd="0" parTransId="{3FE99F0B-1FF8-4191-B486-7AEA4345ECF9}" sibTransId="{BB86C282-1CD9-40C4-9CB3-27C6CFBB84A0}"/>
    <dgm:cxn modelId="{A1C3D135-CF2A-468F-832F-DF0D0D58508D}" srcId="{CF839E87-3B0C-4699-8401-460952FA40ED}" destId="{D84F505A-EAD0-455A-A808-551716C06733}" srcOrd="2" destOrd="0" parTransId="{C785A3DA-7CC6-441D-B45F-3C9BC19287AB}" sibTransId="{13A8F7CC-8F1C-4664-8DF7-D52226B4E12E}"/>
    <dgm:cxn modelId="{54287D8C-69F0-44E6-87EC-D0EE59745744}" type="presOf" srcId="{89E7E0D4-23FF-4B48-94D4-0A8CE4FBBAEE}" destId="{98F33CC0-735D-4798-8487-58A13E230F57}" srcOrd="0" destOrd="0" presId="urn:microsoft.com/office/officeart/2005/8/layout/lProcess2"/>
    <dgm:cxn modelId="{F144F868-3A31-4472-9D3B-91649A498C05}" type="presOf" srcId="{4434B30F-A5D4-402C-AC08-F1C1F230E305}" destId="{22CF9A5D-1D98-4E46-80EB-EF9B6E1C3628}" srcOrd="0" destOrd="0" presId="urn:microsoft.com/office/officeart/2005/8/layout/lProcess2"/>
    <dgm:cxn modelId="{1981AAE8-2F76-4CB9-95FA-9F0AE80E8D6C}" srcId="{1D2BB921-25DD-4545-9502-61FEE94B37E7}" destId="{57FF2511-5D81-48EA-85E8-949FFA43C04A}" srcOrd="2" destOrd="0" parTransId="{96B92AC6-4BF5-4EB6-96C7-707ABAC0A056}" sibTransId="{512C830A-1A18-40FE-9432-CE156A8D09E8}"/>
    <dgm:cxn modelId="{61AB9D89-F948-48D2-94C8-C1135E8B03ED}" type="presOf" srcId="{A99E458E-F90B-4161-A1F8-3C708F8CA8F8}" destId="{3D842226-9898-4079-BA2A-251F0907EA42}" srcOrd="0" destOrd="0" presId="urn:microsoft.com/office/officeart/2005/8/layout/lProcess2"/>
    <dgm:cxn modelId="{25AC339F-C1DB-4D24-BE2B-BF5E4E716B46}" type="presOf" srcId="{D024368F-5A8F-47B9-A23D-4112FE59311A}" destId="{7E04C96E-D48B-47F1-A9EA-8AADDE8D8E80}" srcOrd="0" destOrd="0" presId="urn:microsoft.com/office/officeart/2005/8/layout/lProcess2"/>
    <dgm:cxn modelId="{B741194C-4396-4BEC-B88E-062F2ACF7DD8}" srcId="{1D2BB921-25DD-4545-9502-61FEE94B37E7}" destId="{53D61D3F-97F1-44B2-9CDD-B9512F786499}" srcOrd="0" destOrd="0" parTransId="{676EEA51-0A80-40BF-9BE0-791032EE4500}" sibTransId="{2E067E54-4C2D-4B5E-A848-C0E96A7A6604}"/>
    <dgm:cxn modelId="{3FF28B80-18A9-4096-A3DC-7A6E4727A6A0}" type="presOf" srcId="{57FF2511-5D81-48EA-85E8-949FFA43C04A}" destId="{17131F48-FBC8-4518-8734-87517E0C9B14}" srcOrd="0" destOrd="0" presId="urn:microsoft.com/office/officeart/2005/8/layout/lProcess2"/>
    <dgm:cxn modelId="{4B2B7350-17BC-4B50-9251-20B4E1704B55}" srcId="{1D2BB921-25DD-4545-9502-61FEE94B37E7}" destId="{743226A9-B83E-495C-B0C6-660E0EB455CC}" srcOrd="6" destOrd="0" parTransId="{5833C797-501D-449C-9073-AA386BDBCDA8}" sibTransId="{CEE20B65-B5AF-4AD7-A48C-7192026323B0}"/>
    <dgm:cxn modelId="{E06F9B5A-7277-473C-A1B2-F07198634A3A}" type="presOf" srcId="{B6900400-D2B3-4BE5-BA19-70CA1D0CDA0A}" destId="{99F0E6B6-C8E8-496D-9B37-313DE13A55EC}" srcOrd="0" destOrd="0" presId="urn:microsoft.com/office/officeart/2005/8/layout/lProcess2"/>
    <dgm:cxn modelId="{C1098BB6-B9CE-4538-80B8-05BA1D88F798}" srcId="{CF839E87-3B0C-4699-8401-460952FA40ED}" destId="{F6C12822-6D9B-44D5-B765-1E376EA0F719}" srcOrd="1" destOrd="0" parTransId="{2DA30149-E918-4F0B-B976-B5AE70822F90}" sibTransId="{19842E6C-25E6-4C7F-885E-6B3DD732AF6A}"/>
    <dgm:cxn modelId="{2D2B5FB2-7461-4AF8-A3DC-9F2F34D65C73}" srcId="{9509E791-EF31-425C-9983-E91C37F04F60}" destId="{ADA1C338-5F91-4770-801C-9C502AC4C87D}" srcOrd="2" destOrd="0" parTransId="{84073BE7-4826-4692-BE4C-4DFA1DECA3B2}" sibTransId="{6565B783-5038-4F32-9EF4-A7A4B7DFFA65}"/>
    <dgm:cxn modelId="{54D01815-4A9D-4F4E-BBC7-814093C5C6BE}" srcId="{CF839E87-3B0C-4699-8401-460952FA40ED}" destId="{198541A7-604B-45B0-A99B-69EF40270683}" srcOrd="0" destOrd="0" parTransId="{2709114F-4507-405F-A5A0-A7D905A2AA0F}" sibTransId="{E333054E-45B7-4492-8AAD-67B9D661CBFA}"/>
    <dgm:cxn modelId="{D50FAFC8-48B1-42B4-8F3B-DE96B3C50E0C}" type="presOf" srcId="{1D2BB921-25DD-4545-9502-61FEE94B37E7}" destId="{D629287E-579C-4595-8A85-3BBAC1F4ABE0}" srcOrd="0" destOrd="0" presId="urn:microsoft.com/office/officeart/2005/8/layout/lProcess2"/>
    <dgm:cxn modelId="{DE95654B-421C-401E-8EBA-94C6EF35FA02}" type="presOf" srcId="{198541A7-604B-45B0-A99B-69EF40270683}" destId="{753BA7D5-3BAA-4548-AE90-2087D6A49136}" srcOrd="0" destOrd="0" presId="urn:microsoft.com/office/officeart/2005/8/layout/lProcess2"/>
    <dgm:cxn modelId="{B9FA3CAD-D431-483B-AF6D-4E6D7A2192AD}" type="presOf" srcId="{502AC975-BA42-4098-8AA5-7B98A257E883}" destId="{47852E57-AD19-406E-AA27-677BF7D05D7C}" srcOrd="0" destOrd="0" presId="urn:microsoft.com/office/officeart/2005/8/layout/lProcess2"/>
    <dgm:cxn modelId="{D6D3714A-9439-439E-8690-339104CA80CD}" srcId="{AD8EA344-BFB0-41B3-82C7-D54AE3721CC1}" destId="{C1FB64A0-0EAA-4E0F-9EEA-FAD317E4EC9A}" srcOrd="0" destOrd="0" parTransId="{951FEEB2-DE2E-45B7-BFB4-723D2C08CE92}" sibTransId="{C4A548DE-C8E7-4362-84AA-9BCDD2E362F8}"/>
    <dgm:cxn modelId="{49AB992E-1EEF-4B23-99C9-1708412F9441}" type="presOf" srcId="{5A84E471-534F-426C-A815-D87E804E169E}" destId="{9BF2C48B-26D9-42C8-BAFC-3699E8800396}" srcOrd="0" destOrd="0" presId="urn:microsoft.com/office/officeart/2005/8/layout/lProcess2"/>
    <dgm:cxn modelId="{3CA3F841-ED6C-437F-974E-31AC161A6815}" type="presOf" srcId="{3101D056-32F5-4A20-9DE5-1C5EE6FE1B50}" destId="{037F7CE6-F992-4280-9DE7-1E97F844DC36}" srcOrd="0" destOrd="0" presId="urn:microsoft.com/office/officeart/2005/8/layout/lProcess2"/>
    <dgm:cxn modelId="{5228C16D-A88F-4708-A94F-CEDEAFAEFBE4}" srcId="{C1FB64A0-0EAA-4E0F-9EEA-FAD317E4EC9A}" destId="{AAC381D6-51CC-4405-80EC-6DD38B29C859}" srcOrd="6" destOrd="0" parTransId="{A499D523-8A69-4E41-B342-3A058B1EFCED}" sibTransId="{80B99498-1614-4513-8353-05DC6681E50D}"/>
    <dgm:cxn modelId="{5F972856-654C-4AA9-B032-3574311F6C58}" type="presOf" srcId="{CF839E87-3B0C-4699-8401-460952FA40ED}" destId="{CC045E9C-3111-4361-A672-2CB80DBF446B}" srcOrd="0" destOrd="0" presId="urn:microsoft.com/office/officeart/2005/8/layout/lProcess2"/>
    <dgm:cxn modelId="{9A3EE52A-0FF6-437E-A631-3004F986CADA}" type="presOf" srcId="{E0F1C54C-1624-4BA7-AF5A-BD4BF3DCA67A}" destId="{F34D94E6-1CD3-4AC5-8195-1A9A4343881E}" srcOrd="0" destOrd="0" presId="urn:microsoft.com/office/officeart/2005/8/layout/lProcess2"/>
    <dgm:cxn modelId="{C900F984-14D6-4E56-AC59-412B0080BC38}" type="presOf" srcId="{F6C12822-6D9B-44D5-B765-1E376EA0F719}" destId="{3EA40358-505D-4C02-A9FD-FFC26A60D9DF}" srcOrd="0" destOrd="0" presId="urn:microsoft.com/office/officeart/2005/8/layout/lProcess2"/>
    <dgm:cxn modelId="{6700297C-E0C8-4034-AEF5-00097B7175ED}" srcId="{1D2BB921-25DD-4545-9502-61FEE94B37E7}" destId="{B6900400-D2B3-4BE5-BA19-70CA1D0CDA0A}" srcOrd="4" destOrd="0" parTransId="{708E229E-C244-4535-8235-891E910517DC}" sibTransId="{D8133D5A-415E-4873-9482-19A0245E0790}"/>
    <dgm:cxn modelId="{4271943E-7AD0-4FEA-90BD-29C63869B2EA}" srcId="{AD8EA344-BFB0-41B3-82C7-D54AE3721CC1}" destId="{CF839E87-3B0C-4699-8401-460952FA40ED}" srcOrd="3" destOrd="0" parTransId="{453C18E9-4C44-47D5-BA5B-A95755DEF193}" sibTransId="{96DC809B-90D1-4365-B793-CAB9343F507D}"/>
    <dgm:cxn modelId="{5FDAD679-31EC-4E45-8D24-B02B7AEB785C}" type="presOf" srcId="{C1FB64A0-0EAA-4E0F-9EEA-FAD317E4EC9A}" destId="{9113B440-B2F0-46E6-A11E-845B49EC5AE2}" srcOrd="0" destOrd="0" presId="urn:microsoft.com/office/officeart/2005/8/layout/lProcess2"/>
    <dgm:cxn modelId="{6581AD16-936C-4BED-88C5-13493C456750}" type="presOf" srcId="{53D61D3F-97F1-44B2-9CDD-B9512F786499}" destId="{B43C5203-8BCD-4FFD-ACF5-E28B70813AF7}" srcOrd="0" destOrd="0" presId="urn:microsoft.com/office/officeart/2005/8/layout/lProcess2"/>
    <dgm:cxn modelId="{9FA37C13-4DCE-45AE-8994-41233E5C90C2}" type="presOf" srcId="{CF839E87-3B0C-4699-8401-460952FA40ED}" destId="{D68995A9-B9E6-442C-935B-8FDBD5868ACC}" srcOrd="1" destOrd="0" presId="urn:microsoft.com/office/officeart/2005/8/layout/lProcess2"/>
    <dgm:cxn modelId="{43B08C7D-E3DB-490F-81CE-BB2CAFAE5DE0}" type="presOf" srcId="{61F140D4-AD83-4675-B1C7-2038BCD837F7}" destId="{12CD6C5C-1F39-4EAA-8991-F7D27B641475}" srcOrd="0" destOrd="0" presId="urn:microsoft.com/office/officeart/2005/8/layout/lProcess2"/>
    <dgm:cxn modelId="{D1C90586-FCCA-4066-B6A4-8345CB75B6DC}" type="presOf" srcId="{C17DF2F6-00A0-4A4F-B494-8E52CD18AE36}" destId="{DDA6377D-551F-41B8-9D40-3E02C2B43C6C}" srcOrd="0" destOrd="0" presId="urn:microsoft.com/office/officeart/2005/8/layout/lProcess2"/>
    <dgm:cxn modelId="{55A29732-4752-4BD2-80AD-7D68839308FE}" srcId="{CF839E87-3B0C-4699-8401-460952FA40ED}" destId="{3101D056-32F5-4A20-9DE5-1C5EE6FE1B50}" srcOrd="4" destOrd="0" parTransId="{B791A664-C3F7-440F-B42F-67725A55DF5D}" sibTransId="{BEF00E48-2404-42F4-97CF-DA1EE926E858}"/>
    <dgm:cxn modelId="{12BAEC0E-08AD-4088-B7A6-16B0775A26BE}" type="presOf" srcId="{9509E791-EF31-425C-9983-E91C37F04F60}" destId="{3AEFA124-5582-477C-B939-435C3E46E0CA}" srcOrd="0" destOrd="0" presId="urn:microsoft.com/office/officeart/2005/8/layout/lProcess2"/>
    <dgm:cxn modelId="{BF171355-22D0-4407-80FD-AA65EF4B1FDF}" srcId="{1D2BB921-25DD-4545-9502-61FEE94B37E7}" destId="{E0F1C54C-1624-4BA7-AF5A-BD4BF3DCA67A}" srcOrd="1" destOrd="0" parTransId="{A5C39D9C-B0F7-47F2-B15D-C54322A167F1}" sibTransId="{67BB7E29-B77A-4E2D-B8B4-31FAFBC9DA57}"/>
    <dgm:cxn modelId="{9B9FDB74-4992-446F-90A3-BFEC2F9F0D02}" type="presOf" srcId="{9509E791-EF31-425C-9983-E91C37F04F60}" destId="{391CF0FE-5BD0-42D9-85A3-4AAEDDC29FB2}" srcOrd="1" destOrd="0" presId="urn:microsoft.com/office/officeart/2005/8/layout/lProcess2"/>
    <dgm:cxn modelId="{EC334453-20ED-45CF-8271-11DE1562ED0A}" type="presOf" srcId="{577EB14C-BEC7-460E-BBC2-AD9AA8855788}" destId="{4383114E-25FF-4ADB-9F85-0BE6204C3D19}" srcOrd="0" destOrd="0" presId="urn:microsoft.com/office/officeart/2005/8/layout/lProcess2"/>
    <dgm:cxn modelId="{FDD56321-5084-4B1B-8F0A-9E3A4E4B4408}" srcId="{AD8EA344-BFB0-41B3-82C7-D54AE3721CC1}" destId="{1D2BB921-25DD-4545-9502-61FEE94B37E7}" srcOrd="1" destOrd="0" parTransId="{43063086-DC45-4198-8BFD-B0311907891A}" sibTransId="{9BBFBD08-6958-43B7-9D96-62D48F39BE48}"/>
    <dgm:cxn modelId="{8CED416A-11EA-4A92-AB32-DAF70D0CBD42}" type="presOf" srcId="{AD8EA344-BFB0-41B3-82C7-D54AE3721CC1}" destId="{E752DEB1-4B31-4E38-A648-BF7C8C34F356}" srcOrd="0" destOrd="0" presId="urn:microsoft.com/office/officeart/2005/8/layout/lProcess2"/>
    <dgm:cxn modelId="{8FD5A406-6988-4186-81E7-125FC50458F7}" srcId="{CF839E87-3B0C-4699-8401-460952FA40ED}" destId="{438C3E1B-3BFC-4E4C-8497-824CDAB4B04B}" srcOrd="5" destOrd="0" parTransId="{FD0D97EE-F67C-4F6F-BF84-2A34D911F62A}" sibTransId="{0D3B0642-7CB3-49CA-84F2-3AD591C063D9}"/>
    <dgm:cxn modelId="{7A4DC21E-75B4-40EE-A665-A856D90EB7BA}" srcId="{C1FB64A0-0EAA-4E0F-9EEA-FAD317E4EC9A}" destId="{5A84E471-534F-426C-A815-D87E804E169E}" srcOrd="2" destOrd="0" parTransId="{A1B844A4-643B-4861-AA84-15CA3912EBA1}" sibTransId="{5C7F356B-EB9C-4365-862A-861ED7D275F9}"/>
    <dgm:cxn modelId="{EEFACE25-DAEA-4A4F-9911-810DB6A88D60}" srcId="{1D2BB921-25DD-4545-9502-61FEE94B37E7}" destId="{D024368F-5A8F-47B9-A23D-4112FE59311A}" srcOrd="7" destOrd="0" parTransId="{C481B4B9-9DA9-418E-981C-AA6B78FF1756}" sibTransId="{76203254-56E5-454D-89C2-66DA37A40B93}"/>
    <dgm:cxn modelId="{C5875DD3-8E80-4958-B26C-A601F514DB35}" type="presOf" srcId="{5C40FD21-09DC-4F1F-BEE1-ABBEE8C624C1}" destId="{9A2319D1-9CFF-4F32-B7E1-271C27A288BA}" srcOrd="0" destOrd="0" presId="urn:microsoft.com/office/officeart/2005/8/layout/lProcess2"/>
    <dgm:cxn modelId="{BB803943-19CE-4267-8209-C76B18C5D96F}" type="presOf" srcId="{C1FB64A0-0EAA-4E0F-9EEA-FAD317E4EC9A}" destId="{246C5234-7E35-4E46-821A-B3767E063968}" srcOrd="1" destOrd="0" presId="urn:microsoft.com/office/officeart/2005/8/layout/lProcess2"/>
    <dgm:cxn modelId="{DA86CC9C-FEAA-4A8D-88EE-8E900F2B7F0B}" type="presOf" srcId="{1D2BB921-25DD-4545-9502-61FEE94B37E7}" destId="{DFBB4A82-0D52-438D-A6E6-865768F2304F}" srcOrd="1" destOrd="0" presId="urn:microsoft.com/office/officeart/2005/8/layout/lProcess2"/>
    <dgm:cxn modelId="{E57C4737-7347-47AC-B8D0-8B2C2D110A28}" type="presOf" srcId="{AAC381D6-51CC-4405-80EC-6DD38B29C859}" destId="{A73CBD11-E27D-4AC3-B247-902620800B04}" srcOrd="0" destOrd="0" presId="urn:microsoft.com/office/officeart/2005/8/layout/lProcess2"/>
    <dgm:cxn modelId="{9A058937-2CC8-4481-B086-5353A090A617}" srcId="{C1FB64A0-0EAA-4E0F-9EEA-FAD317E4EC9A}" destId="{4F1B9105-7D6F-423A-849F-8A0B26510D13}" srcOrd="3" destOrd="0" parTransId="{EBF1F28A-BB63-4C4A-A293-6537C20E2900}" sibTransId="{5D036534-BB1D-45CE-8EE3-F5E5C1B111CF}"/>
    <dgm:cxn modelId="{2B13BC0D-815B-4CE0-B5E1-DE4EE62EBCF8}" srcId="{1D2BB921-25DD-4545-9502-61FEE94B37E7}" destId="{B666EFFC-5FCA-414F-922C-EA6425E20703}" srcOrd="3" destOrd="0" parTransId="{9066D1A3-1505-43D4-B59F-5CA560594BEE}" sibTransId="{82B1EBF4-F4D9-43F8-AFD4-7C9FA1B3AACC}"/>
    <dgm:cxn modelId="{3E52F5B8-10E3-438B-806D-DCC9397E9BF0}" type="presOf" srcId="{6A6542B2-2790-48D6-B63A-767FDC3E844C}" destId="{66E0A389-9D81-431C-B1AB-C39E6BCE0B71}" srcOrd="0" destOrd="0" presId="urn:microsoft.com/office/officeart/2005/8/layout/lProcess2"/>
    <dgm:cxn modelId="{4D61566D-5151-4B0E-8364-9D03B1DCF599}" type="presOf" srcId="{4F1B9105-7D6F-423A-849F-8A0B26510D13}" destId="{22080BBF-6F13-4572-BD03-DE7899938381}" srcOrd="0" destOrd="0" presId="urn:microsoft.com/office/officeart/2005/8/layout/lProcess2"/>
    <dgm:cxn modelId="{C993ED60-6D1D-43C5-B6BF-1D03CE014E20}" type="presOf" srcId="{9BEBFA7E-A9B5-4916-B7AB-778C44327248}" destId="{78F76402-F603-4ADB-BDCA-BE67F0BD73D8}" srcOrd="0" destOrd="0" presId="urn:microsoft.com/office/officeart/2005/8/layout/lProcess2"/>
    <dgm:cxn modelId="{9A8616FD-AF4D-4838-BA86-0DDB3E16CEC3}" type="presOf" srcId="{743226A9-B83E-495C-B0C6-660E0EB455CC}" destId="{53CFE27A-B694-4ED2-871A-2C296FC4C21E}" srcOrd="0" destOrd="0" presId="urn:microsoft.com/office/officeart/2005/8/layout/lProcess2"/>
    <dgm:cxn modelId="{2A5C337E-D7E5-4DD0-92A7-9133D3C39816}" srcId="{C1FB64A0-0EAA-4E0F-9EEA-FAD317E4EC9A}" destId="{9BEBFA7E-A9B5-4916-B7AB-778C44327248}" srcOrd="5" destOrd="0" parTransId="{C1024C25-D2A8-476F-AC29-82613B802F6C}" sibTransId="{A0A43E3E-49A9-4158-B3C3-EDA55B4B0D00}"/>
    <dgm:cxn modelId="{7F1CB3E2-E246-416D-8808-AF79A8054B06}" type="presOf" srcId="{D84F505A-EAD0-455A-A808-551716C06733}" destId="{8FA47F51-B1CD-458D-91D0-9B6C87F7B4E6}" srcOrd="0" destOrd="0" presId="urn:microsoft.com/office/officeart/2005/8/layout/lProcess2"/>
    <dgm:cxn modelId="{6EC63097-44AB-4730-B2B2-C18101D0E4E9}" srcId="{C1FB64A0-0EAA-4E0F-9EEA-FAD317E4EC9A}" destId="{5C40FD21-09DC-4F1F-BEE1-ABBEE8C624C1}" srcOrd="4" destOrd="0" parTransId="{E4B15D20-1699-4C98-8179-360378F5919C}" sibTransId="{EA33AD62-4D79-4DF3-95E1-CCD9F505DD86}"/>
    <dgm:cxn modelId="{69DC979E-4DA5-426A-8856-FB8314BD0726}" srcId="{9509E791-EF31-425C-9983-E91C37F04F60}" destId="{61F140D4-AD83-4675-B1C7-2038BCD837F7}" srcOrd="1" destOrd="0" parTransId="{A788F58F-D9C9-41CB-ACD1-BFB4EC92A85A}" sibTransId="{E4B97BC6-75B5-4CBD-804C-90FA4BEEC44D}"/>
    <dgm:cxn modelId="{04874308-C36D-49FF-9493-32E5988723CD}" srcId="{C1FB64A0-0EAA-4E0F-9EEA-FAD317E4EC9A}" destId="{577EB14C-BEC7-460E-BBC2-AD9AA8855788}" srcOrd="0" destOrd="0" parTransId="{9459FC3D-A64D-4BF8-AFCC-5A4F828666FD}" sibTransId="{345166A3-A317-43A7-A040-2328DB241F88}"/>
    <dgm:cxn modelId="{6EBA3873-020F-4138-90E8-1B0102287D5C}" type="presParOf" srcId="{E752DEB1-4B31-4E38-A648-BF7C8C34F356}" destId="{9E10AA6E-6FFA-439F-86B6-734B47C0189F}" srcOrd="0" destOrd="0" presId="urn:microsoft.com/office/officeart/2005/8/layout/lProcess2"/>
    <dgm:cxn modelId="{359C63DC-CA31-4A05-866B-7475D263B8D7}" type="presParOf" srcId="{9E10AA6E-6FFA-439F-86B6-734B47C0189F}" destId="{9113B440-B2F0-46E6-A11E-845B49EC5AE2}" srcOrd="0" destOrd="0" presId="urn:microsoft.com/office/officeart/2005/8/layout/lProcess2"/>
    <dgm:cxn modelId="{6FD93F56-7D2B-42F3-AA3D-841C1339312E}" type="presParOf" srcId="{9E10AA6E-6FFA-439F-86B6-734B47C0189F}" destId="{246C5234-7E35-4E46-821A-B3767E063968}" srcOrd="1" destOrd="0" presId="urn:microsoft.com/office/officeart/2005/8/layout/lProcess2"/>
    <dgm:cxn modelId="{E370D3E5-8085-47A0-98D9-03AFC41E05E1}" type="presParOf" srcId="{9E10AA6E-6FFA-439F-86B6-734B47C0189F}" destId="{807F88C8-2CC1-48DD-B45C-898504E704FB}" srcOrd="2" destOrd="0" presId="urn:microsoft.com/office/officeart/2005/8/layout/lProcess2"/>
    <dgm:cxn modelId="{E879686B-AF15-4A66-B772-D204A44BE6DD}" type="presParOf" srcId="{807F88C8-2CC1-48DD-B45C-898504E704FB}" destId="{5A5D40CD-8B96-4089-BAD9-5ED0CE42F5B9}" srcOrd="0" destOrd="0" presId="urn:microsoft.com/office/officeart/2005/8/layout/lProcess2"/>
    <dgm:cxn modelId="{A4383CD4-C8EE-456A-AA39-378ECA73633A}" type="presParOf" srcId="{5A5D40CD-8B96-4089-BAD9-5ED0CE42F5B9}" destId="{4383114E-25FF-4ADB-9F85-0BE6204C3D19}" srcOrd="0" destOrd="0" presId="urn:microsoft.com/office/officeart/2005/8/layout/lProcess2"/>
    <dgm:cxn modelId="{A7885C09-F101-44FF-8E73-44BED76A0055}" type="presParOf" srcId="{5A5D40CD-8B96-4089-BAD9-5ED0CE42F5B9}" destId="{607BFACD-CC68-4E79-88B4-E58C57872A12}" srcOrd="1" destOrd="0" presId="urn:microsoft.com/office/officeart/2005/8/layout/lProcess2"/>
    <dgm:cxn modelId="{B622B297-07A4-4822-8CE8-ECCF2BE3C70F}" type="presParOf" srcId="{5A5D40CD-8B96-4089-BAD9-5ED0CE42F5B9}" destId="{47852E57-AD19-406E-AA27-677BF7D05D7C}" srcOrd="2" destOrd="0" presId="urn:microsoft.com/office/officeart/2005/8/layout/lProcess2"/>
    <dgm:cxn modelId="{68F7765C-B36F-4A54-B450-0F8C5892B305}" type="presParOf" srcId="{5A5D40CD-8B96-4089-BAD9-5ED0CE42F5B9}" destId="{575EB3C6-75F3-429D-9801-4D15B041B4A6}" srcOrd="3" destOrd="0" presId="urn:microsoft.com/office/officeart/2005/8/layout/lProcess2"/>
    <dgm:cxn modelId="{EDAEBCA9-2C1D-49E5-9A84-1049E3A554A8}" type="presParOf" srcId="{5A5D40CD-8B96-4089-BAD9-5ED0CE42F5B9}" destId="{9BF2C48B-26D9-42C8-BAFC-3699E8800396}" srcOrd="4" destOrd="0" presId="urn:microsoft.com/office/officeart/2005/8/layout/lProcess2"/>
    <dgm:cxn modelId="{47DC9089-818F-427B-ADA5-EC606606F538}" type="presParOf" srcId="{5A5D40CD-8B96-4089-BAD9-5ED0CE42F5B9}" destId="{E54654B5-219F-44E7-A89E-C41CA8B4CE19}" srcOrd="5" destOrd="0" presId="urn:microsoft.com/office/officeart/2005/8/layout/lProcess2"/>
    <dgm:cxn modelId="{60A8736E-674E-4B40-8BCC-576973EB9707}" type="presParOf" srcId="{5A5D40CD-8B96-4089-BAD9-5ED0CE42F5B9}" destId="{22080BBF-6F13-4572-BD03-DE7899938381}" srcOrd="6" destOrd="0" presId="urn:microsoft.com/office/officeart/2005/8/layout/lProcess2"/>
    <dgm:cxn modelId="{31EEE2DD-6B5B-45F0-A706-695723C92800}" type="presParOf" srcId="{5A5D40CD-8B96-4089-BAD9-5ED0CE42F5B9}" destId="{53C2A94C-60F0-4CD5-8473-D28C9F5EF450}" srcOrd="7" destOrd="0" presId="urn:microsoft.com/office/officeart/2005/8/layout/lProcess2"/>
    <dgm:cxn modelId="{857D2E0F-0F94-4688-AF75-8ADAF07D59A3}" type="presParOf" srcId="{5A5D40CD-8B96-4089-BAD9-5ED0CE42F5B9}" destId="{9A2319D1-9CFF-4F32-B7E1-271C27A288BA}" srcOrd="8" destOrd="0" presId="urn:microsoft.com/office/officeart/2005/8/layout/lProcess2"/>
    <dgm:cxn modelId="{56DD6702-D666-493E-A6B6-6483E4015F80}" type="presParOf" srcId="{5A5D40CD-8B96-4089-BAD9-5ED0CE42F5B9}" destId="{58E1B1B2-CAA4-4C45-B6EF-C6A798FA415F}" srcOrd="9" destOrd="0" presId="urn:microsoft.com/office/officeart/2005/8/layout/lProcess2"/>
    <dgm:cxn modelId="{182E8DEF-DF6D-4735-AEA2-2B160751A436}" type="presParOf" srcId="{5A5D40CD-8B96-4089-BAD9-5ED0CE42F5B9}" destId="{78F76402-F603-4ADB-BDCA-BE67F0BD73D8}" srcOrd="10" destOrd="0" presId="urn:microsoft.com/office/officeart/2005/8/layout/lProcess2"/>
    <dgm:cxn modelId="{EAFF6F24-C342-44A0-A419-A8887807B168}" type="presParOf" srcId="{5A5D40CD-8B96-4089-BAD9-5ED0CE42F5B9}" destId="{00FEC5CE-89F7-4BA8-8D29-A01FE57120E6}" srcOrd="11" destOrd="0" presId="urn:microsoft.com/office/officeart/2005/8/layout/lProcess2"/>
    <dgm:cxn modelId="{F4FC0E99-63E9-4BBD-A869-69AA854B39E0}" type="presParOf" srcId="{5A5D40CD-8B96-4089-BAD9-5ED0CE42F5B9}" destId="{A73CBD11-E27D-4AC3-B247-902620800B04}" srcOrd="12" destOrd="0" presId="urn:microsoft.com/office/officeart/2005/8/layout/lProcess2"/>
    <dgm:cxn modelId="{78B86A7E-11D8-415B-AACA-363B8D149210}" type="presParOf" srcId="{E752DEB1-4B31-4E38-A648-BF7C8C34F356}" destId="{1E5455A0-2AD2-4957-AE0A-A939EFEF576E}" srcOrd="1" destOrd="0" presId="urn:microsoft.com/office/officeart/2005/8/layout/lProcess2"/>
    <dgm:cxn modelId="{54BEA785-960B-4748-82C9-A4FC876D8C66}" type="presParOf" srcId="{E752DEB1-4B31-4E38-A648-BF7C8C34F356}" destId="{DB0863B5-C3C7-45CE-B99C-300CC32872DF}" srcOrd="2" destOrd="0" presId="urn:microsoft.com/office/officeart/2005/8/layout/lProcess2"/>
    <dgm:cxn modelId="{8C67F04B-8BB0-42EB-8D1F-845B5150D5F9}" type="presParOf" srcId="{DB0863B5-C3C7-45CE-B99C-300CC32872DF}" destId="{D629287E-579C-4595-8A85-3BBAC1F4ABE0}" srcOrd="0" destOrd="0" presId="urn:microsoft.com/office/officeart/2005/8/layout/lProcess2"/>
    <dgm:cxn modelId="{2C368A63-09B8-4008-BA5F-EB40919748DC}" type="presParOf" srcId="{DB0863B5-C3C7-45CE-B99C-300CC32872DF}" destId="{DFBB4A82-0D52-438D-A6E6-865768F2304F}" srcOrd="1" destOrd="0" presId="urn:microsoft.com/office/officeart/2005/8/layout/lProcess2"/>
    <dgm:cxn modelId="{A9CD064A-91C8-4D29-98F5-4CD1B88FE835}" type="presParOf" srcId="{DB0863B5-C3C7-45CE-B99C-300CC32872DF}" destId="{A045F545-4846-4163-B8A0-A0EE4B470AF8}" srcOrd="2" destOrd="0" presId="urn:microsoft.com/office/officeart/2005/8/layout/lProcess2"/>
    <dgm:cxn modelId="{E50AE00F-5EC6-4D83-BA83-CD399BB46823}" type="presParOf" srcId="{A045F545-4846-4163-B8A0-A0EE4B470AF8}" destId="{376ED2B4-2A96-4053-86AC-FAE277DF2178}" srcOrd="0" destOrd="0" presId="urn:microsoft.com/office/officeart/2005/8/layout/lProcess2"/>
    <dgm:cxn modelId="{A5D4CF37-C3FC-4A9E-92ED-05E8D6A77D8F}" type="presParOf" srcId="{376ED2B4-2A96-4053-86AC-FAE277DF2178}" destId="{B43C5203-8BCD-4FFD-ACF5-E28B70813AF7}" srcOrd="0" destOrd="0" presId="urn:microsoft.com/office/officeart/2005/8/layout/lProcess2"/>
    <dgm:cxn modelId="{A04F8040-04F8-4E73-BC61-9A5D1AF874A6}" type="presParOf" srcId="{376ED2B4-2A96-4053-86AC-FAE277DF2178}" destId="{BE6807A4-892B-40FE-9A32-12FCD064FE48}" srcOrd="1" destOrd="0" presId="urn:microsoft.com/office/officeart/2005/8/layout/lProcess2"/>
    <dgm:cxn modelId="{ABF258B0-9CF9-48DF-8B52-775A88BEB80B}" type="presParOf" srcId="{376ED2B4-2A96-4053-86AC-FAE277DF2178}" destId="{F34D94E6-1CD3-4AC5-8195-1A9A4343881E}" srcOrd="2" destOrd="0" presId="urn:microsoft.com/office/officeart/2005/8/layout/lProcess2"/>
    <dgm:cxn modelId="{2EFBB4AF-CD6A-4D22-8C4B-0697A3B4E043}" type="presParOf" srcId="{376ED2B4-2A96-4053-86AC-FAE277DF2178}" destId="{58DBD2D6-E00F-421D-95FF-894C3C931301}" srcOrd="3" destOrd="0" presId="urn:microsoft.com/office/officeart/2005/8/layout/lProcess2"/>
    <dgm:cxn modelId="{008B3052-09D9-4CAE-95F7-55A0CC9B6270}" type="presParOf" srcId="{376ED2B4-2A96-4053-86AC-FAE277DF2178}" destId="{17131F48-FBC8-4518-8734-87517E0C9B14}" srcOrd="4" destOrd="0" presId="urn:microsoft.com/office/officeart/2005/8/layout/lProcess2"/>
    <dgm:cxn modelId="{D465BB61-EC89-4D9E-A7EA-95FD45180428}" type="presParOf" srcId="{376ED2B4-2A96-4053-86AC-FAE277DF2178}" destId="{861E2715-EDBF-4F51-B614-1CB8DA2D2B05}" srcOrd="5" destOrd="0" presId="urn:microsoft.com/office/officeart/2005/8/layout/lProcess2"/>
    <dgm:cxn modelId="{89D4A581-27DC-4DD9-B1CD-1EABEED27F18}" type="presParOf" srcId="{376ED2B4-2A96-4053-86AC-FAE277DF2178}" destId="{92118907-784E-4766-9F24-E034A56029B0}" srcOrd="6" destOrd="0" presId="urn:microsoft.com/office/officeart/2005/8/layout/lProcess2"/>
    <dgm:cxn modelId="{EFD2F315-2732-4F3E-A69F-D050EDD76DE6}" type="presParOf" srcId="{376ED2B4-2A96-4053-86AC-FAE277DF2178}" destId="{CC76648F-9558-4917-954E-4BE6889EBEE5}" srcOrd="7" destOrd="0" presId="urn:microsoft.com/office/officeart/2005/8/layout/lProcess2"/>
    <dgm:cxn modelId="{F5A73715-B625-4EBC-A748-D65BEEFE132C}" type="presParOf" srcId="{376ED2B4-2A96-4053-86AC-FAE277DF2178}" destId="{99F0E6B6-C8E8-496D-9B37-313DE13A55EC}" srcOrd="8" destOrd="0" presId="urn:microsoft.com/office/officeart/2005/8/layout/lProcess2"/>
    <dgm:cxn modelId="{36926EA6-66CB-430F-A0CD-87C569CB1183}" type="presParOf" srcId="{376ED2B4-2A96-4053-86AC-FAE277DF2178}" destId="{A50436D4-2F70-44CD-81C2-FB82718C5FA6}" srcOrd="9" destOrd="0" presId="urn:microsoft.com/office/officeart/2005/8/layout/lProcess2"/>
    <dgm:cxn modelId="{052F13B4-35B3-4DF6-BF92-87ECD3443616}" type="presParOf" srcId="{376ED2B4-2A96-4053-86AC-FAE277DF2178}" destId="{3D842226-9898-4079-BA2A-251F0907EA42}" srcOrd="10" destOrd="0" presId="urn:microsoft.com/office/officeart/2005/8/layout/lProcess2"/>
    <dgm:cxn modelId="{B65C5F65-9231-4FE0-AB6E-CBBF082980FC}" type="presParOf" srcId="{376ED2B4-2A96-4053-86AC-FAE277DF2178}" destId="{0D2918C6-005A-4F16-A4AB-1939825D610F}" srcOrd="11" destOrd="0" presId="urn:microsoft.com/office/officeart/2005/8/layout/lProcess2"/>
    <dgm:cxn modelId="{A34C90F6-1809-47E5-876C-313245BE2755}" type="presParOf" srcId="{376ED2B4-2A96-4053-86AC-FAE277DF2178}" destId="{53CFE27A-B694-4ED2-871A-2C296FC4C21E}" srcOrd="12" destOrd="0" presId="urn:microsoft.com/office/officeart/2005/8/layout/lProcess2"/>
    <dgm:cxn modelId="{09354F95-3A4E-4936-B7A5-9C282DDF69A1}" type="presParOf" srcId="{376ED2B4-2A96-4053-86AC-FAE277DF2178}" destId="{610E8478-28A9-47FC-BC34-C4F7729CBACB}" srcOrd="13" destOrd="0" presId="urn:microsoft.com/office/officeart/2005/8/layout/lProcess2"/>
    <dgm:cxn modelId="{0BF4BCAE-2FCD-4DE9-A84A-D618CA2F8774}" type="presParOf" srcId="{376ED2B4-2A96-4053-86AC-FAE277DF2178}" destId="{7E04C96E-D48B-47F1-A9EA-8AADDE8D8E80}" srcOrd="14" destOrd="0" presId="urn:microsoft.com/office/officeart/2005/8/layout/lProcess2"/>
    <dgm:cxn modelId="{21D4A02B-270C-4AA2-ABFF-0E94B1E9010A}" type="presParOf" srcId="{E752DEB1-4B31-4E38-A648-BF7C8C34F356}" destId="{AE4DC3B3-3D84-4771-BDBE-4EDD72DA5AA1}" srcOrd="3" destOrd="0" presId="urn:microsoft.com/office/officeart/2005/8/layout/lProcess2"/>
    <dgm:cxn modelId="{A3D4BFDB-182D-40A8-8B5F-ABF7652AE3AB}" type="presParOf" srcId="{E752DEB1-4B31-4E38-A648-BF7C8C34F356}" destId="{A35F289E-B5A9-483B-88C5-EE9A25D51925}" srcOrd="4" destOrd="0" presId="urn:microsoft.com/office/officeart/2005/8/layout/lProcess2"/>
    <dgm:cxn modelId="{0386BD21-220B-4E1F-9595-5DD9E5BB0E5D}" type="presParOf" srcId="{A35F289E-B5A9-483B-88C5-EE9A25D51925}" destId="{3AEFA124-5582-477C-B939-435C3E46E0CA}" srcOrd="0" destOrd="0" presId="urn:microsoft.com/office/officeart/2005/8/layout/lProcess2"/>
    <dgm:cxn modelId="{EE97262B-94D0-4381-AD3C-6AEFC1FB5B95}" type="presParOf" srcId="{A35F289E-B5A9-483B-88C5-EE9A25D51925}" destId="{391CF0FE-5BD0-42D9-85A3-4AAEDDC29FB2}" srcOrd="1" destOrd="0" presId="urn:microsoft.com/office/officeart/2005/8/layout/lProcess2"/>
    <dgm:cxn modelId="{9DDF1C7F-12F4-425F-BEE5-FD300CE04C60}" type="presParOf" srcId="{A35F289E-B5A9-483B-88C5-EE9A25D51925}" destId="{DB4CD985-9B92-4E5F-8174-269ECE9AAB94}" srcOrd="2" destOrd="0" presId="urn:microsoft.com/office/officeart/2005/8/layout/lProcess2"/>
    <dgm:cxn modelId="{E22E708F-A211-4E44-A596-69FD219401AC}" type="presParOf" srcId="{DB4CD985-9B92-4E5F-8174-269ECE9AAB94}" destId="{CB452839-A10E-4BAB-AD26-04FFD96E239D}" srcOrd="0" destOrd="0" presId="urn:microsoft.com/office/officeart/2005/8/layout/lProcess2"/>
    <dgm:cxn modelId="{3B8B9507-0BB2-4134-8E26-13F93FD848DE}" type="presParOf" srcId="{CB452839-A10E-4BAB-AD26-04FFD96E239D}" destId="{66E0A389-9D81-431C-B1AB-C39E6BCE0B71}" srcOrd="0" destOrd="0" presId="urn:microsoft.com/office/officeart/2005/8/layout/lProcess2"/>
    <dgm:cxn modelId="{9960AA2A-974A-4DFE-A3B4-D5C6AFA969FB}" type="presParOf" srcId="{CB452839-A10E-4BAB-AD26-04FFD96E239D}" destId="{F24A9306-8677-4E9E-ACE6-47CFFDBF9D6D}" srcOrd="1" destOrd="0" presId="urn:microsoft.com/office/officeart/2005/8/layout/lProcess2"/>
    <dgm:cxn modelId="{F061B25B-E53A-4DAF-AFA8-E93D313F761F}" type="presParOf" srcId="{CB452839-A10E-4BAB-AD26-04FFD96E239D}" destId="{12CD6C5C-1F39-4EAA-8991-F7D27B641475}" srcOrd="2" destOrd="0" presId="urn:microsoft.com/office/officeart/2005/8/layout/lProcess2"/>
    <dgm:cxn modelId="{742FEB74-3E52-4DA6-A01D-56CC9B855EDC}" type="presParOf" srcId="{CB452839-A10E-4BAB-AD26-04FFD96E239D}" destId="{0964CC4D-9FFB-46D6-A5AE-F7FDCD5D0879}" srcOrd="3" destOrd="0" presId="urn:microsoft.com/office/officeart/2005/8/layout/lProcess2"/>
    <dgm:cxn modelId="{4E514E83-2855-47C0-9572-8C7CFF1A1482}" type="presParOf" srcId="{CB452839-A10E-4BAB-AD26-04FFD96E239D}" destId="{E773D7A6-56CF-49F5-A065-F8F6A12A3CD2}" srcOrd="4" destOrd="0" presId="urn:microsoft.com/office/officeart/2005/8/layout/lProcess2"/>
    <dgm:cxn modelId="{9923650D-E172-483D-9DF4-6F8351C11F1F}" type="presParOf" srcId="{CB452839-A10E-4BAB-AD26-04FFD96E239D}" destId="{5F9B8E46-2230-47E0-9913-DBF376958BBA}" srcOrd="5" destOrd="0" presId="urn:microsoft.com/office/officeart/2005/8/layout/lProcess2"/>
    <dgm:cxn modelId="{55CDD76C-DB76-4EEC-9038-390F1E7364A1}" type="presParOf" srcId="{CB452839-A10E-4BAB-AD26-04FFD96E239D}" destId="{DDA6377D-551F-41B8-9D40-3E02C2B43C6C}" srcOrd="6" destOrd="0" presId="urn:microsoft.com/office/officeart/2005/8/layout/lProcess2"/>
    <dgm:cxn modelId="{ABC1E743-990D-4476-B443-B6B2F4A7350B}" type="presParOf" srcId="{CB452839-A10E-4BAB-AD26-04FFD96E239D}" destId="{388A2B80-90F0-4655-AEC8-2C426DE5960E}" srcOrd="7" destOrd="0" presId="urn:microsoft.com/office/officeart/2005/8/layout/lProcess2"/>
    <dgm:cxn modelId="{70D00381-1412-49A8-9AD4-F38206E810ED}" type="presParOf" srcId="{CB452839-A10E-4BAB-AD26-04FFD96E239D}" destId="{98F33CC0-735D-4798-8487-58A13E230F57}" srcOrd="8" destOrd="0" presId="urn:microsoft.com/office/officeart/2005/8/layout/lProcess2"/>
    <dgm:cxn modelId="{E452F211-2422-44E7-B3E2-604DE4EF2DAB}" type="presParOf" srcId="{E752DEB1-4B31-4E38-A648-BF7C8C34F356}" destId="{4F66C62D-0DEC-444D-AA33-237C74042D41}" srcOrd="5" destOrd="0" presId="urn:microsoft.com/office/officeart/2005/8/layout/lProcess2"/>
    <dgm:cxn modelId="{3A4501F2-31C2-4E1C-9953-603A352B783A}" type="presParOf" srcId="{E752DEB1-4B31-4E38-A648-BF7C8C34F356}" destId="{D4E1DF09-3A60-4805-9F89-E11627D39374}" srcOrd="6" destOrd="0" presId="urn:microsoft.com/office/officeart/2005/8/layout/lProcess2"/>
    <dgm:cxn modelId="{6F96BBAE-8865-494E-BA91-372CA7FD72A4}" type="presParOf" srcId="{D4E1DF09-3A60-4805-9F89-E11627D39374}" destId="{CC045E9C-3111-4361-A672-2CB80DBF446B}" srcOrd="0" destOrd="0" presId="urn:microsoft.com/office/officeart/2005/8/layout/lProcess2"/>
    <dgm:cxn modelId="{698C60E9-2290-474C-A1FA-EC3A79900FDD}" type="presParOf" srcId="{D4E1DF09-3A60-4805-9F89-E11627D39374}" destId="{D68995A9-B9E6-442C-935B-8FDBD5868ACC}" srcOrd="1" destOrd="0" presId="urn:microsoft.com/office/officeart/2005/8/layout/lProcess2"/>
    <dgm:cxn modelId="{764F9B1D-74EE-4E17-B78C-09D85708D7F7}" type="presParOf" srcId="{D4E1DF09-3A60-4805-9F89-E11627D39374}" destId="{32BF8CD4-3B4C-4CD9-A066-25E75F9B1320}" srcOrd="2" destOrd="0" presId="urn:microsoft.com/office/officeart/2005/8/layout/lProcess2"/>
    <dgm:cxn modelId="{4D78B138-E7EC-4917-901D-3CE4769120FA}" type="presParOf" srcId="{32BF8CD4-3B4C-4CD9-A066-25E75F9B1320}" destId="{CC54D1D0-59F6-4AB3-B703-882B84F5575B}" srcOrd="0" destOrd="0" presId="urn:microsoft.com/office/officeart/2005/8/layout/lProcess2"/>
    <dgm:cxn modelId="{3E651084-5EAD-4A1C-9A94-6FBBB9834534}" type="presParOf" srcId="{CC54D1D0-59F6-4AB3-B703-882B84F5575B}" destId="{753BA7D5-3BAA-4548-AE90-2087D6A49136}" srcOrd="0" destOrd="0" presId="urn:microsoft.com/office/officeart/2005/8/layout/lProcess2"/>
    <dgm:cxn modelId="{E61F40A4-B301-47F9-ABB1-1428C08455EC}" type="presParOf" srcId="{CC54D1D0-59F6-4AB3-B703-882B84F5575B}" destId="{7D49E1B0-4C12-43B7-9D3F-3469717CE1D2}" srcOrd="1" destOrd="0" presId="urn:microsoft.com/office/officeart/2005/8/layout/lProcess2"/>
    <dgm:cxn modelId="{C41E80BA-DC96-462C-8574-CE7C99A003C8}" type="presParOf" srcId="{CC54D1D0-59F6-4AB3-B703-882B84F5575B}" destId="{3EA40358-505D-4C02-A9FD-FFC26A60D9DF}" srcOrd="2" destOrd="0" presId="urn:microsoft.com/office/officeart/2005/8/layout/lProcess2"/>
    <dgm:cxn modelId="{4D5E5B71-13E3-4545-A6FE-5D9783E48858}" type="presParOf" srcId="{CC54D1D0-59F6-4AB3-B703-882B84F5575B}" destId="{0D679070-1EC7-4580-B6C9-0E5E4516CC94}" srcOrd="3" destOrd="0" presId="urn:microsoft.com/office/officeart/2005/8/layout/lProcess2"/>
    <dgm:cxn modelId="{63012EDA-782E-4FB9-BA4F-9068EF6B26A3}" type="presParOf" srcId="{CC54D1D0-59F6-4AB3-B703-882B84F5575B}" destId="{8FA47F51-B1CD-458D-91D0-9B6C87F7B4E6}" srcOrd="4" destOrd="0" presId="urn:microsoft.com/office/officeart/2005/8/layout/lProcess2"/>
    <dgm:cxn modelId="{D81C9CD5-9E4B-4F7F-9E14-7239688B8FDF}" type="presParOf" srcId="{CC54D1D0-59F6-4AB3-B703-882B84F5575B}" destId="{3629C681-3BF0-46AA-9EC9-60ED6A17500A}" srcOrd="5" destOrd="0" presId="urn:microsoft.com/office/officeart/2005/8/layout/lProcess2"/>
    <dgm:cxn modelId="{F09628A9-A2B4-4A54-B1FB-B64DF524D6FD}" type="presParOf" srcId="{CC54D1D0-59F6-4AB3-B703-882B84F5575B}" destId="{22CF9A5D-1D98-4E46-80EB-EF9B6E1C3628}" srcOrd="6" destOrd="0" presId="urn:microsoft.com/office/officeart/2005/8/layout/lProcess2"/>
    <dgm:cxn modelId="{D7A3F8FC-4E32-403B-98B3-9B788EE87293}" type="presParOf" srcId="{CC54D1D0-59F6-4AB3-B703-882B84F5575B}" destId="{1B15B813-B62D-48DB-A444-94400EFF7FBD}" srcOrd="7" destOrd="0" presId="urn:microsoft.com/office/officeart/2005/8/layout/lProcess2"/>
    <dgm:cxn modelId="{1BD98617-3D8F-40B6-97B8-97C3184BB3AB}" type="presParOf" srcId="{CC54D1D0-59F6-4AB3-B703-882B84F5575B}" destId="{037F7CE6-F992-4280-9DE7-1E97F844DC36}" srcOrd="8" destOrd="0" presId="urn:microsoft.com/office/officeart/2005/8/layout/lProcess2"/>
    <dgm:cxn modelId="{2BF39355-F417-4190-B545-84EB24290731}" type="presParOf" srcId="{CC54D1D0-59F6-4AB3-B703-882B84F5575B}" destId="{3A2C601B-FFD2-460E-8DF3-929F148A59FA}" srcOrd="9" destOrd="0" presId="urn:microsoft.com/office/officeart/2005/8/layout/lProcess2"/>
    <dgm:cxn modelId="{A30E3A27-6469-4128-BDFF-6D41925A278E}" type="presParOf" srcId="{CC54D1D0-59F6-4AB3-B703-882B84F5575B}" destId="{D4047653-CBD5-4B85-8357-A625A4ABCB3F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10C154-9131-4409-A8AB-97AEEB68190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E1D2E1-0AE9-4984-9A9D-21E5A5D281C5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Edema</a:t>
          </a:r>
          <a:endParaRPr lang="en-US" dirty="0"/>
        </a:p>
      </dgm:t>
    </dgm:pt>
    <dgm:pt modelId="{C725EC49-CB80-4F86-A2ED-40A1602007BC}" type="parTrans" cxnId="{017931D8-55FE-49ED-9D37-D899C1235418}">
      <dgm:prSet/>
      <dgm:spPr/>
      <dgm:t>
        <a:bodyPr/>
        <a:lstStyle/>
        <a:p>
          <a:endParaRPr lang="en-US"/>
        </a:p>
      </dgm:t>
    </dgm:pt>
    <dgm:pt modelId="{A8982CCB-C316-44D5-92E3-B8F20372B44D}" type="sibTrans" cxnId="{017931D8-55FE-49ED-9D37-D899C1235418}">
      <dgm:prSet/>
      <dgm:spPr/>
      <dgm:t>
        <a:bodyPr/>
        <a:lstStyle/>
        <a:p>
          <a:endParaRPr lang="en-US"/>
        </a:p>
      </dgm:t>
    </dgm:pt>
    <dgm:pt modelId="{2737AD12-9F0E-47C5-8A2A-E3895D47D271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err="1" smtClean="0"/>
            <a:t>Vasogenic</a:t>
          </a:r>
          <a:endParaRPr lang="en-US" dirty="0"/>
        </a:p>
      </dgm:t>
    </dgm:pt>
    <dgm:pt modelId="{39102560-2492-497E-A850-9A892C7F7E0F}" type="parTrans" cxnId="{439971C7-20B4-4A46-811B-0456A0D973C1}">
      <dgm:prSet/>
      <dgm:spPr/>
      <dgm:t>
        <a:bodyPr/>
        <a:lstStyle/>
        <a:p>
          <a:endParaRPr lang="en-US"/>
        </a:p>
      </dgm:t>
    </dgm:pt>
    <dgm:pt modelId="{9665F1F5-C1CF-42A2-937E-DF784A20B946}" type="sibTrans" cxnId="{439971C7-20B4-4A46-811B-0456A0D973C1}">
      <dgm:prSet/>
      <dgm:spPr/>
      <dgm:t>
        <a:bodyPr/>
        <a:lstStyle/>
        <a:p>
          <a:endParaRPr lang="en-US"/>
        </a:p>
      </dgm:t>
    </dgm:pt>
    <dgm:pt modelId="{99DD510A-DB33-49AF-9F20-E068CFB7C97F}">
      <dgm:prSet phldrT="[Text]"/>
      <dgm:spPr/>
      <dgm:t>
        <a:bodyPr/>
        <a:lstStyle/>
        <a:p>
          <a:r>
            <a:rPr lang="en-US" dirty="0" smtClean="0"/>
            <a:t>Compression</a:t>
          </a:r>
          <a:endParaRPr lang="en-US" dirty="0"/>
        </a:p>
      </dgm:t>
    </dgm:pt>
    <dgm:pt modelId="{18C65989-ED6F-4CAC-BFE9-91CEC8E9C73D}" type="parTrans" cxnId="{6D253052-2C0E-488A-ADF0-09CF9819CD23}">
      <dgm:prSet/>
      <dgm:spPr/>
      <dgm:t>
        <a:bodyPr/>
        <a:lstStyle/>
        <a:p>
          <a:endParaRPr lang="en-US"/>
        </a:p>
      </dgm:t>
    </dgm:pt>
    <dgm:pt modelId="{FFCDDE80-C5BD-49FB-874A-592CA1C92AB3}" type="sibTrans" cxnId="{6D253052-2C0E-488A-ADF0-09CF9819CD23}">
      <dgm:prSet/>
      <dgm:spPr/>
      <dgm:t>
        <a:bodyPr/>
        <a:lstStyle/>
        <a:p>
          <a:endParaRPr lang="en-US"/>
        </a:p>
      </dgm:t>
    </dgm:pt>
    <dgm:pt modelId="{6E7F01A7-5FFF-4C0E-8F43-5DC7DE74C394}">
      <dgm:prSet phldrT="[Text]"/>
      <dgm:spPr/>
      <dgm:t>
        <a:bodyPr/>
        <a:lstStyle/>
        <a:p>
          <a:pPr algn="ctr"/>
          <a:r>
            <a:rPr lang="en-US" dirty="0" smtClean="0"/>
            <a:t>Vascular</a:t>
          </a:r>
          <a:endParaRPr lang="en-US" dirty="0"/>
        </a:p>
      </dgm:t>
    </dgm:pt>
    <dgm:pt modelId="{04636FF4-DA70-4280-A1C7-72E51734F49E}" type="parTrans" cxnId="{AFED9854-AA49-46C7-A208-0B4BF44B4632}">
      <dgm:prSet/>
      <dgm:spPr/>
      <dgm:t>
        <a:bodyPr/>
        <a:lstStyle/>
        <a:p>
          <a:endParaRPr lang="en-US"/>
        </a:p>
      </dgm:t>
    </dgm:pt>
    <dgm:pt modelId="{53E448B8-491D-4ACA-893C-17E775F143DE}" type="sibTrans" cxnId="{AFED9854-AA49-46C7-A208-0B4BF44B4632}">
      <dgm:prSet/>
      <dgm:spPr/>
      <dgm:t>
        <a:bodyPr/>
        <a:lstStyle/>
        <a:p>
          <a:endParaRPr lang="en-US"/>
        </a:p>
      </dgm:t>
    </dgm:pt>
    <dgm:pt modelId="{96A3F324-2FBA-4738-8215-5074BB101F19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Related to breakdown of BBB</a:t>
          </a:r>
        </a:p>
      </dgm:t>
    </dgm:pt>
    <dgm:pt modelId="{A9B057AC-E8CA-4185-BD66-B46979253520}" type="parTrans" cxnId="{8AF4F87F-0C79-4772-B5CF-261348A9E627}">
      <dgm:prSet/>
      <dgm:spPr/>
      <dgm:t>
        <a:bodyPr/>
        <a:lstStyle/>
        <a:p>
          <a:endParaRPr lang="en-US"/>
        </a:p>
      </dgm:t>
    </dgm:pt>
    <dgm:pt modelId="{0E890576-FC38-40EB-87C8-1D6F7ACACF6F}" type="sibTrans" cxnId="{8AF4F87F-0C79-4772-B5CF-261348A9E627}">
      <dgm:prSet/>
      <dgm:spPr/>
      <dgm:t>
        <a:bodyPr/>
        <a:lstStyle/>
        <a:p>
          <a:endParaRPr lang="en-US"/>
        </a:p>
      </dgm:t>
    </dgm:pt>
    <dgm:pt modelId="{A8F7C11C-E987-4D9E-A259-A26C45943628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Cytotoxic</a:t>
          </a:r>
        </a:p>
      </dgm:t>
    </dgm:pt>
    <dgm:pt modelId="{CBD0D734-4E02-4B18-89ED-C6CD089459FE}" type="parTrans" cxnId="{FB3BBD8E-0E18-4A42-A8FA-62BFD7A99FAB}">
      <dgm:prSet/>
      <dgm:spPr/>
      <dgm:t>
        <a:bodyPr/>
        <a:lstStyle/>
        <a:p>
          <a:endParaRPr lang="en-US"/>
        </a:p>
      </dgm:t>
    </dgm:pt>
    <dgm:pt modelId="{DCC8D721-F761-47B1-B635-D7A8861F93D0}" type="sibTrans" cxnId="{FB3BBD8E-0E18-4A42-A8FA-62BFD7A99FAB}">
      <dgm:prSet/>
      <dgm:spPr/>
      <dgm:t>
        <a:bodyPr/>
        <a:lstStyle/>
        <a:p>
          <a:endParaRPr lang="en-US"/>
        </a:p>
      </dgm:t>
    </dgm:pt>
    <dgm:pt modelId="{34CFDE40-2916-437A-B3C4-791AB98D0D6A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Metabolic</a:t>
          </a:r>
        </a:p>
      </dgm:t>
    </dgm:pt>
    <dgm:pt modelId="{65538E8E-AFA0-4432-AF4D-F9E70A1BC4BB}" type="parTrans" cxnId="{9F7D9154-6B85-4C1E-920B-001ADA1147A5}">
      <dgm:prSet/>
      <dgm:spPr/>
      <dgm:t>
        <a:bodyPr/>
        <a:lstStyle/>
        <a:p>
          <a:endParaRPr lang="en-US"/>
        </a:p>
      </dgm:t>
    </dgm:pt>
    <dgm:pt modelId="{FFB67C8C-84BB-489C-82D6-314DE4EB11A2}" type="sibTrans" cxnId="{9F7D9154-6B85-4C1E-920B-001ADA1147A5}">
      <dgm:prSet/>
      <dgm:spPr/>
      <dgm:t>
        <a:bodyPr/>
        <a:lstStyle/>
        <a:p>
          <a:endParaRPr lang="en-US"/>
        </a:p>
      </dgm:t>
    </dgm:pt>
    <dgm:pt modelId="{658D37A7-2D7E-42DF-B069-0806F22BBB25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Osmotic</a:t>
          </a:r>
        </a:p>
      </dgm:t>
    </dgm:pt>
    <dgm:pt modelId="{7A7C7C03-787A-4984-8784-D75263B1CA23}" type="parTrans" cxnId="{0AC40CEC-4028-42C6-BD8C-EDE80C5E1EC6}">
      <dgm:prSet/>
      <dgm:spPr/>
      <dgm:t>
        <a:bodyPr/>
        <a:lstStyle/>
        <a:p>
          <a:endParaRPr lang="en-US"/>
        </a:p>
      </dgm:t>
    </dgm:pt>
    <dgm:pt modelId="{2A190A46-E74B-4E21-AC56-381C720DCF0E}" type="sibTrans" cxnId="{0AC40CEC-4028-42C6-BD8C-EDE80C5E1EC6}">
      <dgm:prSet/>
      <dgm:spPr/>
      <dgm:t>
        <a:bodyPr/>
        <a:lstStyle/>
        <a:p>
          <a:endParaRPr lang="en-US"/>
        </a:p>
      </dgm:t>
    </dgm:pt>
    <dgm:pt modelId="{29CC0A29-2E01-48B2-85DA-9295B6104AC5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Water</a:t>
          </a:r>
        </a:p>
      </dgm:t>
    </dgm:pt>
    <dgm:pt modelId="{14771D40-5BD4-48A7-B4B1-B8399544DF06}" type="parTrans" cxnId="{E8393A55-6317-414C-B5AF-D5C27A37EB68}">
      <dgm:prSet/>
      <dgm:spPr/>
      <dgm:t>
        <a:bodyPr/>
        <a:lstStyle/>
        <a:p>
          <a:endParaRPr lang="en-US"/>
        </a:p>
      </dgm:t>
    </dgm:pt>
    <dgm:pt modelId="{21F1946E-4FEA-4BEA-88A4-9D0CCE608D5E}" type="sibTrans" cxnId="{E8393A55-6317-414C-B5AF-D5C27A37EB68}">
      <dgm:prSet/>
      <dgm:spPr/>
      <dgm:t>
        <a:bodyPr/>
        <a:lstStyle/>
        <a:p>
          <a:endParaRPr lang="en-US"/>
        </a:p>
      </dgm:t>
    </dgm:pt>
    <dgm:pt modelId="{8BC86269-3D2F-4F23-B1CA-E98A1CCBFD45}">
      <dgm:prSet/>
      <dgm:spPr/>
      <dgm:t>
        <a:bodyPr/>
        <a:lstStyle/>
        <a:p>
          <a:pPr algn="ctr"/>
          <a:r>
            <a:rPr lang="en-US" dirty="0" smtClean="0"/>
            <a:t>Hemorrhage</a:t>
          </a:r>
        </a:p>
      </dgm:t>
    </dgm:pt>
    <dgm:pt modelId="{A2442989-2061-4337-AB3F-67F2516B6DD3}" type="parTrans" cxnId="{0B61542C-760C-45D6-9FFE-E9AC342AB9CE}">
      <dgm:prSet/>
      <dgm:spPr/>
      <dgm:t>
        <a:bodyPr/>
        <a:lstStyle/>
        <a:p>
          <a:endParaRPr lang="en-US"/>
        </a:p>
      </dgm:t>
    </dgm:pt>
    <dgm:pt modelId="{0C217E77-E48C-47DA-BF3F-66FD3332A2F4}" type="sibTrans" cxnId="{0B61542C-760C-45D6-9FFE-E9AC342AB9CE}">
      <dgm:prSet/>
      <dgm:spPr/>
      <dgm:t>
        <a:bodyPr/>
        <a:lstStyle/>
        <a:p>
          <a:endParaRPr lang="en-US"/>
        </a:p>
      </dgm:t>
    </dgm:pt>
    <dgm:pt modelId="{A94AB40F-37C9-46A6-A1B3-937EA710F80D}">
      <dgm:prSet/>
      <dgm:spPr/>
      <dgm:t>
        <a:bodyPr/>
        <a:lstStyle/>
        <a:p>
          <a:pPr algn="ctr"/>
          <a:r>
            <a:rPr lang="en-US" dirty="0" smtClean="0"/>
            <a:t>Infectious</a:t>
          </a:r>
        </a:p>
      </dgm:t>
    </dgm:pt>
    <dgm:pt modelId="{98B48DED-EDD1-4292-A10A-0C2CC5764C39}" type="parTrans" cxnId="{7DAB424D-CDE8-4BD8-8F3B-52DBF2D94C5D}">
      <dgm:prSet/>
      <dgm:spPr/>
      <dgm:t>
        <a:bodyPr/>
        <a:lstStyle/>
        <a:p>
          <a:endParaRPr lang="en-US"/>
        </a:p>
      </dgm:t>
    </dgm:pt>
    <dgm:pt modelId="{D92DA9F7-0874-4F91-8237-23342EAF3D03}" type="sibTrans" cxnId="{7DAB424D-CDE8-4BD8-8F3B-52DBF2D94C5D}">
      <dgm:prSet/>
      <dgm:spPr/>
      <dgm:t>
        <a:bodyPr/>
        <a:lstStyle/>
        <a:p>
          <a:endParaRPr lang="en-US"/>
        </a:p>
      </dgm:t>
    </dgm:pt>
    <dgm:pt modelId="{1062C5B5-7227-4BC6-B64D-E1E4F386B88D}">
      <dgm:prSet/>
      <dgm:spPr/>
      <dgm:t>
        <a:bodyPr/>
        <a:lstStyle/>
        <a:p>
          <a:pPr algn="ctr"/>
          <a:r>
            <a:rPr lang="en-US" dirty="0" smtClean="0"/>
            <a:t>Abscess</a:t>
          </a:r>
        </a:p>
      </dgm:t>
    </dgm:pt>
    <dgm:pt modelId="{DB8B13AD-02FA-4105-AD3D-5F50DAF21299}" type="parTrans" cxnId="{CF45F196-A015-45AA-A72B-E3F7B9EE1231}">
      <dgm:prSet/>
      <dgm:spPr/>
      <dgm:t>
        <a:bodyPr/>
        <a:lstStyle/>
        <a:p>
          <a:endParaRPr lang="en-US"/>
        </a:p>
      </dgm:t>
    </dgm:pt>
    <dgm:pt modelId="{3622787E-72AA-43C3-BB58-E401ED7A4748}" type="sibTrans" cxnId="{CF45F196-A015-45AA-A72B-E3F7B9EE1231}">
      <dgm:prSet/>
      <dgm:spPr/>
      <dgm:t>
        <a:bodyPr/>
        <a:lstStyle/>
        <a:p>
          <a:endParaRPr lang="en-US"/>
        </a:p>
      </dgm:t>
    </dgm:pt>
    <dgm:pt modelId="{8911757B-6C12-4AF6-B823-3A52C6CEF50D}">
      <dgm:prSet/>
      <dgm:spPr/>
      <dgm:t>
        <a:bodyPr/>
        <a:lstStyle/>
        <a:p>
          <a:pPr algn="ctr"/>
          <a:r>
            <a:rPr lang="en-US" dirty="0" smtClean="0"/>
            <a:t>Neoplastic</a:t>
          </a:r>
        </a:p>
      </dgm:t>
    </dgm:pt>
    <dgm:pt modelId="{2FC4EBBE-B20C-4CDA-AE6E-B9F31F4F8EDF}" type="parTrans" cxnId="{C2DF3623-02B7-4A12-A2B6-AE29BB7A741A}">
      <dgm:prSet/>
      <dgm:spPr/>
      <dgm:t>
        <a:bodyPr/>
        <a:lstStyle/>
        <a:p>
          <a:endParaRPr lang="en-US"/>
        </a:p>
      </dgm:t>
    </dgm:pt>
    <dgm:pt modelId="{04F773F8-C415-4719-B55C-A65A97840B7C}" type="sibTrans" cxnId="{C2DF3623-02B7-4A12-A2B6-AE29BB7A741A}">
      <dgm:prSet/>
      <dgm:spPr/>
      <dgm:t>
        <a:bodyPr/>
        <a:lstStyle/>
        <a:p>
          <a:endParaRPr lang="en-US"/>
        </a:p>
      </dgm:t>
    </dgm:pt>
    <dgm:pt modelId="{ABAEA5CA-CD63-4B28-9F6F-C3C4ADAE0759}">
      <dgm:prSet/>
      <dgm:spPr/>
      <dgm:t>
        <a:bodyPr/>
        <a:lstStyle/>
        <a:p>
          <a:pPr algn="ctr"/>
          <a:r>
            <a:rPr lang="en-US" dirty="0" smtClean="0"/>
            <a:t>Trauma</a:t>
          </a:r>
        </a:p>
      </dgm:t>
    </dgm:pt>
    <dgm:pt modelId="{73E64719-F991-4669-BB2F-1DA867736494}" type="parTrans" cxnId="{0D13A38E-AE68-44A3-9915-72F28D26B5F4}">
      <dgm:prSet/>
      <dgm:spPr/>
      <dgm:t>
        <a:bodyPr/>
        <a:lstStyle/>
        <a:p>
          <a:endParaRPr lang="en-US"/>
        </a:p>
      </dgm:t>
    </dgm:pt>
    <dgm:pt modelId="{676D9CD8-A7BF-4911-AABD-8FA7347E07E7}" type="sibTrans" cxnId="{0D13A38E-AE68-44A3-9915-72F28D26B5F4}">
      <dgm:prSet/>
      <dgm:spPr/>
      <dgm:t>
        <a:bodyPr/>
        <a:lstStyle/>
        <a:p>
          <a:endParaRPr lang="en-US"/>
        </a:p>
      </dgm:t>
    </dgm:pt>
    <dgm:pt modelId="{4CC03CE2-8954-4F0E-95B5-C04C58F4DD3F}">
      <dgm:prSet/>
      <dgm:spPr/>
      <dgm:t>
        <a:bodyPr/>
        <a:lstStyle/>
        <a:p>
          <a:pPr algn="ctr"/>
          <a:r>
            <a:rPr lang="en-US" dirty="0" smtClean="0"/>
            <a:t>Other</a:t>
          </a:r>
        </a:p>
      </dgm:t>
    </dgm:pt>
    <dgm:pt modelId="{B68BD655-1B2D-4CFA-B5BF-6C34F8A01A12}" type="parTrans" cxnId="{66A3161F-4A11-46C5-BAD8-A8BAD2BC0A98}">
      <dgm:prSet/>
      <dgm:spPr/>
      <dgm:t>
        <a:bodyPr/>
        <a:lstStyle/>
        <a:p>
          <a:endParaRPr lang="en-US"/>
        </a:p>
      </dgm:t>
    </dgm:pt>
    <dgm:pt modelId="{938FD344-A4BE-4988-AB33-C67FA4FBFBC7}" type="sibTrans" cxnId="{66A3161F-4A11-46C5-BAD8-A8BAD2BC0A98}">
      <dgm:prSet/>
      <dgm:spPr/>
      <dgm:t>
        <a:bodyPr/>
        <a:lstStyle/>
        <a:p>
          <a:endParaRPr lang="en-US"/>
        </a:p>
      </dgm:t>
    </dgm:pt>
    <dgm:pt modelId="{A991F2FE-1A52-458B-A9CD-51EB6DDA3AC3}">
      <dgm:prSet/>
      <dgm:spPr/>
      <dgm:t>
        <a:bodyPr/>
        <a:lstStyle/>
        <a:p>
          <a:pPr algn="ctr"/>
          <a:r>
            <a:rPr lang="en-US" dirty="0" smtClean="0"/>
            <a:t>Hydrocephalus</a:t>
          </a:r>
        </a:p>
      </dgm:t>
    </dgm:pt>
    <dgm:pt modelId="{95D0AEE0-8939-494A-88DE-B7163FC95AAD}" type="parTrans" cxnId="{5AC1CB29-F757-4ACC-A6FC-DF6CD6D57869}">
      <dgm:prSet/>
      <dgm:spPr/>
      <dgm:t>
        <a:bodyPr/>
        <a:lstStyle/>
        <a:p>
          <a:endParaRPr lang="en-US"/>
        </a:p>
      </dgm:t>
    </dgm:pt>
    <dgm:pt modelId="{54EC73D7-D0F4-4C68-8688-A95BB14BE39A}" type="sibTrans" cxnId="{5AC1CB29-F757-4ACC-A6FC-DF6CD6D57869}">
      <dgm:prSet/>
      <dgm:spPr/>
      <dgm:t>
        <a:bodyPr/>
        <a:lstStyle/>
        <a:p>
          <a:endParaRPr lang="en-US"/>
        </a:p>
      </dgm:t>
    </dgm:pt>
    <dgm:pt modelId="{DC6DA786-C055-4648-9ED8-5E3337D1DF0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Hydrostatic</a:t>
          </a:r>
        </a:p>
      </dgm:t>
    </dgm:pt>
    <dgm:pt modelId="{0256DA0B-2E92-4D98-844D-60A62F828D0D}" type="sibTrans" cxnId="{82789143-49AE-452F-903C-0AB3DF93A104}">
      <dgm:prSet/>
      <dgm:spPr/>
      <dgm:t>
        <a:bodyPr/>
        <a:lstStyle/>
        <a:p>
          <a:endParaRPr lang="en-US"/>
        </a:p>
      </dgm:t>
    </dgm:pt>
    <dgm:pt modelId="{E18A02E0-1AFD-45DD-8C25-6C143B32F079}" type="parTrans" cxnId="{82789143-49AE-452F-903C-0AB3DF93A104}">
      <dgm:prSet/>
      <dgm:spPr/>
      <dgm:t>
        <a:bodyPr/>
        <a:lstStyle/>
        <a:p>
          <a:endParaRPr lang="en-US"/>
        </a:p>
      </dgm:t>
    </dgm:pt>
    <dgm:pt modelId="{02C5A3C7-FC32-4C21-AE5F-9AD7C6EBA95F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US" dirty="0" smtClean="0"/>
            <a:t>Water and electrolytes</a:t>
          </a:r>
        </a:p>
      </dgm:t>
    </dgm:pt>
    <dgm:pt modelId="{A51A4388-EB8D-4FEF-AB3C-9D48E6C8CC22}" type="sibTrans" cxnId="{E57697C3-26A6-403F-9952-B092EE1DAF6A}">
      <dgm:prSet/>
      <dgm:spPr/>
      <dgm:t>
        <a:bodyPr/>
        <a:lstStyle/>
        <a:p>
          <a:endParaRPr lang="en-US"/>
        </a:p>
      </dgm:t>
    </dgm:pt>
    <dgm:pt modelId="{CBF513CB-2D3D-44C5-B05E-22C5C60CF4F6}" type="parTrans" cxnId="{E57697C3-26A6-403F-9952-B092EE1DAF6A}">
      <dgm:prSet/>
      <dgm:spPr/>
      <dgm:t>
        <a:bodyPr/>
        <a:lstStyle/>
        <a:p>
          <a:endParaRPr lang="en-US"/>
        </a:p>
      </dgm:t>
    </dgm:pt>
    <dgm:pt modelId="{EA5C87E5-0488-4BD7-A0AF-ABC73D5F3854}" type="pres">
      <dgm:prSet presAssocID="{7B10C154-9131-4409-A8AB-97AEEB68190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DC1DA-D030-43DE-BDF6-C9AE0BE549F9}" type="pres">
      <dgm:prSet presAssocID="{6DE1D2E1-0AE9-4984-9A9D-21E5A5D281C5}" presName="compNode" presStyleCnt="0"/>
      <dgm:spPr/>
    </dgm:pt>
    <dgm:pt modelId="{D7EDE0EC-87A5-42FF-824C-A14E3CE13403}" type="pres">
      <dgm:prSet presAssocID="{6DE1D2E1-0AE9-4984-9A9D-21E5A5D281C5}" presName="aNode" presStyleLbl="bgShp" presStyleIdx="0" presStyleCnt="2"/>
      <dgm:spPr/>
      <dgm:t>
        <a:bodyPr/>
        <a:lstStyle/>
        <a:p>
          <a:endParaRPr lang="en-US"/>
        </a:p>
      </dgm:t>
    </dgm:pt>
    <dgm:pt modelId="{5D516809-25EF-4FC0-9370-37C0175C4405}" type="pres">
      <dgm:prSet presAssocID="{6DE1D2E1-0AE9-4984-9A9D-21E5A5D281C5}" presName="textNode" presStyleLbl="bgShp" presStyleIdx="0" presStyleCnt="2"/>
      <dgm:spPr/>
      <dgm:t>
        <a:bodyPr/>
        <a:lstStyle/>
        <a:p>
          <a:endParaRPr lang="en-US"/>
        </a:p>
      </dgm:t>
    </dgm:pt>
    <dgm:pt modelId="{CB0B69CF-DB9B-4C1E-AD77-295125364DF1}" type="pres">
      <dgm:prSet presAssocID="{6DE1D2E1-0AE9-4984-9A9D-21E5A5D281C5}" presName="compChildNode" presStyleCnt="0"/>
      <dgm:spPr/>
    </dgm:pt>
    <dgm:pt modelId="{BDFF12F1-7190-4EF1-872C-598ACCF86288}" type="pres">
      <dgm:prSet presAssocID="{6DE1D2E1-0AE9-4984-9A9D-21E5A5D281C5}" presName="theInnerList" presStyleCnt="0"/>
      <dgm:spPr/>
    </dgm:pt>
    <dgm:pt modelId="{B3BF8719-FF01-491D-ADA4-9816EA907B88}" type="pres">
      <dgm:prSet presAssocID="{2737AD12-9F0E-47C5-8A2A-E3895D47D271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12E84-658B-4F76-A044-8E5B678685C2}" type="pres">
      <dgm:prSet presAssocID="{2737AD12-9F0E-47C5-8A2A-E3895D47D271}" presName="aSpace2" presStyleCnt="0"/>
      <dgm:spPr/>
    </dgm:pt>
    <dgm:pt modelId="{BC5E96BC-9901-4857-94BF-AEA75C71F744}" type="pres">
      <dgm:prSet presAssocID="{A8F7C11C-E987-4D9E-A259-A26C45943628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680DD-77B1-4E3D-8043-FE12EE2A4EFD}" type="pres">
      <dgm:prSet presAssocID="{A8F7C11C-E987-4D9E-A259-A26C45943628}" presName="aSpace2" presStyleCnt="0"/>
      <dgm:spPr/>
    </dgm:pt>
    <dgm:pt modelId="{F393C5DC-435F-42E5-BB2B-EEA694800B5B}" type="pres">
      <dgm:prSet presAssocID="{658D37A7-2D7E-42DF-B069-0806F22BBB25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2A580-B672-4F4C-A9C9-F5AFCEDA71FB}" type="pres">
      <dgm:prSet presAssocID="{658D37A7-2D7E-42DF-B069-0806F22BBB25}" presName="aSpace2" presStyleCnt="0"/>
      <dgm:spPr/>
    </dgm:pt>
    <dgm:pt modelId="{E442A4E4-EAF3-4380-B467-563F08DB7BA1}" type="pres">
      <dgm:prSet presAssocID="{DC6DA786-C055-4648-9ED8-5E3337D1DF0D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4728F-9AF6-4371-A65A-26DBD17D3C79}" type="pres">
      <dgm:prSet presAssocID="{6DE1D2E1-0AE9-4984-9A9D-21E5A5D281C5}" presName="aSpace" presStyleCnt="0"/>
      <dgm:spPr/>
    </dgm:pt>
    <dgm:pt modelId="{0885BE09-39F3-4CCC-BF8A-8B7ECFCF4107}" type="pres">
      <dgm:prSet presAssocID="{99DD510A-DB33-49AF-9F20-E068CFB7C97F}" presName="compNode" presStyleCnt="0"/>
      <dgm:spPr/>
    </dgm:pt>
    <dgm:pt modelId="{07E4C9B0-DC28-480E-A790-15F1B325BA8C}" type="pres">
      <dgm:prSet presAssocID="{99DD510A-DB33-49AF-9F20-E068CFB7C97F}" presName="aNode" presStyleLbl="bgShp" presStyleIdx="1" presStyleCnt="2"/>
      <dgm:spPr/>
      <dgm:t>
        <a:bodyPr/>
        <a:lstStyle/>
        <a:p>
          <a:endParaRPr lang="en-US"/>
        </a:p>
      </dgm:t>
    </dgm:pt>
    <dgm:pt modelId="{B24B90C5-2BCA-41AB-A97F-D6C270022E77}" type="pres">
      <dgm:prSet presAssocID="{99DD510A-DB33-49AF-9F20-E068CFB7C97F}" presName="textNode" presStyleLbl="bgShp" presStyleIdx="1" presStyleCnt="2"/>
      <dgm:spPr/>
      <dgm:t>
        <a:bodyPr/>
        <a:lstStyle/>
        <a:p>
          <a:endParaRPr lang="en-US"/>
        </a:p>
      </dgm:t>
    </dgm:pt>
    <dgm:pt modelId="{ED55C92B-DD3B-4EA1-9B45-98DAB7C05CE8}" type="pres">
      <dgm:prSet presAssocID="{99DD510A-DB33-49AF-9F20-E068CFB7C97F}" presName="compChildNode" presStyleCnt="0"/>
      <dgm:spPr/>
    </dgm:pt>
    <dgm:pt modelId="{2B96CCC4-C294-46B4-A3C8-A7251D46D9FE}" type="pres">
      <dgm:prSet presAssocID="{99DD510A-DB33-49AF-9F20-E068CFB7C97F}" presName="theInnerList" presStyleCnt="0"/>
      <dgm:spPr/>
    </dgm:pt>
    <dgm:pt modelId="{4B854F05-FE3A-47E6-A7DD-8966B12E17AA}" type="pres">
      <dgm:prSet presAssocID="{6E7F01A7-5FFF-4C0E-8F43-5DC7DE74C394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23638-E119-4356-89C7-C5B5B5123D9F}" type="pres">
      <dgm:prSet presAssocID="{6E7F01A7-5FFF-4C0E-8F43-5DC7DE74C394}" presName="aSpace2" presStyleCnt="0"/>
      <dgm:spPr/>
    </dgm:pt>
    <dgm:pt modelId="{07F4D817-C357-4CD2-B733-B5F9BA8FC915}" type="pres">
      <dgm:prSet presAssocID="{A94AB40F-37C9-46A6-A1B3-937EA710F80D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40107-FB2E-44CE-A272-7B2D46E6FA47}" type="pres">
      <dgm:prSet presAssocID="{A94AB40F-37C9-46A6-A1B3-937EA710F80D}" presName="aSpace2" presStyleCnt="0"/>
      <dgm:spPr/>
    </dgm:pt>
    <dgm:pt modelId="{92365657-C030-4356-9CC3-4436603B5F8D}" type="pres">
      <dgm:prSet presAssocID="{8911757B-6C12-4AF6-B823-3A52C6CEF50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666BB-A940-4CE1-85A1-44A5171773B3}" type="pres">
      <dgm:prSet presAssocID="{8911757B-6C12-4AF6-B823-3A52C6CEF50D}" presName="aSpace2" presStyleCnt="0"/>
      <dgm:spPr/>
    </dgm:pt>
    <dgm:pt modelId="{502B2940-3E6D-4EC4-8264-6A59C09710EC}" type="pres">
      <dgm:prSet presAssocID="{ABAEA5CA-CD63-4B28-9F6F-C3C4ADAE0759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E8AB2-3288-428D-A75A-16D67F7CFF38}" type="pres">
      <dgm:prSet presAssocID="{ABAEA5CA-CD63-4B28-9F6F-C3C4ADAE0759}" presName="aSpace2" presStyleCnt="0"/>
      <dgm:spPr/>
    </dgm:pt>
    <dgm:pt modelId="{8ACA7EFC-F53D-489F-A097-1236F3EEE1A9}" type="pres">
      <dgm:prSet presAssocID="{4CC03CE2-8954-4F0E-95B5-C04C58F4DD3F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89143-49AE-452F-903C-0AB3DF93A104}" srcId="{6DE1D2E1-0AE9-4984-9A9D-21E5A5D281C5}" destId="{DC6DA786-C055-4648-9ED8-5E3337D1DF0D}" srcOrd="3" destOrd="0" parTransId="{E18A02E0-1AFD-45DD-8C25-6C143B32F079}" sibTransId="{0256DA0B-2E92-4D98-844D-60A62F828D0D}"/>
    <dgm:cxn modelId="{0B61542C-760C-45D6-9FFE-E9AC342AB9CE}" srcId="{6E7F01A7-5FFF-4C0E-8F43-5DC7DE74C394}" destId="{8BC86269-3D2F-4F23-B1CA-E98A1CCBFD45}" srcOrd="0" destOrd="0" parTransId="{A2442989-2061-4337-AB3F-67F2516B6DD3}" sibTransId="{0C217E77-E48C-47DA-BF3F-66FD3332A2F4}"/>
    <dgm:cxn modelId="{C2DF3623-02B7-4A12-A2B6-AE29BB7A741A}" srcId="{99DD510A-DB33-49AF-9F20-E068CFB7C97F}" destId="{8911757B-6C12-4AF6-B823-3A52C6CEF50D}" srcOrd="2" destOrd="0" parTransId="{2FC4EBBE-B20C-4CDA-AE6E-B9F31F4F8EDF}" sibTransId="{04F773F8-C415-4719-B55C-A65A97840B7C}"/>
    <dgm:cxn modelId="{7DAB424D-CDE8-4BD8-8F3B-52DBF2D94C5D}" srcId="{99DD510A-DB33-49AF-9F20-E068CFB7C97F}" destId="{A94AB40F-37C9-46A6-A1B3-937EA710F80D}" srcOrd="1" destOrd="0" parTransId="{98B48DED-EDD1-4292-A10A-0C2CC5764C39}" sibTransId="{D92DA9F7-0874-4F91-8237-23342EAF3D03}"/>
    <dgm:cxn modelId="{2A5A36BB-A7AA-4881-A2BC-162126992A45}" type="presOf" srcId="{2737AD12-9F0E-47C5-8A2A-E3895D47D271}" destId="{B3BF8719-FF01-491D-ADA4-9816EA907B88}" srcOrd="0" destOrd="0" presId="urn:microsoft.com/office/officeart/2005/8/layout/lProcess2"/>
    <dgm:cxn modelId="{017931D8-55FE-49ED-9D37-D899C1235418}" srcId="{7B10C154-9131-4409-A8AB-97AEEB681907}" destId="{6DE1D2E1-0AE9-4984-9A9D-21E5A5D281C5}" srcOrd="0" destOrd="0" parTransId="{C725EC49-CB80-4F86-A2ED-40A1602007BC}" sibTransId="{A8982CCB-C316-44D5-92E3-B8F20372B44D}"/>
    <dgm:cxn modelId="{B939D430-1B25-4AEA-A5A3-8379DE47F31A}" type="presOf" srcId="{6DE1D2E1-0AE9-4984-9A9D-21E5A5D281C5}" destId="{D7EDE0EC-87A5-42FF-824C-A14E3CE13403}" srcOrd="0" destOrd="0" presId="urn:microsoft.com/office/officeart/2005/8/layout/lProcess2"/>
    <dgm:cxn modelId="{06A93167-E36B-4D03-B52E-61237DD0B19B}" type="presOf" srcId="{A94AB40F-37C9-46A6-A1B3-937EA710F80D}" destId="{07F4D817-C357-4CD2-B733-B5F9BA8FC915}" srcOrd="0" destOrd="0" presId="urn:microsoft.com/office/officeart/2005/8/layout/lProcess2"/>
    <dgm:cxn modelId="{5AC1CB29-F757-4ACC-A6FC-DF6CD6D57869}" srcId="{4CC03CE2-8954-4F0E-95B5-C04C58F4DD3F}" destId="{A991F2FE-1A52-458B-A9CD-51EB6DDA3AC3}" srcOrd="0" destOrd="0" parTransId="{95D0AEE0-8939-494A-88DE-B7163FC95AAD}" sibTransId="{54EC73D7-D0F4-4C68-8688-A95BB14BE39A}"/>
    <dgm:cxn modelId="{E3E5EE46-839B-40DF-8457-401C3383E096}" type="presOf" srcId="{A991F2FE-1A52-458B-A9CD-51EB6DDA3AC3}" destId="{8ACA7EFC-F53D-489F-A097-1236F3EEE1A9}" srcOrd="0" destOrd="1" presId="urn:microsoft.com/office/officeart/2005/8/layout/lProcess2"/>
    <dgm:cxn modelId="{6D253052-2C0E-488A-ADF0-09CF9819CD23}" srcId="{7B10C154-9131-4409-A8AB-97AEEB681907}" destId="{99DD510A-DB33-49AF-9F20-E068CFB7C97F}" srcOrd="1" destOrd="0" parTransId="{18C65989-ED6F-4CAC-BFE9-91CEC8E9C73D}" sibTransId="{FFCDDE80-C5BD-49FB-874A-592CA1C92AB3}"/>
    <dgm:cxn modelId="{09C05CC2-F077-47E4-A286-34D34C335CD0}" type="presOf" srcId="{96A3F324-2FBA-4738-8215-5074BB101F19}" destId="{B3BF8719-FF01-491D-ADA4-9816EA907B88}" srcOrd="0" destOrd="1" presId="urn:microsoft.com/office/officeart/2005/8/layout/lProcess2"/>
    <dgm:cxn modelId="{A90C5416-9B66-4029-B02D-460510ABFF83}" type="presOf" srcId="{ABAEA5CA-CD63-4B28-9F6F-C3C4ADAE0759}" destId="{502B2940-3E6D-4EC4-8264-6A59C09710EC}" srcOrd="0" destOrd="0" presId="urn:microsoft.com/office/officeart/2005/8/layout/lProcess2"/>
    <dgm:cxn modelId="{FB3BBD8E-0E18-4A42-A8FA-62BFD7A99FAB}" srcId="{6DE1D2E1-0AE9-4984-9A9D-21E5A5D281C5}" destId="{A8F7C11C-E987-4D9E-A259-A26C45943628}" srcOrd="1" destOrd="0" parTransId="{CBD0D734-4E02-4B18-89ED-C6CD089459FE}" sibTransId="{DCC8D721-F761-47B1-B635-D7A8861F93D0}"/>
    <dgm:cxn modelId="{E8393A55-6317-414C-B5AF-D5C27A37EB68}" srcId="{658D37A7-2D7E-42DF-B069-0806F22BBB25}" destId="{29CC0A29-2E01-48B2-85DA-9295B6104AC5}" srcOrd="0" destOrd="0" parTransId="{14771D40-5BD4-48A7-B4B1-B8399544DF06}" sibTransId="{21F1946E-4FEA-4BEA-88A4-9D0CCE608D5E}"/>
    <dgm:cxn modelId="{4C00CC8E-6B10-4FD6-ABE3-0962322AF842}" type="presOf" srcId="{A8F7C11C-E987-4D9E-A259-A26C45943628}" destId="{BC5E96BC-9901-4857-94BF-AEA75C71F744}" srcOrd="0" destOrd="0" presId="urn:microsoft.com/office/officeart/2005/8/layout/lProcess2"/>
    <dgm:cxn modelId="{E57697C3-26A6-403F-9952-B092EE1DAF6A}" srcId="{DC6DA786-C055-4648-9ED8-5E3337D1DF0D}" destId="{02C5A3C7-FC32-4C21-AE5F-9AD7C6EBA95F}" srcOrd="0" destOrd="0" parTransId="{CBF513CB-2D3D-44C5-B05E-22C5C60CF4F6}" sibTransId="{A51A4388-EB8D-4FEF-AB3C-9D48E6C8CC22}"/>
    <dgm:cxn modelId="{5CD3C1A8-157E-4310-9C09-9E0C2ABF9956}" type="presOf" srcId="{1062C5B5-7227-4BC6-B64D-E1E4F386B88D}" destId="{07F4D817-C357-4CD2-B733-B5F9BA8FC915}" srcOrd="0" destOrd="1" presId="urn:microsoft.com/office/officeart/2005/8/layout/lProcess2"/>
    <dgm:cxn modelId="{C66325B1-C438-4B3D-87EB-966C0327FD07}" type="presOf" srcId="{6DE1D2E1-0AE9-4984-9A9D-21E5A5D281C5}" destId="{5D516809-25EF-4FC0-9370-37C0175C4405}" srcOrd="1" destOrd="0" presId="urn:microsoft.com/office/officeart/2005/8/layout/lProcess2"/>
    <dgm:cxn modelId="{66A3161F-4A11-46C5-BAD8-A8BAD2BC0A98}" srcId="{99DD510A-DB33-49AF-9F20-E068CFB7C97F}" destId="{4CC03CE2-8954-4F0E-95B5-C04C58F4DD3F}" srcOrd="4" destOrd="0" parTransId="{B68BD655-1B2D-4CFA-B5BF-6C34F8A01A12}" sibTransId="{938FD344-A4BE-4988-AB33-C67FA4FBFBC7}"/>
    <dgm:cxn modelId="{CF45F196-A015-45AA-A72B-E3F7B9EE1231}" srcId="{A94AB40F-37C9-46A6-A1B3-937EA710F80D}" destId="{1062C5B5-7227-4BC6-B64D-E1E4F386B88D}" srcOrd="0" destOrd="0" parTransId="{DB8B13AD-02FA-4105-AD3D-5F50DAF21299}" sibTransId="{3622787E-72AA-43C3-BB58-E401ED7A4748}"/>
    <dgm:cxn modelId="{0D13A38E-AE68-44A3-9915-72F28D26B5F4}" srcId="{99DD510A-DB33-49AF-9F20-E068CFB7C97F}" destId="{ABAEA5CA-CD63-4B28-9F6F-C3C4ADAE0759}" srcOrd="3" destOrd="0" parTransId="{73E64719-F991-4669-BB2F-1DA867736494}" sibTransId="{676D9CD8-A7BF-4911-AABD-8FA7347E07E7}"/>
    <dgm:cxn modelId="{002E8F9A-8D7A-47FF-99E2-E43AFED4C962}" type="presOf" srcId="{658D37A7-2D7E-42DF-B069-0806F22BBB25}" destId="{F393C5DC-435F-42E5-BB2B-EEA694800B5B}" srcOrd="0" destOrd="0" presId="urn:microsoft.com/office/officeart/2005/8/layout/lProcess2"/>
    <dgm:cxn modelId="{8E3CCB3C-3DB0-4532-A3E2-961A353F8575}" type="presOf" srcId="{02C5A3C7-FC32-4C21-AE5F-9AD7C6EBA95F}" destId="{E442A4E4-EAF3-4380-B467-563F08DB7BA1}" srcOrd="0" destOrd="1" presId="urn:microsoft.com/office/officeart/2005/8/layout/lProcess2"/>
    <dgm:cxn modelId="{C963070C-8803-4C9B-98E3-DECD996431C6}" type="presOf" srcId="{34CFDE40-2916-437A-B3C4-791AB98D0D6A}" destId="{BC5E96BC-9901-4857-94BF-AEA75C71F744}" srcOrd="0" destOrd="1" presId="urn:microsoft.com/office/officeart/2005/8/layout/lProcess2"/>
    <dgm:cxn modelId="{AFED9854-AA49-46C7-A208-0B4BF44B4632}" srcId="{99DD510A-DB33-49AF-9F20-E068CFB7C97F}" destId="{6E7F01A7-5FFF-4C0E-8F43-5DC7DE74C394}" srcOrd="0" destOrd="0" parTransId="{04636FF4-DA70-4280-A1C7-72E51734F49E}" sibTransId="{53E448B8-491D-4ACA-893C-17E775F143DE}"/>
    <dgm:cxn modelId="{20E49C4E-1FBF-486A-9357-8D14135AB6D8}" type="presOf" srcId="{8911757B-6C12-4AF6-B823-3A52C6CEF50D}" destId="{92365657-C030-4356-9CC3-4436603B5F8D}" srcOrd="0" destOrd="0" presId="urn:microsoft.com/office/officeart/2005/8/layout/lProcess2"/>
    <dgm:cxn modelId="{650D412E-2F90-4D74-A935-568178C5D48A}" type="presOf" srcId="{99DD510A-DB33-49AF-9F20-E068CFB7C97F}" destId="{07E4C9B0-DC28-480E-A790-15F1B325BA8C}" srcOrd="0" destOrd="0" presId="urn:microsoft.com/office/officeart/2005/8/layout/lProcess2"/>
    <dgm:cxn modelId="{0AC40CEC-4028-42C6-BD8C-EDE80C5E1EC6}" srcId="{6DE1D2E1-0AE9-4984-9A9D-21E5A5D281C5}" destId="{658D37A7-2D7E-42DF-B069-0806F22BBB25}" srcOrd="2" destOrd="0" parTransId="{7A7C7C03-787A-4984-8784-D75263B1CA23}" sibTransId="{2A190A46-E74B-4E21-AC56-381C720DCF0E}"/>
    <dgm:cxn modelId="{8AF4F87F-0C79-4772-B5CF-261348A9E627}" srcId="{2737AD12-9F0E-47C5-8A2A-E3895D47D271}" destId="{96A3F324-2FBA-4738-8215-5074BB101F19}" srcOrd="0" destOrd="0" parTransId="{A9B057AC-E8CA-4185-BD66-B46979253520}" sibTransId="{0E890576-FC38-40EB-87C8-1D6F7ACACF6F}"/>
    <dgm:cxn modelId="{99098C08-CCCC-49FD-B042-A00A8F7A9137}" type="presOf" srcId="{8BC86269-3D2F-4F23-B1CA-E98A1CCBFD45}" destId="{4B854F05-FE3A-47E6-A7DD-8966B12E17AA}" srcOrd="0" destOrd="1" presId="urn:microsoft.com/office/officeart/2005/8/layout/lProcess2"/>
    <dgm:cxn modelId="{F6757491-A905-4F1B-BFA4-0AA2EF237834}" type="presOf" srcId="{6E7F01A7-5FFF-4C0E-8F43-5DC7DE74C394}" destId="{4B854F05-FE3A-47E6-A7DD-8966B12E17AA}" srcOrd="0" destOrd="0" presId="urn:microsoft.com/office/officeart/2005/8/layout/lProcess2"/>
    <dgm:cxn modelId="{85178C37-5C53-4B8E-B748-0782D743266E}" type="presOf" srcId="{99DD510A-DB33-49AF-9F20-E068CFB7C97F}" destId="{B24B90C5-2BCA-41AB-A97F-D6C270022E77}" srcOrd="1" destOrd="0" presId="urn:microsoft.com/office/officeart/2005/8/layout/lProcess2"/>
    <dgm:cxn modelId="{66BA3F45-D8AC-4B9B-B00F-5C3D60C9F95C}" type="presOf" srcId="{DC6DA786-C055-4648-9ED8-5E3337D1DF0D}" destId="{E442A4E4-EAF3-4380-B467-563F08DB7BA1}" srcOrd="0" destOrd="0" presId="urn:microsoft.com/office/officeart/2005/8/layout/lProcess2"/>
    <dgm:cxn modelId="{9BEB002A-84E3-48D5-AAD9-CAD0633A241B}" type="presOf" srcId="{4CC03CE2-8954-4F0E-95B5-C04C58F4DD3F}" destId="{8ACA7EFC-F53D-489F-A097-1236F3EEE1A9}" srcOrd="0" destOrd="0" presId="urn:microsoft.com/office/officeart/2005/8/layout/lProcess2"/>
    <dgm:cxn modelId="{40CD7D24-47D1-410D-AAFA-AE223638BF34}" type="presOf" srcId="{7B10C154-9131-4409-A8AB-97AEEB681907}" destId="{EA5C87E5-0488-4BD7-A0AF-ABC73D5F3854}" srcOrd="0" destOrd="0" presId="urn:microsoft.com/office/officeart/2005/8/layout/lProcess2"/>
    <dgm:cxn modelId="{9F7D9154-6B85-4C1E-920B-001ADA1147A5}" srcId="{A8F7C11C-E987-4D9E-A259-A26C45943628}" destId="{34CFDE40-2916-437A-B3C4-791AB98D0D6A}" srcOrd="0" destOrd="0" parTransId="{65538E8E-AFA0-4432-AF4D-F9E70A1BC4BB}" sibTransId="{FFB67C8C-84BB-489C-82D6-314DE4EB11A2}"/>
    <dgm:cxn modelId="{2686B809-3AC7-49C5-882F-3B6230CD2FAA}" type="presOf" srcId="{29CC0A29-2E01-48B2-85DA-9295B6104AC5}" destId="{F393C5DC-435F-42E5-BB2B-EEA694800B5B}" srcOrd="0" destOrd="1" presId="urn:microsoft.com/office/officeart/2005/8/layout/lProcess2"/>
    <dgm:cxn modelId="{439971C7-20B4-4A46-811B-0456A0D973C1}" srcId="{6DE1D2E1-0AE9-4984-9A9D-21E5A5D281C5}" destId="{2737AD12-9F0E-47C5-8A2A-E3895D47D271}" srcOrd="0" destOrd="0" parTransId="{39102560-2492-497E-A850-9A892C7F7E0F}" sibTransId="{9665F1F5-C1CF-42A2-937E-DF784A20B946}"/>
    <dgm:cxn modelId="{D7C01050-5B46-4F67-866B-FB260EB76006}" type="presParOf" srcId="{EA5C87E5-0488-4BD7-A0AF-ABC73D5F3854}" destId="{4E0DC1DA-D030-43DE-BDF6-C9AE0BE549F9}" srcOrd="0" destOrd="0" presId="urn:microsoft.com/office/officeart/2005/8/layout/lProcess2"/>
    <dgm:cxn modelId="{00C7B257-B288-443E-8C5C-4D04912DE8EE}" type="presParOf" srcId="{4E0DC1DA-D030-43DE-BDF6-C9AE0BE549F9}" destId="{D7EDE0EC-87A5-42FF-824C-A14E3CE13403}" srcOrd="0" destOrd="0" presId="urn:microsoft.com/office/officeart/2005/8/layout/lProcess2"/>
    <dgm:cxn modelId="{C8E11D3D-6D2F-4F4B-AB21-AE5D67C42509}" type="presParOf" srcId="{4E0DC1DA-D030-43DE-BDF6-C9AE0BE549F9}" destId="{5D516809-25EF-4FC0-9370-37C0175C4405}" srcOrd="1" destOrd="0" presId="urn:microsoft.com/office/officeart/2005/8/layout/lProcess2"/>
    <dgm:cxn modelId="{63E2AA7B-722A-4F34-87B3-984A77A7FAF5}" type="presParOf" srcId="{4E0DC1DA-D030-43DE-BDF6-C9AE0BE549F9}" destId="{CB0B69CF-DB9B-4C1E-AD77-295125364DF1}" srcOrd="2" destOrd="0" presId="urn:microsoft.com/office/officeart/2005/8/layout/lProcess2"/>
    <dgm:cxn modelId="{BF23955D-95FD-4DDE-A670-EA93C5F9F2EA}" type="presParOf" srcId="{CB0B69CF-DB9B-4C1E-AD77-295125364DF1}" destId="{BDFF12F1-7190-4EF1-872C-598ACCF86288}" srcOrd="0" destOrd="0" presId="urn:microsoft.com/office/officeart/2005/8/layout/lProcess2"/>
    <dgm:cxn modelId="{C2771F89-3838-4B6F-A351-FEFD89E3CC22}" type="presParOf" srcId="{BDFF12F1-7190-4EF1-872C-598ACCF86288}" destId="{B3BF8719-FF01-491D-ADA4-9816EA907B88}" srcOrd="0" destOrd="0" presId="urn:microsoft.com/office/officeart/2005/8/layout/lProcess2"/>
    <dgm:cxn modelId="{21E60DDF-520C-48B7-AC76-37041FC93DBF}" type="presParOf" srcId="{BDFF12F1-7190-4EF1-872C-598ACCF86288}" destId="{70112E84-658B-4F76-A044-8E5B678685C2}" srcOrd="1" destOrd="0" presId="urn:microsoft.com/office/officeart/2005/8/layout/lProcess2"/>
    <dgm:cxn modelId="{FDC53562-FC5C-45BC-B676-596445177A7F}" type="presParOf" srcId="{BDFF12F1-7190-4EF1-872C-598ACCF86288}" destId="{BC5E96BC-9901-4857-94BF-AEA75C71F744}" srcOrd="2" destOrd="0" presId="urn:microsoft.com/office/officeart/2005/8/layout/lProcess2"/>
    <dgm:cxn modelId="{B1EE53E6-0EEF-4E9F-9D8B-D01187D74E59}" type="presParOf" srcId="{BDFF12F1-7190-4EF1-872C-598ACCF86288}" destId="{4FD680DD-77B1-4E3D-8043-FE12EE2A4EFD}" srcOrd="3" destOrd="0" presId="urn:microsoft.com/office/officeart/2005/8/layout/lProcess2"/>
    <dgm:cxn modelId="{B13A0B3D-EEEF-457C-B2F7-7AFC5B2EAF7B}" type="presParOf" srcId="{BDFF12F1-7190-4EF1-872C-598ACCF86288}" destId="{F393C5DC-435F-42E5-BB2B-EEA694800B5B}" srcOrd="4" destOrd="0" presId="urn:microsoft.com/office/officeart/2005/8/layout/lProcess2"/>
    <dgm:cxn modelId="{B073B04C-A01D-4CF7-A436-D7975B5EF3C4}" type="presParOf" srcId="{BDFF12F1-7190-4EF1-872C-598ACCF86288}" destId="{3892A580-B672-4F4C-A9C9-F5AFCEDA71FB}" srcOrd="5" destOrd="0" presId="urn:microsoft.com/office/officeart/2005/8/layout/lProcess2"/>
    <dgm:cxn modelId="{E4634BA9-0590-4C39-BC10-A4FFCF50940B}" type="presParOf" srcId="{BDFF12F1-7190-4EF1-872C-598ACCF86288}" destId="{E442A4E4-EAF3-4380-B467-563F08DB7BA1}" srcOrd="6" destOrd="0" presId="urn:microsoft.com/office/officeart/2005/8/layout/lProcess2"/>
    <dgm:cxn modelId="{A5CF4738-706C-4BF0-9133-834AE3DDAF3E}" type="presParOf" srcId="{EA5C87E5-0488-4BD7-A0AF-ABC73D5F3854}" destId="{AE64728F-9AF6-4371-A65A-26DBD17D3C79}" srcOrd="1" destOrd="0" presId="urn:microsoft.com/office/officeart/2005/8/layout/lProcess2"/>
    <dgm:cxn modelId="{E2B08C41-A9F5-4E11-9545-81DA4A7F5379}" type="presParOf" srcId="{EA5C87E5-0488-4BD7-A0AF-ABC73D5F3854}" destId="{0885BE09-39F3-4CCC-BF8A-8B7ECFCF4107}" srcOrd="2" destOrd="0" presId="urn:microsoft.com/office/officeart/2005/8/layout/lProcess2"/>
    <dgm:cxn modelId="{B4D49328-CA9E-496F-A358-10B77E5ACEC3}" type="presParOf" srcId="{0885BE09-39F3-4CCC-BF8A-8B7ECFCF4107}" destId="{07E4C9B0-DC28-480E-A790-15F1B325BA8C}" srcOrd="0" destOrd="0" presId="urn:microsoft.com/office/officeart/2005/8/layout/lProcess2"/>
    <dgm:cxn modelId="{9333F3F2-47A0-4484-9EAA-AA5758581CDC}" type="presParOf" srcId="{0885BE09-39F3-4CCC-BF8A-8B7ECFCF4107}" destId="{B24B90C5-2BCA-41AB-A97F-D6C270022E77}" srcOrd="1" destOrd="0" presId="urn:microsoft.com/office/officeart/2005/8/layout/lProcess2"/>
    <dgm:cxn modelId="{F76029A8-AD80-4686-8D75-5F8206D7E85C}" type="presParOf" srcId="{0885BE09-39F3-4CCC-BF8A-8B7ECFCF4107}" destId="{ED55C92B-DD3B-4EA1-9B45-98DAB7C05CE8}" srcOrd="2" destOrd="0" presId="urn:microsoft.com/office/officeart/2005/8/layout/lProcess2"/>
    <dgm:cxn modelId="{B972CA16-013D-4940-98D6-4883E2820C46}" type="presParOf" srcId="{ED55C92B-DD3B-4EA1-9B45-98DAB7C05CE8}" destId="{2B96CCC4-C294-46B4-A3C8-A7251D46D9FE}" srcOrd="0" destOrd="0" presId="urn:microsoft.com/office/officeart/2005/8/layout/lProcess2"/>
    <dgm:cxn modelId="{8DA0AE7B-E612-4606-98C0-EC258BD23860}" type="presParOf" srcId="{2B96CCC4-C294-46B4-A3C8-A7251D46D9FE}" destId="{4B854F05-FE3A-47E6-A7DD-8966B12E17AA}" srcOrd="0" destOrd="0" presId="urn:microsoft.com/office/officeart/2005/8/layout/lProcess2"/>
    <dgm:cxn modelId="{512303EE-001C-4411-9848-FA89B1BE5FD7}" type="presParOf" srcId="{2B96CCC4-C294-46B4-A3C8-A7251D46D9FE}" destId="{57323638-E119-4356-89C7-C5B5B5123D9F}" srcOrd="1" destOrd="0" presId="urn:microsoft.com/office/officeart/2005/8/layout/lProcess2"/>
    <dgm:cxn modelId="{207E0F2B-2E02-4AA4-B2BD-F1C5A996EDB2}" type="presParOf" srcId="{2B96CCC4-C294-46B4-A3C8-A7251D46D9FE}" destId="{07F4D817-C357-4CD2-B733-B5F9BA8FC915}" srcOrd="2" destOrd="0" presId="urn:microsoft.com/office/officeart/2005/8/layout/lProcess2"/>
    <dgm:cxn modelId="{005EFBF4-5BB3-4471-B5BA-35507F63236E}" type="presParOf" srcId="{2B96CCC4-C294-46B4-A3C8-A7251D46D9FE}" destId="{7B140107-FB2E-44CE-A272-7B2D46E6FA47}" srcOrd="3" destOrd="0" presId="urn:microsoft.com/office/officeart/2005/8/layout/lProcess2"/>
    <dgm:cxn modelId="{0936DA7B-6033-4A65-ABCE-4735F3C387EB}" type="presParOf" srcId="{2B96CCC4-C294-46B4-A3C8-A7251D46D9FE}" destId="{92365657-C030-4356-9CC3-4436603B5F8D}" srcOrd="4" destOrd="0" presId="urn:microsoft.com/office/officeart/2005/8/layout/lProcess2"/>
    <dgm:cxn modelId="{19ABFD4C-931F-4D07-A76F-E62C3231102A}" type="presParOf" srcId="{2B96CCC4-C294-46B4-A3C8-A7251D46D9FE}" destId="{01B666BB-A940-4CE1-85A1-44A5171773B3}" srcOrd="5" destOrd="0" presId="urn:microsoft.com/office/officeart/2005/8/layout/lProcess2"/>
    <dgm:cxn modelId="{2B4CCDC6-2134-49B5-85C8-8B7AAAEED717}" type="presParOf" srcId="{2B96CCC4-C294-46B4-A3C8-A7251D46D9FE}" destId="{502B2940-3E6D-4EC4-8264-6A59C09710EC}" srcOrd="6" destOrd="0" presId="urn:microsoft.com/office/officeart/2005/8/layout/lProcess2"/>
    <dgm:cxn modelId="{97C27F3E-D86D-4A12-80E1-9B5C84A87BAA}" type="presParOf" srcId="{2B96CCC4-C294-46B4-A3C8-A7251D46D9FE}" destId="{508E8AB2-3288-428D-A75A-16D67F7CFF38}" srcOrd="7" destOrd="0" presId="urn:microsoft.com/office/officeart/2005/8/layout/lProcess2"/>
    <dgm:cxn modelId="{33E935F3-5779-49D9-87C5-E597FD58FD73}" type="presParOf" srcId="{2B96CCC4-C294-46B4-A3C8-A7251D46D9FE}" destId="{8ACA7EFC-F53D-489F-A097-1236F3EEE1A9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8EA344-BFB0-41B3-82C7-D54AE3721CC1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1FB64A0-0EAA-4E0F-9EEA-FAD317E4EC9A}">
      <dgm:prSet phldrT="[Text]" custT="1"/>
      <dgm:spPr/>
      <dgm:t>
        <a:bodyPr/>
        <a:lstStyle/>
        <a:p>
          <a:r>
            <a:rPr lang="en-US" sz="3000" b="1" dirty="0" smtClean="0"/>
            <a:t>Symptoms</a:t>
          </a:r>
          <a:endParaRPr lang="en-US" sz="3000" b="1" dirty="0"/>
        </a:p>
      </dgm:t>
    </dgm:pt>
    <dgm:pt modelId="{951FEEB2-DE2E-45B7-BFB4-723D2C08CE92}" type="parTrans" cxnId="{D6D3714A-9439-439E-8690-339104CA80CD}">
      <dgm:prSet/>
      <dgm:spPr/>
      <dgm:t>
        <a:bodyPr/>
        <a:lstStyle/>
        <a:p>
          <a:endParaRPr lang="en-US"/>
        </a:p>
      </dgm:t>
    </dgm:pt>
    <dgm:pt modelId="{C4A548DE-C8E7-4362-84AA-9BCDD2E362F8}" type="sibTrans" cxnId="{D6D3714A-9439-439E-8690-339104CA80CD}">
      <dgm:prSet/>
      <dgm:spPr/>
      <dgm:t>
        <a:bodyPr/>
        <a:lstStyle/>
        <a:p>
          <a:endParaRPr lang="en-US"/>
        </a:p>
      </dgm:t>
    </dgm:pt>
    <dgm:pt modelId="{577EB14C-BEC7-460E-BBC2-AD9AA8855788}">
      <dgm:prSet phldrT="[Text]" custT="1"/>
      <dgm:spPr/>
      <dgm:t>
        <a:bodyPr/>
        <a:lstStyle/>
        <a:p>
          <a:r>
            <a:rPr lang="en-US" sz="1200" b="1" smtClean="0"/>
            <a:t>Confused</a:t>
          </a:r>
          <a:endParaRPr lang="en-US" sz="1200" b="1" dirty="0"/>
        </a:p>
      </dgm:t>
    </dgm:pt>
    <dgm:pt modelId="{9459FC3D-A64D-4BF8-AFCC-5A4F828666FD}" type="parTrans" cxnId="{04874308-C36D-49FF-9493-32E5988723CD}">
      <dgm:prSet/>
      <dgm:spPr/>
      <dgm:t>
        <a:bodyPr/>
        <a:lstStyle/>
        <a:p>
          <a:endParaRPr lang="en-US"/>
        </a:p>
      </dgm:t>
    </dgm:pt>
    <dgm:pt modelId="{345166A3-A317-43A7-A040-2328DB241F88}" type="sibTrans" cxnId="{04874308-C36D-49FF-9493-32E5988723CD}">
      <dgm:prSet/>
      <dgm:spPr/>
      <dgm:t>
        <a:bodyPr/>
        <a:lstStyle/>
        <a:p>
          <a:endParaRPr lang="en-US"/>
        </a:p>
      </dgm:t>
    </dgm:pt>
    <dgm:pt modelId="{3CB8507D-F4E5-473B-B623-A4E50DDBDA69}">
      <dgm:prSet phldrT="[Text]" custT="1"/>
      <dgm:spPr/>
      <dgm:t>
        <a:bodyPr/>
        <a:lstStyle/>
        <a:p>
          <a:r>
            <a:rPr lang="en-US" sz="1200" b="1" dirty="0" smtClean="0"/>
            <a:t>Disoriented</a:t>
          </a:r>
          <a:endParaRPr lang="en-US" sz="1200" b="1" dirty="0"/>
        </a:p>
      </dgm:t>
    </dgm:pt>
    <dgm:pt modelId="{48EC39CB-A563-4CE5-8328-5C12BE139CDC}" type="parTrans" cxnId="{ECA0FCB3-F4E0-44B3-B91E-26C158B1495F}">
      <dgm:prSet/>
      <dgm:spPr/>
      <dgm:t>
        <a:bodyPr/>
        <a:lstStyle/>
        <a:p>
          <a:endParaRPr lang="en-US"/>
        </a:p>
      </dgm:t>
    </dgm:pt>
    <dgm:pt modelId="{2C0F36F3-025E-441A-A68C-D1454B5B3347}" type="sibTrans" cxnId="{ECA0FCB3-F4E0-44B3-B91E-26C158B1495F}">
      <dgm:prSet/>
      <dgm:spPr/>
      <dgm:t>
        <a:bodyPr/>
        <a:lstStyle/>
        <a:p>
          <a:endParaRPr lang="en-US"/>
        </a:p>
      </dgm:t>
    </dgm:pt>
    <dgm:pt modelId="{9509E791-EF31-425C-9983-E91C37F04F60}">
      <dgm:prSet phldrT="[Text]" custT="1"/>
      <dgm:spPr/>
      <dgm:t>
        <a:bodyPr/>
        <a:lstStyle/>
        <a:p>
          <a:r>
            <a:rPr lang="en-US" sz="3000" b="1" dirty="0" smtClean="0"/>
            <a:t>Associated Diagnoses</a:t>
          </a:r>
          <a:endParaRPr lang="en-US" sz="3000" b="1" dirty="0"/>
        </a:p>
      </dgm:t>
    </dgm:pt>
    <dgm:pt modelId="{CB037490-C427-417F-A1B0-59EBEF9EAF88}" type="parTrans" cxnId="{75C872DD-2071-4D3E-9A2C-BF22E55C5DAE}">
      <dgm:prSet/>
      <dgm:spPr/>
      <dgm:t>
        <a:bodyPr/>
        <a:lstStyle/>
        <a:p>
          <a:endParaRPr lang="en-US"/>
        </a:p>
      </dgm:t>
    </dgm:pt>
    <dgm:pt modelId="{A273A123-40DD-4F30-854A-D212445B185C}" type="sibTrans" cxnId="{75C872DD-2071-4D3E-9A2C-BF22E55C5DAE}">
      <dgm:prSet/>
      <dgm:spPr/>
      <dgm:t>
        <a:bodyPr/>
        <a:lstStyle/>
        <a:p>
          <a:endParaRPr lang="en-US"/>
        </a:p>
      </dgm:t>
    </dgm:pt>
    <dgm:pt modelId="{32CF22A9-D982-4C4A-A551-B33529BA88B6}">
      <dgm:prSet phldrT="[Text]" custT="1"/>
      <dgm:spPr/>
      <dgm:t>
        <a:bodyPr/>
        <a:lstStyle/>
        <a:p>
          <a:r>
            <a:rPr lang="en-US" sz="1200" b="1" dirty="0" smtClean="0"/>
            <a:t>Headache</a:t>
          </a:r>
          <a:endParaRPr lang="en-US" sz="1200" b="1" dirty="0"/>
        </a:p>
      </dgm:t>
    </dgm:pt>
    <dgm:pt modelId="{DAD2735D-0C52-4F9A-837C-EF23EBC681D2}" type="parTrans" cxnId="{E9DDF54F-15B7-4B36-BDBE-D212DDABE037}">
      <dgm:prSet/>
      <dgm:spPr/>
      <dgm:t>
        <a:bodyPr/>
        <a:lstStyle/>
        <a:p>
          <a:endParaRPr lang="en-US"/>
        </a:p>
      </dgm:t>
    </dgm:pt>
    <dgm:pt modelId="{C72360B2-8FAF-4942-870E-A778E312B35F}" type="sibTrans" cxnId="{E9DDF54F-15B7-4B36-BDBE-D212DDABE037}">
      <dgm:prSet/>
      <dgm:spPr/>
      <dgm:t>
        <a:bodyPr/>
        <a:lstStyle/>
        <a:p>
          <a:endParaRPr lang="en-US"/>
        </a:p>
      </dgm:t>
    </dgm:pt>
    <dgm:pt modelId="{67F92A56-4CBE-4FBB-A8A4-9F08EE844E07}">
      <dgm:prSet phldrT="[Text]" custT="1"/>
      <dgm:spPr/>
      <dgm:t>
        <a:bodyPr/>
        <a:lstStyle/>
        <a:p>
          <a:r>
            <a:rPr lang="en-US" sz="1200" b="1" dirty="0" smtClean="0"/>
            <a:t>Poor coordination</a:t>
          </a:r>
          <a:endParaRPr lang="en-US" sz="1200" b="1" dirty="0"/>
        </a:p>
      </dgm:t>
    </dgm:pt>
    <dgm:pt modelId="{31C32279-ABAC-4BBC-9D43-113CB0C1466D}" type="parTrans" cxnId="{21EF3EE5-BD8C-42F4-9B4D-1921DDE06547}">
      <dgm:prSet/>
      <dgm:spPr/>
      <dgm:t>
        <a:bodyPr/>
        <a:lstStyle/>
        <a:p>
          <a:endParaRPr lang="en-US"/>
        </a:p>
      </dgm:t>
    </dgm:pt>
    <dgm:pt modelId="{D678FA71-2448-4E75-81CE-8F42523E7890}" type="sibTrans" cxnId="{21EF3EE5-BD8C-42F4-9B4D-1921DDE06547}">
      <dgm:prSet/>
      <dgm:spPr/>
      <dgm:t>
        <a:bodyPr/>
        <a:lstStyle/>
        <a:p>
          <a:endParaRPr lang="en-US"/>
        </a:p>
      </dgm:t>
    </dgm:pt>
    <dgm:pt modelId="{4311F811-5CB8-494B-8E49-5B34B24495B2}">
      <dgm:prSet phldrT="[Text]" custT="1"/>
      <dgm:spPr/>
      <dgm:t>
        <a:bodyPr/>
        <a:lstStyle/>
        <a:p>
          <a:r>
            <a:rPr lang="en-US" sz="1200" b="1" dirty="0" smtClean="0"/>
            <a:t>Lethargic</a:t>
          </a:r>
          <a:endParaRPr lang="en-US" sz="1200" b="1" dirty="0"/>
        </a:p>
      </dgm:t>
    </dgm:pt>
    <dgm:pt modelId="{F8261B5D-24F9-4520-A48E-454FD952B524}" type="parTrans" cxnId="{E8790DFC-CE68-4311-9E4B-238C27F839B2}">
      <dgm:prSet/>
      <dgm:spPr/>
      <dgm:t>
        <a:bodyPr/>
        <a:lstStyle/>
        <a:p>
          <a:endParaRPr lang="en-US"/>
        </a:p>
      </dgm:t>
    </dgm:pt>
    <dgm:pt modelId="{D8037D4B-3A2E-41AF-856C-6D3284E13AFC}" type="sibTrans" cxnId="{E8790DFC-CE68-4311-9E4B-238C27F839B2}">
      <dgm:prSet/>
      <dgm:spPr/>
      <dgm:t>
        <a:bodyPr/>
        <a:lstStyle/>
        <a:p>
          <a:endParaRPr lang="en-US"/>
        </a:p>
      </dgm:t>
    </dgm:pt>
    <dgm:pt modelId="{7AD953DE-C521-4BA0-8596-3BD39C62861D}">
      <dgm:prSet phldrT="[Text]" custT="1"/>
      <dgm:spPr/>
      <dgm:t>
        <a:bodyPr/>
        <a:lstStyle/>
        <a:p>
          <a:r>
            <a:rPr lang="en-US" sz="1200" b="1" dirty="0" smtClean="0"/>
            <a:t>Vomiting</a:t>
          </a:r>
          <a:endParaRPr lang="en-US" sz="1200" b="1" dirty="0"/>
        </a:p>
      </dgm:t>
    </dgm:pt>
    <dgm:pt modelId="{D752C6BA-F9D0-46F9-97B9-05B8D08D8AEE}" type="parTrans" cxnId="{87FDCD52-90AC-4FFE-8C54-D461344374F2}">
      <dgm:prSet/>
      <dgm:spPr/>
      <dgm:t>
        <a:bodyPr/>
        <a:lstStyle/>
        <a:p>
          <a:endParaRPr lang="en-US"/>
        </a:p>
      </dgm:t>
    </dgm:pt>
    <dgm:pt modelId="{12424033-512C-41A0-B325-290FE11838BA}" type="sibTrans" cxnId="{87FDCD52-90AC-4FFE-8C54-D461344374F2}">
      <dgm:prSet/>
      <dgm:spPr/>
      <dgm:t>
        <a:bodyPr/>
        <a:lstStyle/>
        <a:p>
          <a:endParaRPr lang="en-US"/>
        </a:p>
      </dgm:t>
    </dgm:pt>
    <dgm:pt modelId="{53D61D3F-97F1-44B2-9CDD-B9512F786499}">
      <dgm:prSet phldrT="[Text]" custT="1"/>
      <dgm:spPr/>
      <dgm:t>
        <a:bodyPr/>
        <a:lstStyle/>
        <a:p>
          <a:r>
            <a:rPr lang="en-US" sz="1200" b="1" dirty="0" smtClean="0"/>
            <a:t>Brain swelling</a:t>
          </a:r>
          <a:endParaRPr lang="en-US" sz="1200" b="1" dirty="0"/>
        </a:p>
      </dgm:t>
    </dgm:pt>
    <dgm:pt modelId="{676EEA51-0A80-40BF-9BE0-791032EE4500}" type="parTrans" cxnId="{B741194C-4396-4BEC-B88E-062F2ACF7DD8}">
      <dgm:prSet/>
      <dgm:spPr/>
      <dgm:t>
        <a:bodyPr/>
        <a:lstStyle/>
        <a:p>
          <a:endParaRPr lang="en-US"/>
        </a:p>
      </dgm:t>
    </dgm:pt>
    <dgm:pt modelId="{2E067E54-4C2D-4B5E-A848-C0E96A7A6604}" type="sibTrans" cxnId="{B741194C-4396-4BEC-B88E-062F2ACF7DD8}">
      <dgm:prSet/>
      <dgm:spPr/>
      <dgm:t>
        <a:bodyPr/>
        <a:lstStyle/>
        <a:p>
          <a:endParaRPr lang="en-US"/>
        </a:p>
      </dgm:t>
    </dgm:pt>
    <dgm:pt modelId="{E0F1C54C-1624-4BA7-AF5A-BD4BF3DCA67A}">
      <dgm:prSet phldrT="[Text]" custT="1"/>
      <dgm:spPr/>
      <dgm:t>
        <a:bodyPr/>
        <a:lstStyle/>
        <a:p>
          <a:r>
            <a:rPr lang="en-US" sz="1200" b="1" dirty="0" smtClean="0"/>
            <a:t>Effacement</a:t>
          </a:r>
          <a:endParaRPr lang="en-US" sz="1200" b="1" dirty="0"/>
        </a:p>
      </dgm:t>
    </dgm:pt>
    <dgm:pt modelId="{A5C39D9C-B0F7-47F2-B15D-C54322A167F1}" type="parTrans" cxnId="{BF171355-22D0-4407-80FD-AA65EF4B1FDF}">
      <dgm:prSet/>
      <dgm:spPr/>
      <dgm:t>
        <a:bodyPr/>
        <a:lstStyle/>
        <a:p>
          <a:endParaRPr lang="en-US"/>
        </a:p>
      </dgm:t>
    </dgm:pt>
    <dgm:pt modelId="{67BB7E29-B77A-4E2D-B8B4-31FAFBC9DA57}" type="sibTrans" cxnId="{BF171355-22D0-4407-80FD-AA65EF4B1FDF}">
      <dgm:prSet/>
      <dgm:spPr/>
      <dgm:t>
        <a:bodyPr/>
        <a:lstStyle/>
        <a:p>
          <a:endParaRPr lang="en-US"/>
        </a:p>
      </dgm:t>
    </dgm:pt>
    <dgm:pt modelId="{57FF2511-5D81-48EA-85E8-949FFA43C04A}">
      <dgm:prSet phldrT="[Text]" custT="1"/>
      <dgm:spPr/>
      <dgm:t>
        <a:bodyPr/>
        <a:lstStyle/>
        <a:p>
          <a:r>
            <a:rPr lang="en-US" sz="1200" b="1" dirty="0" smtClean="0"/>
            <a:t>Herniation</a:t>
          </a:r>
          <a:endParaRPr lang="en-US" sz="1200" b="1" dirty="0"/>
        </a:p>
      </dgm:t>
    </dgm:pt>
    <dgm:pt modelId="{96B92AC6-4BF5-4EB6-96C7-707ABAC0A056}" type="parTrans" cxnId="{1981AAE8-2F76-4CB9-95FA-9F0AE80E8D6C}">
      <dgm:prSet/>
      <dgm:spPr/>
      <dgm:t>
        <a:bodyPr/>
        <a:lstStyle/>
        <a:p>
          <a:endParaRPr lang="en-US"/>
        </a:p>
      </dgm:t>
    </dgm:pt>
    <dgm:pt modelId="{512C830A-1A18-40FE-9432-CE156A8D09E8}" type="sibTrans" cxnId="{1981AAE8-2F76-4CB9-95FA-9F0AE80E8D6C}">
      <dgm:prSet/>
      <dgm:spPr/>
      <dgm:t>
        <a:bodyPr/>
        <a:lstStyle/>
        <a:p>
          <a:endParaRPr lang="en-US"/>
        </a:p>
      </dgm:t>
    </dgm:pt>
    <dgm:pt modelId="{CF839E87-3B0C-4699-8401-460952FA40ED}">
      <dgm:prSet phldrT="[Text]" custT="1"/>
      <dgm:spPr/>
      <dgm:t>
        <a:bodyPr/>
        <a:lstStyle/>
        <a:p>
          <a:r>
            <a:rPr lang="en-US" sz="3000" b="1" dirty="0" smtClean="0"/>
            <a:t>Plan</a:t>
          </a:r>
          <a:endParaRPr lang="en-US" sz="3000" b="1" dirty="0"/>
        </a:p>
      </dgm:t>
    </dgm:pt>
    <dgm:pt modelId="{453C18E9-4C44-47D5-BA5B-A95755DEF193}" type="parTrans" cxnId="{4271943E-7AD0-4FEA-90BD-29C63869B2EA}">
      <dgm:prSet/>
      <dgm:spPr/>
      <dgm:t>
        <a:bodyPr/>
        <a:lstStyle/>
        <a:p>
          <a:endParaRPr lang="en-US"/>
        </a:p>
      </dgm:t>
    </dgm:pt>
    <dgm:pt modelId="{96DC809B-90D1-4365-B793-CAB9343F507D}" type="sibTrans" cxnId="{4271943E-7AD0-4FEA-90BD-29C63869B2EA}">
      <dgm:prSet/>
      <dgm:spPr/>
      <dgm:t>
        <a:bodyPr/>
        <a:lstStyle/>
        <a:p>
          <a:endParaRPr lang="en-US"/>
        </a:p>
      </dgm:t>
    </dgm:pt>
    <dgm:pt modelId="{198541A7-604B-45B0-A99B-69EF40270683}">
      <dgm:prSet phldrT="[Text]" custT="1"/>
      <dgm:spPr/>
      <dgm:t>
        <a:bodyPr/>
        <a:lstStyle/>
        <a:p>
          <a:r>
            <a:rPr lang="en-US" sz="1200" b="1" dirty="0" smtClean="0"/>
            <a:t>Mannitol</a:t>
          </a:r>
          <a:endParaRPr lang="en-US" sz="1200" b="1" dirty="0"/>
        </a:p>
      </dgm:t>
    </dgm:pt>
    <dgm:pt modelId="{2709114F-4507-405F-A5A0-A7D905A2AA0F}" type="parTrans" cxnId="{54D01815-4A9D-4F4E-BBC7-814093C5C6BE}">
      <dgm:prSet/>
      <dgm:spPr/>
      <dgm:t>
        <a:bodyPr/>
        <a:lstStyle/>
        <a:p>
          <a:endParaRPr lang="en-US"/>
        </a:p>
      </dgm:t>
    </dgm:pt>
    <dgm:pt modelId="{E333054E-45B7-4492-8AAD-67B9D661CBFA}" type="sibTrans" cxnId="{54D01815-4A9D-4F4E-BBC7-814093C5C6BE}">
      <dgm:prSet/>
      <dgm:spPr/>
      <dgm:t>
        <a:bodyPr/>
        <a:lstStyle/>
        <a:p>
          <a:endParaRPr lang="en-US"/>
        </a:p>
      </dgm:t>
    </dgm:pt>
    <dgm:pt modelId="{3101D056-32F5-4A20-9DE5-1C5EE6FE1B50}">
      <dgm:prSet phldrT="[Text]" custT="1"/>
      <dgm:spPr/>
      <dgm:t>
        <a:bodyPr/>
        <a:lstStyle/>
        <a:p>
          <a:r>
            <a:rPr lang="en-US" sz="1200" b="1" dirty="0" err="1" smtClean="0"/>
            <a:t>Decadron</a:t>
          </a:r>
          <a:endParaRPr lang="en-US" sz="1200" b="1" dirty="0"/>
        </a:p>
      </dgm:t>
    </dgm:pt>
    <dgm:pt modelId="{B791A664-C3F7-440F-B42F-67725A55DF5D}" type="parTrans" cxnId="{55A29732-4752-4BD2-80AD-7D68839308FE}">
      <dgm:prSet/>
      <dgm:spPr/>
      <dgm:t>
        <a:bodyPr/>
        <a:lstStyle/>
        <a:p>
          <a:endParaRPr lang="en-US"/>
        </a:p>
      </dgm:t>
    </dgm:pt>
    <dgm:pt modelId="{BEF00E48-2404-42F4-97CF-DA1EE926E858}" type="sibTrans" cxnId="{55A29732-4752-4BD2-80AD-7D68839308FE}">
      <dgm:prSet/>
      <dgm:spPr/>
      <dgm:t>
        <a:bodyPr/>
        <a:lstStyle/>
        <a:p>
          <a:endParaRPr lang="en-US"/>
        </a:p>
      </dgm:t>
    </dgm:pt>
    <dgm:pt modelId="{89E7E0D4-23FF-4B48-94D4-0A8CE4FBBAEE}">
      <dgm:prSet phldrT="[Text]" custT="1"/>
      <dgm:spPr/>
      <dgm:t>
        <a:bodyPr/>
        <a:lstStyle/>
        <a:p>
          <a:r>
            <a:rPr lang="en-US" sz="1200" b="1" dirty="0" smtClean="0"/>
            <a:t>High Altitude</a:t>
          </a:r>
          <a:endParaRPr lang="en-US" sz="1200" b="1" dirty="0"/>
        </a:p>
      </dgm:t>
    </dgm:pt>
    <dgm:pt modelId="{308263DE-87BA-4899-AB3D-E9E1918850C4}" type="parTrans" cxnId="{6F21BB23-6A57-4282-9EFE-5AA12E272988}">
      <dgm:prSet/>
      <dgm:spPr/>
      <dgm:t>
        <a:bodyPr/>
        <a:lstStyle/>
        <a:p>
          <a:endParaRPr lang="en-US"/>
        </a:p>
      </dgm:t>
    </dgm:pt>
    <dgm:pt modelId="{C7087712-BD95-44A0-A579-624745196308}" type="sibTrans" cxnId="{6F21BB23-6A57-4282-9EFE-5AA12E272988}">
      <dgm:prSet/>
      <dgm:spPr/>
      <dgm:t>
        <a:bodyPr/>
        <a:lstStyle/>
        <a:p>
          <a:endParaRPr lang="en-US"/>
        </a:p>
      </dgm:t>
    </dgm:pt>
    <dgm:pt modelId="{A90AAFBA-7792-4E8F-B512-5EB6A1DB04AF}">
      <dgm:prSet phldrT="[Text]" custT="1"/>
      <dgm:spPr/>
      <dgm:t>
        <a:bodyPr/>
        <a:lstStyle/>
        <a:p>
          <a:r>
            <a:rPr lang="en-US" sz="1200" b="1" dirty="0" smtClean="0"/>
            <a:t>Malignant Hypertension</a:t>
          </a:r>
          <a:endParaRPr lang="en-US" sz="1200" b="1" dirty="0"/>
        </a:p>
      </dgm:t>
    </dgm:pt>
    <dgm:pt modelId="{94A9B904-817F-4F8F-B6E1-5D7FBCAD1899}" type="parTrans" cxnId="{68AC7618-C5A8-4014-A600-02328C122C85}">
      <dgm:prSet/>
      <dgm:spPr/>
      <dgm:t>
        <a:bodyPr/>
        <a:lstStyle/>
        <a:p>
          <a:endParaRPr lang="en-US"/>
        </a:p>
      </dgm:t>
    </dgm:pt>
    <dgm:pt modelId="{DEC12CBA-A29F-4C34-8E6A-F75BF258A518}" type="sibTrans" cxnId="{68AC7618-C5A8-4014-A600-02328C122C85}">
      <dgm:prSet/>
      <dgm:spPr/>
      <dgm:t>
        <a:bodyPr/>
        <a:lstStyle/>
        <a:p>
          <a:endParaRPr lang="en-US"/>
        </a:p>
      </dgm:t>
    </dgm:pt>
    <dgm:pt modelId="{13BB1F87-4380-4D8C-87D5-88620D554623}">
      <dgm:prSet phldrT="[Text]" custT="1"/>
      <dgm:spPr/>
      <dgm:t>
        <a:bodyPr/>
        <a:lstStyle/>
        <a:p>
          <a:r>
            <a:rPr lang="en-US" sz="1200" b="1" dirty="0" smtClean="0"/>
            <a:t>Anoxia</a:t>
          </a:r>
          <a:endParaRPr lang="en-US" sz="1200" b="1" dirty="0"/>
        </a:p>
      </dgm:t>
    </dgm:pt>
    <dgm:pt modelId="{712CC536-CF0F-4A0F-822F-22DA7396AC99}" type="parTrans" cxnId="{53C3046D-FF4B-4BA7-A3A6-1D639BB5B275}">
      <dgm:prSet/>
      <dgm:spPr/>
      <dgm:t>
        <a:bodyPr/>
        <a:lstStyle/>
        <a:p>
          <a:endParaRPr lang="en-US"/>
        </a:p>
      </dgm:t>
    </dgm:pt>
    <dgm:pt modelId="{10BFEFF0-6274-4E9E-8C6D-C93163E3F9A7}" type="sibTrans" cxnId="{53C3046D-FF4B-4BA7-A3A6-1D639BB5B275}">
      <dgm:prSet/>
      <dgm:spPr/>
      <dgm:t>
        <a:bodyPr/>
        <a:lstStyle/>
        <a:p>
          <a:endParaRPr lang="en-US"/>
        </a:p>
      </dgm:t>
    </dgm:pt>
    <dgm:pt modelId="{8234679D-4C56-4C43-B974-632DDD4B312B}">
      <dgm:prSet phldrT="[Text]" custT="1"/>
      <dgm:spPr/>
      <dgm:t>
        <a:bodyPr/>
        <a:lstStyle/>
        <a:p>
          <a:r>
            <a:rPr lang="en-US" sz="1000" b="1" dirty="0" smtClean="0"/>
            <a:t>Brain Tumor with localized edema</a:t>
          </a:r>
          <a:endParaRPr lang="en-US" sz="1000" b="1" dirty="0"/>
        </a:p>
      </dgm:t>
    </dgm:pt>
    <dgm:pt modelId="{97DCAF29-53D9-4E47-9DF6-E0A56869F406}" type="parTrans" cxnId="{5A3CC2AF-5C9B-490E-B5F9-56F686F73DFF}">
      <dgm:prSet/>
      <dgm:spPr/>
      <dgm:t>
        <a:bodyPr/>
        <a:lstStyle/>
        <a:p>
          <a:endParaRPr lang="en-US"/>
        </a:p>
      </dgm:t>
    </dgm:pt>
    <dgm:pt modelId="{4511A408-4826-4616-9267-60FFEF1878A8}" type="sibTrans" cxnId="{5A3CC2AF-5C9B-490E-B5F9-56F686F73DFF}">
      <dgm:prSet/>
      <dgm:spPr/>
      <dgm:t>
        <a:bodyPr/>
        <a:lstStyle/>
        <a:p>
          <a:endParaRPr lang="en-US"/>
        </a:p>
      </dgm:t>
    </dgm:pt>
    <dgm:pt modelId="{9CCD66CC-4F22-4EB0-8850-862D34BC0CBF}">
      <dgm:prSet phldrT="[Text]" custT="1"/>
      <dgm:spPr/>
      <dgm:t>
        <a:bodyPr/>
        <a:lstStyle/>
        <a:p>
          <a:r>
            <a:rPr lang="en-US" sz="1000" b="1" dirty="0" smtClean="0"/>
            <a:t>Brain Infarct/injury with localized edema</a:t>
          </a:r>
          <a:endParaRPr lang="en-US" sz="1000" b="1" dirty="0"/>
        </a:p>
      </dgm:t>
    </dgm:pt>
    <dgm:pt modelId="{D702079B-BCEF-41C7-B9A7-A19FC1A474B2}" type="parTrans" cxnId="{D9AC2589-E903-49EE-BA5A-95E5AD50DE95}">
      <dgm:prSet/>
      <dgm:spPr/>
      <dgm:t>
        <a:bodyPr/>
        <a:lstStyle/>
        <a:p>
          <a:endParaRPr lang="en-US"/>
        </a:p>
      </dgm:t>
    </dgm:pt>
    <dgm:pt modelId="{5D03DD4C-4279-485F-A2B7-5DCC4CE907A6}" type="sibTrans" cxnId="{D9AC2589-E903-49EE-BA5A-95E5AD50DE95}">
      <dgm:prSet/>
      <dgm:spPr/>
      <dgm:t>
        <a:bodyPr/>
        <a:lstStyle/>
        <a:p>
          <a:endParaRPr lang="en-US"/>
        </a:p>
      </dgm:t>
    </dgm:pt>
    <dgm:pt modelId="{B666EFFC-5FCA-414F-922C-EA6425E20703}">
      <dgm:prSet phldrT="[Text]" custT="1"/>
      <dgm:spPr/>
      <dgm:t>
        <a:bodyPr/>
        <a:lstStyle/>
        <a:p>
          <a:r>
            <a:rPr lang="en-US" sz="1200" b="1" dirty="0" smtClean="0"/>
            <a:t>Swollen gyri</a:t>
          </a:r>
          <a:endParaRPr lang="en-US" sz="1200" b="1" dirty="0"/>
        </a:p>
      </dgm:t>
    </dgm:pt>
    <dgm:pt modelId="{9066D1A3-1505-43D4-B59F-5CA560594BEE}" type="parTrans" cxnId="{2B13BC0D-815B-4CE0-B5E1-DE4EE62EBCF8}">
      <dgm:prSet/>
      <dgm:spPr/>
      <dgm:t>
        <a:bodyPr/>
        <a:lstStyle/>
        <a:p>
          <a:endParaRPr lang="en-US"/>
        </a:p>
      </dgm:t>
    </dgm:pt>
    <dgm:pt modelId="{82B1EBF4-F4D9-43F8-AFD4-7C9FA1B3AACC}" type="sibTrans" cxnId="{2B13BC0D-815B-4CE0-B5E1-DE4EE62EBCF8}">
      <dgm:prSet/>
      <dgm:spPr/>
      <dgm:t>
        <a:bodyPr/>
        <a:lstStyle/>
        <a:p>
          <a:endParaRPr lang="en-US"/>
        </a:p>
      </dgm:t>
    </dgm:pt>
    <dgm:pt modelId="{B6900400-D2B3-4BE5-BA19-70CA1D0CDA0A}">
      <dgm:prSet phldrT="[Text]" custT="1"/>
      <dgm:spPr/>
      <dgm:t>
        <a:bodyPr/>
        <a:lstStyle/>
        <a:p>
          <a:r>
            <a:rPr lang="en-US" sz="1200" b="1" dirty="0" smtClean="0"/>
            <a:t>Poor differentiation of gray and white matter</a:t>
          </a:r>
          <a:endParaRPr lang="en-US" sz="1200" b="1" dirty="0"/>
        </a:p>
      </dgm:t>
    </dgm:pt>
    <dgm:pt modelId="{708E229E-C244-4535-8235-891E910517DC}" type="parTrans" cxnId="{6700297C-E0C8-4034-AEF5-00097B7175ED}">
      <dgm:prSet/>
      <dgm:spPr/>
      <dgm:t>
        <a:bodyPr/>
        <a:lstStyle/>
        <a:p>
          <a:endParaRPr lang="en-US"/>
        </a:p>
      </dgm:t>
    </dgm:pt>
    <dgm:pt modelId="{D8133D5A-415E-4873-9482-19A0245E0790}" type="sibTrans" cxnId="{6700297C-E0C8-4034-AEF5-00097B7175ED}">
      <dgm:prSet/>
      <dgm:spPr/>
      <dgm:t>
        <a:bodyPr/>
        <a:lstStyle/>
        <a:p>
          <a:endParaRPr lang="en-US"/>
        </a:p>
      </dgm:t>
    </dgm:pt>
    <dgm:pt modelId="{EEEC185F-E103-49DA-941C-4FF3E38E888C}">
      <dgm:prSet phldrT="[Text]" custT="1"/>
      <dgm:spPr/>
      <dgm:t>
        <a:bodyPr/>
        <a:lstStyle/>
        <a:p>
          <a:r>
            <a:rPr lang="en-US" sz="1200" b="1" dirty="0" smtClean="0"/>
            <a:t>Controlled hyperventilation</a:t>
          </a:r>
          <a:endParaRPr lang="en-US" sz="1200" b="1" dirty="0"/>
        </a:p>
      </dgm:t>
    </dgm:pt>
    <dgm:pt modelId="{039C6714-69BF-47A2-B7EC-9F8EF9DABFDA}" type="parTrans" cxnId="{D979F38D-9A5C-4B82-B30F-87B7837A897A}">
      <dgm:prSet/>
      <dgm:spPr/>
      <dgm:t>
        <a:bodyPr/>
        <a:lstStyle/>
        <a:p>
          <a:endParaRPr lang="en-US"/>
        </a:p>
      </dgm:t>
    </dgm:pt>
    <dgm:pt modelId="{7191A8DC-EDCA-4823-B0DA-ADC5DFB3B7B1}" type="sibTrans" cxnId="{D979F38D-9A5C-4B82-B30F-87B7837A897A}">
      <dgm:prSet/>
      <dgm:spPr/>
      <dgm:t>
        <a:bodyPr/>
        <a:lstStyle/>
        <a:p>
          <a:endParaRPr lang="en-US"/>
        </a:p>
      </dgm:t>
    </dgm:pt>
    <dgm:pt modelId="{438C3E1B-3BFC-4E4C-8497-824CDAB4B04B}">
      <dgm:prSet phldrT="[Text]" custT="1"/>
      <dgm:spPr/>
      <dgm:t>
        <a:bodyPr/>
        <a:lstStyle/>
        <a:p>
          <a:r>
            <a:rPr lang="en-US" sz="1200" b="1" dirty="0" smtClean="0"/>
            <a:t>Controlled hypothermia</a:t>
          </a:r>
          <a:endParaRPr lang="en-US" sz="1200" b="1" dirty="0"/>
        </a:p>
      </dgm:t>
    </dgm:pt>
    <dgm:pt modelId="{FD0D97EE-F67C-4F6F-BF84-2A34D911F62A}" type="parTrans" cxnId="{8FD5A406-6988-4186-81E7-125FC50458F7}">
      <dgm:prSet/>
      <dgm:spPr/>
      <dgm:t>
        <a:bodyPr/>
        <a:lstStyle/>
        <a:p>
          <a:endParaRPr lang="en-US"/>
        </a:p>
      </dgm:t>
    </dgm:pt>
    <dgm:pt modelId="{0D3B0642-7CB3-49CA-84F2-3AD591C063D9}" type="sibTrans" cxnId="{8FD5A406-6988-4186-81E7-125FC50458F7}">
      <dgm:prSet/>
      <dgm:spPr/>
      <dgm:t>
        <a:bodyPr/>
        <a:lstStyle/>
        <a:p>
          <a:endParaRPr lang="en-US"/>
        </a:p>
      </dgm:t>
    </dgm:pt>
    <dgm:pt modelId="{AF1342B5-CCE0-4875-8646-15CE18665362}">
      <dgm:prSet phldrT="[Text]" custT="1"/>
      <dgm:spPr/>
      <dgm:t>
        <a:bodyPr/>
        <a:lstStyle/>
        <a:p>
          <a:r>
            <a:rPr lang="en-US" sz="1200" b="1" dirty="0" smtClean="0"/>
            <a:t>Decompressive craniotomy</a:t>
          </a:r>
          <a:endParaRPr lang="en-US" sz="1200" b="1" dirty="0"/>
        </a:p>
      </dgm:t>
    </dgm:pt>
    <dgm:pt modelId="{473A0665-91C6-46C8-8275-459DDF7DDED3}" type="parTrans" cxnId="{26B91DF0-E757-420C-8061-778269424073}">
      <dgm:prSet/>
      <dgm:spPr/>
      <dgm:t>
        <a:bodyPr/>
        <a:lstStyle/>
        <a:p>
          <a:endParaRPr lang="en-US"/>
        </a:p>
      </dgm:t>
    </dgm:pt>
    <dgm:pt modelId="{415844DC-1834-406D-B921-6D421A466335}" type="sibTrans" cxnId="{26B91DF0-E757-420C-8061-778269424073}">
      <dgm:prSet/>
      <dgm:spPr/>
      <dgm:t>
        <a:bodyPr/>
        <a:lstStyle/>
        <a:p>
          <a:endParaRPr lang="en-US"/>
        </a:p>
      </dgm:t>
    </dgm:pt>
    <dgm:pt modelId="{1D2BB921-25DD-4545-9502-61FEE94B37E7}">
      <dgm:prSet phldrT="[Text]" custT="1"/>
      <dgm:spPr/>
      <dgm:t>
        <a:bodyPr/>
        <a:lstStyle/>
        <a:p>
          <a:r>
            <a:rPr lang="en-US" sz="3000" b="1" dirty="0" smtClean="0"/>
            <a:t>CT/MRI Findings*</a:t>
          </a:r>
        </a:p>
      </dgm:t>
    </dgm:pt>
    <dgm:pt modelId="{9BBFBD08-6958-43B7-9D96-62D48F39BE48}" type="sibTrans" cxnId="{FDD56321-5084-4B1B-8F0A-9E3A4E4B4408}">
      <dgm:prSet/>
      <dgm:spPr/>
      <dgm:t>
        <a:bodyPr/>
        <a:lstStyle/>
        <a:p>
          <a:endParaRPr lang="en-US"/>
        </a:p>
      </dgm:t>
    </dgm:pt>
    <dgm:pt modelId="{43063086-DC45-4198-8BFD-B0311907891A}" type="parTrans" cxnId="{FDD56321-5084-4B1B-8F0A-9E3A4E4B4408}">
      <dgm:prSet/>
      <dgm:spPr/>
      <dgm:t>
        <a:bodyPr/>
        <a:lstStyle/>
        <a:p>
          <a:endParaRPr lang="en-US"/>
        </a:p>
      </dgm:t>
    </dgm:pt>
    <dgm:pt modelId="{AB2C7ACA-6B94-41B7-BACE-E1B147593E64}">
      <dgm:prSet phldrT="[Text]" custT="1"/>
      <dgm:spPr/>
      <dgm:t>
        <a:bodyPr/>
        <a:lstStyle/>
        <a:p>
          <a:r>
            <a:rPr lang="en-US" sz="1200" b="1" dirty="0" smtClean="0"/>
            <a:t>DKA</a:t>
          </a:r>
          <a:endParaRPr lang="en-US" sz="1200" b="1" dirty="0"/>
        </a:p>
      </dgm:t>
    </dgm:pt>
    <dgm:pt modelId="{8C0DABDF-ACCA-429F-9201-6831C3985A8F}" type="parTrans" cxnId="{6F46F17F-58B5-4265-8F91-837F85BEDC80}">
      <dgm:prSet/>
      <dgm:spPr/>
      <dgm:t>
        <a:bodyPr/>
        <a:lstStyle/>
        <a:p>
          <a:endParaRPr lang="en-US"/>
        </a:p>
      </dgm:t>
    </dgm:pt>
    <dgm:pt modelId="{47F60A11-8453-427E-A86D-DE500AC2DAC6}" type="sibTrans" cxnId="{6F46F17F-58B5-4265-8F91-837F85BEDC80}">
      <dgm:prSet/>
      <dgm:spPr/>
      <dgm:t>
        <a:bodyPr/>
        <a:lstStyle/>
        <a:p>
          <a:endParaRPr lang="en-US"/>
        </a:p>
      </dgm:t>
    </dgm:pt>
    <dgm:pt modelId="{DD6D0B93-5D42-41A3-A43D-D48B8ACCFB43}">
      <dgm:prSet phldrT="[Text]" custT="1"/>
      <dgm:spPr/>
      <dgm:t>
        <a:bodyPr/>
        <a:lstStyle/>
        <a:p>
          <a:r>
            <a:rPr lang="en-US" sz="1200" b="1" dirty="0" smtClean="0"/>
            <a:t>Meningitis</a:t>
          </a:r>
          <a:endParaRPr lang="en-US" sz="1200" b="1" dirty="0"/>
        </a:p>
      </dgm:t>
    </dgm:pt>
    <dgm:pt modelId="{F2EA38BE-F1CC-4FCE-A8A4-55950663BAB7}" type="parTrans" cxnId="{5ED5570D-4F3E-43D4-ABFB-75122D5EEE0B}">
      <dgm:prSet/>
      <dgm:spPr/>
      <dgm:t>
        <a:bodyPr/>
        <a:lstStyle/>
        <a:p>
          <a:endParaRPr lang="en-US"/>
        </a:p>
      </dgm:t>
    </dgm:pt>
    <dgm:pt modelId="{3A969FCE-F11A-4A23-80E4-1E7D08E8F5F0}" type="sibTrans" cxnId="{5ED5570D-4F3E-43D4-ABFB-75122D5EEE0B}">
      <dgm:prSet/>
      <dgm:spPr/>
      <dgm:t>
        <a:bodyPr/>
        <a:lstStyle/>
        <a:p>
          <a:endParaRPr lang="en-US"/>
        </a:p>
      </dgm:t>
    </dgm:pt>
    <dgm:pt modelId="{5BF5DBDA-8DF7-4805-806E-FF6800327C63}">
      <dgm:prSet phldrT="[Text]" custT="1"/>
      <dgm:spPr/>
      <dgm:t>
        <a:bodyPr/>
        <a:lstStyle/>
        <a:p>
          <a:r>
            <a:rPr lang="en-US" sz="1000" b="1" dirty="0" smtClean="0"/>
            <a:t>Hyponatremia/ Hypernatremia</a:t>
          </a:r>
          <a:endParaRPr lang="en-US" sz="1000" b="1" dirty="0"/>
        </a:p>
      </dgm:t>
    </dgm:pt>
    <dgm:pt modelId="{687684E6-EDD1-40B2-9C36-A0B893DEB197}" type="parTrans" cxnId="{12AC3366-8665-4ACD-99FC-46F1EB9FB774}">
      <dgm:prSet/>
      <dgm:spPr/>
      <dgm:t>
        <a:bodyPr/>
        <a:lstStyle/>
        <a:p>
          <a:endParaRPr lang="en-US"/>
        </a:p>
      </dgm:t>
    </dgm:pt>
    <dgm:pt modelId="{3490ED68-A1EE-4B42-93A5-18C800A70963}" type="sibTrans" cxnId="{12AC3366-8665-4ACD-99FC-46F1EB9FB774}">
      <dgm:prSet/>
      <dgm:spPr/>
      <dgm:t>
        <a:bodyPr/>
        <a:lstStyle/>
        <a:p>
          <a:endParaRPr lang="en-US"/>
        </a:p>
      </dgm:t>
    </dgm:pt>
    <dgm:pt modelId="{4561AD1E-9080-4AC0-AFA4-50783964FA4D}">
      <dgm:prSet phldrT="[Text]" custT="1"/>
      <dgm:spPr/>
      <dgm:t>
        <a:bodyPr/>
        <a:lstStyle/>
        <a:p>
          <a:r>
            <a:rPr lang="en-US" sz="1200" b="1" dirty="0" smtClean="0"/>
            <a:t>Status Epilepticus</a:t>
          </a:r>
          <a:endParaRPr lang="en-US" sz="1200" b="1" dirty="0"/>
        </a:p>
      </dgm:t>
    </dgm:pt>
    <dgm:pt modelId="{0E6E984A-F5D9-4262-B09E-91E24A5321F5}" type="parTrans" cxnId="{EBD9D6E5-3A59-4861-AC3C-3230381264C2}">
      <dgm:prSet/>
      <dgm:spPr/>
      <dgm:t>
        <a:bodyPr/>
        <a:lstStyle/>
        <a:p>
          <a:endParaRPr lang="en-US"/>
        </a:p>
      </dgm:t>
    </dgm:pt>
    <dgm:pt modelId="{C1C6C0AF-3115-478B-BA0A-D9B05A1E77F5}" type="sibTrans" cxnId="{EBD9D6E5-3A59-4861-AC3C-3230381264C2}">
      <dgm:prSet/>
      <dgm:spPr/>
      <dgm:t>
        <a:bodyPr/>
        <a:lstStyle/>
        <a:p>
          <a:endParaRPr lang="en-US"/>
        </a:p>
      </dgm:t>
    </dgm:pt>
    <dgm:pt modelId="{3EA53DAC-B42F-4D87-A5F8-7C532986562F}">
      <dgm:prSet phldrT="[Text]" custT="1"/>
      <dgm:spPr/>
      <dgm:t>
        <a:bodyPr/>
        <a:lstStyle/>
        <a:p>
          <a:r>
            <a:rPr lang="en-US" sz="1200" b="1" dirty="0" smtClean="0"/>
            <a:t>3% Sodium Solution</a:t>
          </a:r>
          <a:endParaRPr lang="en-US" sz="1200" b="1" dirty="0"/>
        </a:p>
      </dgm:t>
    </dgm:pt>
    <dgm:pt modelId="{54CF3C6A-0B0E-457E-94B2-4282D238FB09}" type="parTrans" cxnId="{1B4A9FEB-DCCC-4A86-A9A8-500A6A08A76D}">
      <dgm:prSet/>
      <dgm:spPr/>
      <dgm:t>
        <a:bodyPr/>
        <a:lstStyle/>
        <a:p>
          <a:endParaRPr lang="en-US"/>
        </a:p>
      </dgm:t>
    </dgm:pt>
    <dgm:pt modelId="{4DD2ABEC-2E33-4BB1-8552-F17961C527DB}" type="sibTrans" cxnId="{1B4A9FEB-DCCC-4A86-A9A8-500A6A08A76D}">
      <dgm:prSet/>
      <dgm:spPr/>
      <dgm:t>
        <a:bodyPr/>
        <a:lstStyle/>
        <a:p>
          <a:endParaRPr lang="en-US"/>
        </a:p>
      </dgm:t>
    </dgm:pt>
    <dgm:pt modelId="{ADA1C338-5F91-4770-801C-9C502AC4C87D}">
      <dgm:prSet phldrT="[Text]" custT="1"/>
      <dgm:spPr/>
      <dgm:t>
        <a:bodyPr/>
        <a:lstStyle/>
        <a:p>
          <a:r>
            <a:rPr lang="en-US" sz="1200" b="1" dirty="0" smtClean="0"/>
            <a:t>Head Trauma</a:t>
          </a:r>
          <a:endParaRPr lang="en-US" sz="1200" b="1" dirty="0"/>
        </a:p>
      </dgm:t>
    </dgm:pt>
    <dgm:pt modelId="{6565B783-5038-4F32-9EF4-A7A4B7DFFA65}" type="sibTrans" cxnId="{2D2B5FB2-7461-4AF8-A3DC-9F2F34D65C73}">
      <dgm:prSet/>
      <dgm:spPr/>
      <dgm:t>
        <a:bodyPr/>
        <a:lstStyle/>
        <a:p>
          <a:endParaRPr lang="en-US"/>
        </a:p>
      </dgm:t>
    </dgm:pt>
    <dgm:pt modelId="{84073BE7-4826-4692-BE4C-4DFA1DECA3B2}" type="parTrans" cxnId="{2D2B5FB2-7461-4AF8-A3DC-9F2F34D65C73}">
      <dgm:prSet/>
      <dgm:spPr/>
      <dgm:t>
        <a:bodyPr/>
        <a:lstStyle/>
        <a:p>
          <a:endParaRPr lang="en-US"/>
        </a:p>
      </dgm:t>
    </dgm:pt>
    <dgm:pt modelId="{E752DEB1-4B31-4E38-A648-BF7C8C34F356}" type="pres">
      <dgm:prSet presAssocID="{AD8EA344-BFB0-41B3-82C7-D54AE3721CC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10AA6E-6FFA-439F-86B6-734B47C0189F}" type="pres">
      <dgm:prSet presAssocID="{C1FB64A0-0EAA-4E0F-9EEA-FAD317E4EC9A}" presName="compNode" presStyleCnt="0"/>
      <dgm:spPr/>
      <dgm:t>
        <a:bodyPr/>
        <a:lstStyle/>
        <a:p>
          <a:endParaRPr lang="en-US"/>
        </a:p>
      </dgm:t>
    </dgm:pt>
    <dgm:pt modelId="{9113B440-B2F0-46E6-A11E-845B49EC5AE2}" type="pres">
      <dgm:prSet presAssocID="{C1FB64A0-0EAA-4E0F-9EEA-FAD317E4EC9A}" presName="aNode" presStyleLbl="bgShp" presStyleIdx="0" presStyleCnt="4"/>
      <dgm:spPr/>
      <dgm:t>
        <a:bodyPr/>
        <a:lstStyle/>
        <a:p>
          <a:endParaRPr lang="en-US"/>
        </a:p>
      </dgm:t>
    </dgm:pt>
    <dgm:pt modelId="{246C5234-7E35-4E46-821A-B3767E063968}" type="pres">
      <dgm:prSet presAssocID="{C1FB64A0-0EAA-4E0F-9EEA-FAD317E4EC9A}" presName="textNode" presStyleLbl="bgShp" presStyleIdx="0" presStyleCnt="4"/>
      <dgm:spPr/>
      <dgm:t>
        <a:bodyPr/>
        <a:lstStyle/>
        <a:p>
          <a:endParaRPr lang="en-US"/>
        </a:p>
      </dgm:t>
    </dgm:pt>
    <dgm:pt modelId="{807F88C8-2CC1-48DD-B45C-898504E704FB}" type="pres">
      <dgm:prSet presAssocID="{C1FB64A0-0EAA-4E0F-9EEA-FAD317E4EC9A}" presName="compChildNode" presStyleCnt="0"/>
      <dgm:spPr/>
      <dgm:t>
        <a:bodyPr/>
        <a:lstStyle/>
        <a:p>
          <a:endParaRPr lang="en-US"/>
        </a:p>
      </dgm:t>
    </dgm:pt>
    <dgm:pt modelId="{5A5D40CD-8B96-4089-BAD9-5ED0CE42F5B9}" type="pres">
      <dgm:prSet presAssocID="{C1FB64A0-0EAA-4E0F-9EEA-FAD317E4EC9A}" presName="theInnerList" presStyleCnt="0"/>
      <dgm:spPr/>
      <dgm:t>
        <a:bodyPr/>
        <a:lstStyle/>
        <a:p>
          <a:endParaRPr lang="en-US"/>
        </a:p>
      </dgm:t>
    </dgm:pt>
    <dgm:pt modelId="{4383114E-25FF-4ADB-9F85-0BE6204C3D19}" type="pres">
      <dgm:prSet presAssocID="{577EB14C-BEC7-460E-BBC2-AD9AA8855788}" presName="childNode" presStyleLbl="node1" presStyleIdx="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BFACD-CC68-4E79-88B4-E58C57872A12}" type="pres">
      <dgm:prSet presAssocID="{577EB14C-BEC7-460E-BBC2-AD9AA8855788}" presName="aSpace2" presStyleCnt="0"/>
      <dgm:spPr/>
      <dgm:t>
        <a:bodyPr/>
        <a:lstStyle/>
        <a:p>
          <a:endParaRPr lang="en-US"/>
        </a:p>
      </dgm:t>
    </dgm:pt>
    <dgm:pt modelId="{2ECB7335-CE77-46F9-8674-8CED13A4D29C}" type="pres">
      <dgm:prSet presAssocID="{3CB8507D-F4E5-473B-B623-A4E50DDBDA69}" presName="childNode" presStyleLbl="node1" presStyleIdx="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BF289-FD3E-4F5F-82CD-2F29483E63A8}" type="pres">
      <dgm:prSet presAssocID="{3CB8507D-F4E5-473B-B623-A4E50DDBDA69}" presName="aSpace2" presStyleCnt="0"/>
      <dgm:spPr/>
      <dgm:t>
        <a:bodyPr/>
        <a:lstStyle/>
        <a:p>
          <a:endParaRPr lang="en-US"/>
        </a:p>
      </dgm:t>
    </dgm:pt>
    <dgm:pt modelId="{E50B5B7D-28DA-4A76-A309-3B15C6FF387D}" type="pres">
      <dgm:prSet presAssocID="{32CF22A9-D982-4C4A-A551-B33529BA88B6}" presName="childNode" presStyleLbl="node1" presStyleIdx="2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2F48E-FD98-4764-9E12-DF566F7BBB9A}" type="pres">
      <dgm:prSet presAssocID="{32CF22A9-D982-4C4A-A551-B33529BA88B6}" presName="aSpace2" presStyleCnt="0"/>
      <dgm:spPr/>
      <dgm:t>
        <a:bodyPr/>
        <a:lstStyle/>
        <a:p>
          <a:endParaRPr lang="en-US"/>
        </a:p>
      </dgm:t>
    </dgm:pt>
    <dgm:pt modelId="{464C9849-8125-42BE-B6DD-7FB77483A74F}" type="pres">
      <dgm:prSet presAssocID="{67F92A56-4CBE-4FBB-A8A4-9F08EE844E07}" presName="childNode" presStyleLbl="node1" presStyleIdx="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68B7C-7239-4615-A47E-F7549CBF98AD}" type="pres">
      <dgm:prSet presAssocID="{67F92A56-4CBE-4FBB-A8A4-9F08EE844E07}" presName="aSpace2" presStyleCnt="0"/>
      <dgm:spPr/>
      <dgm:t>
        <a:bodyPr/>
        <a:lstStyle/>
        <a:p>
          <a:endParaRPr lang="en-US"/>
        </a:p>
      </dgm:t>
    </dgm:pt>
    <dgm:pt modelId="{DF5F1641-ABE4-4A85-B183-9C25335EEEAE}" type="pres">
      <dgm:prSet presAssocID="{4311F811-5CB8-494B-8E49-5B34B24495B2}" presName="childNode" presStyleLbl="node1" presStyleIdx="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A50F-EFC1-4626-9AEF-E7C8B8323745}" type="pres">
      <dgm:prSet presAssocID="{4311F811-5CB8-494B-8E49-5B34B24495B2}" presName="aSpace2" presStyleCnt="0"/>
      <dgm:spPr/>
      <dgm:t>
        <a:bodyPr/>
        <a:lstStyle/>
        <a:p>
          <a:endParaRPr lang="en-US"/>
        </a:p>
      </dgm:t>
    </dgm:pt>
    <dgm:pt modelId="{9E3258A4-599F-49B9-95AB-57CA976CDF0C}" type="pres">
      <dgm:prSet presAssocID="{7AD953DE-C521-4BA0-8596-3BD39C62861D}" presName="childNode" presStyleLbl="node1" presStyleIdx="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455A0-2AD2-4957-AE0A-A939EFEF576E}" type="pres">
      <dgm:prSet presAssocID="{C1FB64A0-0EAA-4E0F-9EEA-FAD317E4EC9A}" presName="aSpace" presStyleCnt="0"/>
      <dgm:spPr/>
      <dgm:t>
        <a:bodyPr/>
        <a:lstStyle/>
        <a:p>
          <a:endParaRPr lang="en-US"/>
        </a:p>
      </dgm:t>
    </dgm:pt>
    <dgm:pt modelId="{DB0863B5-C3C7-45CE-B99C-300CC32872DF}" type="pres">
      <dgm:prSet presAssocID="{1D2BB921-25DD-4545-9502-61FEE94B37E7}" presName="compNode" presStyleCnt="0"/>
      <dgm:spPr/>
      <dgm:t>
        <a:bodyPr/>
        <a:lstStyle/>
        <a:p>
          <a:endParaRPr lang="en-US"/>
        </a:p>
      </dgm:t>
    </dgm:pt>
    <dgm:pt modelId="{D629287E-579C-4595-8A85-3BBAC1F4ABE0}" type="pres">
      <dgm:prSet presAssocID="{1D2BB921-25DD-4545-9502-61FEE94B37E7}" presName="aNode" presStyleLbl="bgShp" presStyleIdx="1" presStyleCnt="4"/>
      <dgm:spPr/>
      <dgm:t>
        <a:bodyPr/>
        <a:lstStyle/>
        <a:p>
          <a:endParaRPr lang="en-US"/>
        </a:p>
      </dgm:t>
    </dgm:pt>
    <dgm:pt modelId="{DFBB4A82-0D52-438D-A6E6-865768F2304F}" type="pres">
      <dgm:prSet presAssocID="{1D2BB921-25DD-4545-9502-61FEE94B37E7}" presName="textNode" presStyleLbl="bgShp" presStyleIdx="1" presStyleCnt="4"/>
      <dgm:spPr/>
      <dgm:t>
        <a:bodyPr/>
        <a:lstStyle/>
        <a:p>
          <a:endParaRPr lang="en-US"/>
        </a:p>
      </dgm:t>
    </dgm:pt>
    <dgm:pt modelId="{A045F545-4846-4163-B8A0-A0EE4B470AF8}" type="pres">
      <dgm:prSet presAssocID="{1D2BB921-25DD-4545-9502-61FEE94B37E7}" presName="compChildNode" presStyleCnt="0"/>
      <dgm:spPr/>
      <dgm:t>
        <a:bodyPr/>
        <a:lstStyle/>
        <a:p>
          <a:endParaRPr lang="en-US"/>
        </a:p>
      </dgm:t>
    </dgm:pt>
    <dgm:pt modelId="{376ED2B4-2A96-4053-86AC-FAE277DF2178}" type="pres">
      <dgm:prSet presAssocID="{1D2BB921-25DD-4545-9502-61FEE94B37E7}" presName="theInnerList" presStyleCnt="0"/>
      <dgm:spPr/>
      <dgm:t>
        <a:bodyPr/>
        <a:lstStyle/>
        <a:p>
          <a:endParaRPr lang="en-US"/>
        </a:p>
      </dgm:t>
    </dgm:pt>
    <dgm:pt modelId="{B43C5203-8BCD-4FFD-ACF5-E28B70813AF7}" type="pres">
      <dgm:prSet presAssocID="{53D61D3F-97F1-44B2-9CDD-B9512F786499}" presName="childNode" presStyleLbl="node1" presStyleIdx="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807A4-892B-40FE-9A32-12FCD064FE48}" type="pres">
      <dgm:prSet presAssocID="{53D61D3F-97F1-44B2-9CDD-B9512F786499}" presName="aSpace2" presStyleCnt="0"/>
      <dgm:spPr/>
      <dgm:t>
        <a:bodyPr/>
        <a:lstStyle/>
        <a:p>
          <a:endParaRPr lang="en-US"/>
        </a:p>
      </dgm:t>
    </dgm:pt>
    <dgm:pt modelId="{F34D94E6-1CD3-4AC5-8195-1A9A4343881E}" type="pres">
      <dgm:prSet presAssocID="{E0F1C54C-1624-4BA7-AF5A-BD4BF3DCA67A}" presName="childNode" presStyleLbl="node1" presStyleIdx="7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BD2D6-E00F-421D-95FF-894C3C931301}" type="pres">
      <dgm:prSet presAssocID="{E0F1C54C-1624-4BA7-AF5A-BD4BF3DCA67A}" presName="aSpace2" presStyleCnt="0"/>
      <dgm:spPr/>
      <dgm:t>
        <a:bodyPr/>
        <a:lstStyle/>
        <a:p>
          <a:endParaRPr lang="en-US"/>
        </a:p>
      </dgm:t>
    </dgm:pt>
    <dgm:pt modelId="{17131F48-FBC8-4518-8734-87517E0C9B14}" type="pres">
      <dgm:prSet presAssocID="{57FF2511-5D81-48EA-85E8-949FFA43C04A}" presName="childNode" presStyleLbl="node1" presStyleIdx="8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E2715-EDBF-4F51-B614-1CB8DA2D2B05}" type="pres">
      <dgm:prSet presAssocID="{57FF2511-5D81-48EA-85E8-949FFA43C04A}" presName="aSpace2" presStyleCnt="0"/>
      <dgm:spPr/>
      <dgm:t>
        <a:bodyPr/>
        <a:lstStyle/>
        <a:p>
          <a:endParaRPr lang="en-US"/>
        </a:p>
      </dgm:t>
    </dgm:pt>
    <dgm:pt modelId="{92118907-784E-4766-9F24-E034A56029B0}" type="pres">
      <dgm:prSet presAssocID="{B666EFFC-5FCA-414F-922C-EA6425E20703}" presName="childNode" presStyleLbl="node1" presStyleIdx="9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6648F-9558-4917-954E-4BE6889EBEE5}" type="pres">
      <dgm:prSet presAssocID="{B666EFFC-5FCA-414F-922C-EA6425E20703}" presName="aSpace2" presStyleCnt="0"/>
      <dgm:spPr/>
      <dgm:t>
        <a:bodyPr/>
        <a:lstStyle/>
        <a:p>
          <a:endParaRPr lang="en-US"/>
        </a:p>
      </dgm:t>
    </dgm:pt>
    <dgm:pt modelId="{99F0E6B6-C8E8-496D-9B37-313DE13A55EC}" type="pres">
      <dgm:prSet presAssocID="{B6900400-D2B3-4BE5-BA19-70CA1D0CDA0A}" presName="childNode" presStyleLbl="node1" presStyleIdx="1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DC3B3-3D84-4771-BDBE-4EDD72DA5AA1}" type="pres">
      <dgm:prSet presAssocID="{1D2BB921-25DD-4545-9502-61FEE94B37E7}" presName="aSpace" presStyleCnt="0"/>
      <dgm:spPr/>
      <dgm:t>
        <a:bodyPr/>
        <a:lstStyle/>
        <a:p>
          <a:endParaRPr lang="en-US"/>
        </a:p>
      </dgm:t>
    </dgm:pt>
    <dgm:pt modelId="{A35F289E-B5A9-483B-88C5-EE9A25D51925}" type="pres">
      <dgm:prSet presAssocID="{9509E791-EF31-425C-9983-E91C37F04F60}" presName="compNode" presStyleCnt="0"/>
      <dgm:spPr/>
      <dgm:t>
        <a:bodyPr/>
        <a:lstStyle/>
        <a:p>
          <a:endParaRPr lang="en-US"/>
        </a:p>
      </dgm:t>
    </dgm:pt>
    <dgm:pt modelId="{3AEFA124-5582-477C-B939-435C3E46E0CA}" type="pres">
      <dgm:prSet presAssocID="{9509E791-EF31-425C-9983-E91C37F04F60}" presName="aNode" presStyleLbl="bgShp" presStyleIdx="2" presStyleCnt="4"/>
      <dgm:spPr/>
      <dgm:t>
        <a:bodyPr/>
        <a:lstStyle/>
        <a:p>
          <a:endParaRPr lang="en-US"/>
        </a:p>
      </dgm:t>
    </dgm:pt>
    <dgm:pt modelId="{391CF0FE-5BD0-42D9-85A3-4AAEDDC29FB2}" type="pres">
      <dgm:prSet presAssocID="{9509E791-EF31-425C-9983-E91C37F04F60}" presName="textNode" presStyleLbl="bgShp" presStyleIdx="2" presStyleCnt="4"/>
      <dgm:spPr/>
      <dgm:t>
        <a:bodyPr/>
        <a:lstStyle/>
        <a:p>
          <a:endParaRPr lang="en-US"/>
        </a:p>
      </dgm:t>
    </dgm:pt>
    <dgm:pt modelId="{DB4CD985-9B92-4E5F-8174-269ECE9AAB94}" type="pres">
      <dgm:prSet presAssocID="{9509E791-EF31-425C-9983-E91C37F04F60}" presName="compChildNode" presStyleCnt="0"/>
      <dgm:spPr/>
      <dgm:t>
        <a:bodyPr/>
        <a:lstStyle/>
        <a:p>
          <a:endParaRPr lang="en-US"/>
        </a:p>
      </dgm:t>
    </dgm:pt>
    <dgm:pt modelId="{CB452839-A10E-4BAB-AD26-04FFD96E239D}" type="pres">
      <dgm:prSet presAssocID="{9509E791-EF31-425C-9983-E91C37F04F60}" presName="theInnerList" presStyleCnt="0"/>
      <dgm:spPr/>
      <dgm:t>
        <a:bodyPr/>
        <a:lstStyle/>
        <a:p>
          <a:endParaRPr lang="en-US"/>
        </a:p>
      </dgm:t>
    </dgm:pt>
    <dgm:pt modelId="{E773D7A6-56CF-49F5-A065-F8F6A12A3CD2}" type="pres">
      <dgm:prSet presAssocID="{ADA1C338-5F91-4770-801C-9C502AC4C87D}" presName="childNode" presStyleLbl="node1" presStyleIdx="1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B8E46-2230-47E0-9913-DBF376958BBA}" type="pres">
      <dgm:prSet presAssocID="{ADA1C338-5F91-4770-801C-9C502AC4C87D}" presName="aSpace2" presStyleCnt="0"/>
      <dgm:spPr/>
      <dgm:t>
        <a:bodyPr/>
        <a:lstStyle/>
        <a:p>
          <a:endParaRPr lang="en-US"/>
        </a:p>
      </dgm:t>
    </dgm:pt>
    <dgm:pt modelId="{98F33CC0-735D-4798-8487-58A13E230F57}" type="pres">
      <dgm:prSet presAssocID="{89E7E0D4-23FF-4B48-94D4-0A8CE4FBBAEE}" presName="childNode" presStyleLbl="node1" presStyleIdx="12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6F8BD-4319-4E3B-883F-ABBCA973FA65}" type="pres">
      <dgm:prSet presAssocID="{89E7E0D4-23FF-4B48-94D4-0A8CE4FBBAEE}" presName="aSpace2" presStyleCnt="0"/>
      <dgm:spPr/>
      <dgm:t>
        <a:bodyPr/>
        <a:lstStyle/>
        <a:p>
          <a:endParaRPr lang="en-US"/>
        </a:p>
      </dgm:t>
    </dgm:pt>
    <dgm:pt modelId="{F6E52C4E-F131-4003-B75F-B0D7136B763B}" type="pres">
      <dgm:prSet presAssocID="{A90AAFBA-7792-4E8F-B512-5EB6A1DB04AF}" presName="childNode" presStyleLbl="node1" presStyleIdx="1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F872D-23C5-4DFD-B069-99D9F023E5A5}" type="pres">
      <dgm:prSet presAssocID="{A90AAFBA-7792-4E8F-B512-5EB6A1DB04AF}" presName="aSpace2" presStyleCnt="0"/>
      <dgm:spPr/>
      <dgm:t>
        <a:bodyPr/>
        <a:lstStyle/>
        <a:p>
          <a:endParaRPr lang="en-US"/>
        </a:p>
      </dgm:t>
    </dgm:pt>
    <dgm:pt modelId="{F11A48E9-B49B-4512-92F6-41816E58AD0A}" type="pres">
      <dgm:prSet presAssocID="{13BB1F87-4380-4D8C-87D5-88620D554623}" presName="childNode" presStyleLbl="node1" presStyleIdx="1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8BF13-6851-40CA-BF5A-AC91E605CAA9}" type="pres">
      <dgm:prSet presAssocID="{13BB1F87-4380-4D8C-87D5-88620D554623}" presName="aSpace2" presStyleCnt="0"/>
      <dgm:spPr/>
      <dgm:t>
        <a:bodyPr/>
        <a:lstStyle/>
        <a:p>
          <a:endParaRPr lang="en-US"/>
        </a:p>
      </dgm:t>
    </dgm:pt>
    <dgm:pt modelId="{B4B4B631-0839-4768-A8AB-3CFFAD61F040}" type="pres">
      <dgm:prSet presAssocID="{8234679D-4C56-4C43-B974-632DDD4B312B}" presName="childNode" presStyleLbl="node1" presStyleIdx="1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0C56B-C8FC-4F8B-93D3-918A783DEFD8}" type="pres">
      <dgm:prSet presAssocID="{8234679D-4C56-4C43-B974-632DDD4B312B}" presName="aSpace2" presStyleCnt="0"/>
      <dgm:spPr/>
      <dgm:t>
        <a:bodyPr/>
        <a:lstStyle/>
        <a:p>
          <a:endParaRPr lang="en-US"/>
        </a:p>
      </dgm:t>
    </dgm:pt>
    <dgm:pt modelId="{45A4BBF0-33E7-4331-90B5-121A0D83252A}" type="pres">
      <dgm:prSet presAssocID="{9CCD66CC-4F22-4EB0-8850-862D34BC0CBF}" presName="childNode" presStyleLbl="node1" presStyleIdx="1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2ED8D-F20B-4A42-944E-A138DD6193ED}" type="pres">
      <dgm:prSet presAssocID="{9CCD66CC-4F22-4EB0-8850-862D34BC0CBF}" presName="aSpace2" presStyleCnt="0"/>
      <dgm:spPr/>
      <dgm:t>
        <a:bodyPr/>
        <a:lstStyle/>
        <a:p>
          <a:endParaRPr lang="en-US"/>
        </a:p>
      </dgm:t>
    </dgm:pt>
    <dgm:pt modelId="{86AA63BC-D6B1-4495-89C2-B7CFCD86BCB6}" type="pres">
      <dgm:prSet presAssocID="{AB2C7ACA-6B94-41B7-BACE-E1B147593E64}" presName="childNode" presStyleLbl="node1" presStyleIdx="17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92836-A92A-431C-9802-89A2620B7256}" type="pres">
      <dgm:prSet presAssocID="{AB2C7ACA-6B94-41B7-BACE-E1B147593E64}" presName="aSpace2" presStyleCnt="0"/>
      <dgm:spPr/>
      <dgm:t>
        <a:bodyPr/>
        <a:lstStyle/>
        <a:p>
          <a:endParaRPr lang="en-US"/>
        </a:p>
      </dgm:t>
    </dgm:pt>
    <dgm:pt modelId="{0E116CBB-BCC8-459B-ACC9-D5FCC61B978D}" type="pres">
      <dgm:prSet presAssocID="{DD6D0B93-5D42-41A3-A43D-D48B8ACCFB43}" presName="childNode" presStyleLbl="node1" presStyleIdx="18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C1B57-6BAA-4AED-9EC4-5120C8613CD7}" type="pres">
      <dgm:prSet presAssocID="{DD6D0B93-5D42-41A3-A43D-D48B8ACCFB43}" presName="aSpace2" presStyleCnt="0"/>
      <dgm:spPr/>
      <dgm:t>
        <a:bodyPr/>
        <a:lstStyle/>
        <a:p>
          <a:endParaRPr lang="en-US"/>
        </a:p>
      </dgm:t>
    </dgm:pt>
    <dgm:pt modelId="{F409D68B-9201-4AC0-9359-0176A9A6EA0B}" type="pres">
      <dgm:prSet presAssocID="{5BF5DBDA-8DF7-4805-806E-FF6800327C63}" presName="childNode" presStyleLbl="node1" presStyleIdx="19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BFFFD-0CE9-4022-84AB-9DD255350964}" type="pres">
      <dgm:prSet presAssocID="{5BF5DBDA-8DF7-4805-806E-FF6800327C63}" presName="aSpace2" presStyleCnt="0"/>
      <dgm:spPr/>
      <dgm:t>
        <a:bodyPr/>
        <a:lstStyle/>
        <a:p>
          <a:endParaRPr lang="en-US"/>
        </a:p>
      </dgm:t>
    </dgm:pt>
    <dgm:pt modelId="{DF7EBE9B-6B7F-4254-AC84-DDC0210B7196}" type="pres">
      <dgm:prSet presAssocID="{4561AD1E-9080-4AC0-AFA4-50783964FA4D}" presName="childNode" presStyleLbl="node1" presStyleIdx="2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6C62D-0DEC-444D-AA33-237C74042D41}" type="pres">
      <dgm:prSet presAssocID="{9509E791-EF31-425C-9983-E91C37F04F60}" presName="aSpace" presStyleCnt="0"/>
      <dgm:spPr/>
      <dgm:t>
        <a:bodyPr/>
        <a:lstStyle/>
        <a:p>
          <a:endParaRPr lang="en-US"/>
        </a:p>
      </dgm:t>
    </dgm:pt>
    <dgm:pt modelId="{D4E1DF09-3A60-4805-9F89-E11627D39374}" type="pres">
      <dgm:prSet presAssocID="{CF839E87-3B0C-4699-8401-460952FA40ED}" presName="compNode" presStyleCnt="0"/>
      <dgm:spPr/>
      <dgm:t>
        <a:bodyPr/>
        <a:lstStyle/>
        <a:p>
          <a:endParaRPr lang="en-US"/>
        </a:p>
      </dgm:t>
    </dgm:pt>
    <dgm:pt modelId="{CC045E9C-3111-4361-A672-2CB80DBF446B}" type="pres">
      <dgm:prSet presAssocID="{CF839E87-3B0C-4699-8401-460952FA40ED}" presName="aNode" presStyleLbl="bgShp" presStyleIdx="3" presStyleCnt="4"/>
      <dgm:spPr/>
      <dgm:t>
        <a:bodyPr/>
        <a:lstStyle/>
        <a:p>
          <a:endParaRPr lang="en-US"/>
        </a:p>
      </dgm:t>
    </dgm:pt>
    <dgm:pt modelId="{D68995A9-B9E6-442C-935B-8FDBD5868ACC}" type="pres">
      <dgm:prSet presAssocID="{CF839E87-3B0C-4699-8401-460952FA40ED}" presName="textNode" presStyleLbl="bgShp" presStyleIdx="3" presStyleCnt="4"/>
      <dgm:spPr/>
      <dgm:t>
        <a:bodyPr/>
        <a:lstStyle/>
        <a:p>
          <a:endParaRPr lang="en-US"/>
        </a:p>
      </dgm:t>
    </dgm:pt>
    <dgm:pt modelId="{32BF8CD4-3B4C-4CD9-A066-25E75F9B1320}" type="pres">
      <dgm:prSet presAssocID="{CF839E87-3B0C-4699-8401-460952FA40ED}" presName="compChildNode" presStyleCnt="0"/>
      <dgm:spPr/>
      <dgm:t>
        <a:bodyPr/>
        <a:lstStyle/>
        <a:p>
          <a:endParaRPr lang="en-US"/>
        </a:p>
      </dgm:t>
    </dgm:pt>
    <dgm:pt modelId="{CC54D1D0-59F6-4AB3-B703-882B84F5575B}" type="pres">
      <dgm:prSet presAssocID="{CF839E87-3B0C-4699-8401-460952FA40ED}" presName="theInnerList" presStyleCnt="0"/>
      <dgm:spPr/>
      <dgm:t>
        <a:bodyPr/>
        <a:lstStyle/>
        <a:p>
          <a:endParaRPr lang="en-US"/>
        </a:p>
      </dgm:t>
    </dgm:pt>
    <dgm:pt modelId="{753BA7D5-3BAA-4548-AE90-2087D6A49136}" type="pres">
      <dgm:prSet presAssocID="{198541A7-604B-45B0-A99B-69EF40270683}" presName="childNode" presStyleLbl="node1" presStyleIdx="2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9E1B0-4C12-43B7-9D3F-3469717CE1D2}" type="pres">
      <dgm:prSet presAssocID="{198541A7-604B-45B0-A99B-69EF40270683}" presName="aSpace2" presStyleCnt="0"/>
      <dgm:spPr/>
      <dgm:t>
        <a:bodyPr/>
        <a:lstStyle/>
        <a:p>
          <a:endParaRPr lang="en-US"/>
        </a:p>
      </dgm:t>
    </dgm:pt>
    <dgm:pt modelId="{037F7CE6-F992-4280-9DE7-1E97F844DC36}" type="pres">
      <dgm:prSet presAssocID="{3101D056-32F5-4A20-9DE5-1C5EE6FE1B50}" presName="childNode" presStyleLbl="node1" presStyleIdx="22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C601B-FFD2-460E-8DF3-929F148A59FA}" type="pres">
      <dgm:prSet presAssocID="{3101D056-32F5-4A20-9DE5-1C5EE6FE1B50}" presName="aSpace2" presStyleCnt="0"/>
      <dgm:spPr/>
      <dgm:t>
        <a:bodyPr/>
        <a:lstStyle/>
        <a:p>
          <a:endParaRPr lang="en-US"/>
        </a:p>
      </dgm:t>
    </dgm:pt>
    <dgm:pt modelId="{81A43C61-05E7-4CC9-97BD-B4529B7EBFF5}" type="pres">
      <dgm:prSet presAssocID="{EEEC185F-E103-49DA-941C-4FF3E38E888C}" presName="childNode" presStyleLbl="node1" presStyleIdx="2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AF6A-4DB5-4052-A989-EEFEEBB4E21C}" type="pres">
      <dgm:prSet presAssocID="{EEEC185F-E103-49DA-941C-4FF3E38E888C}" presName="aSpace2" presStyleCnt="0"/>
      <dgm:spPr/>
      <dgm:t>
        <a:bodyPr/>
        <a:lstStyle/>
        <a:p>
          <a:endParaRPr lang="en-US"/>
        </a:p>
      </dgm:t>
    </dgm:pt>
    <dgm:pt modelId="{D4047653-CBD5-4B85-8357-A625A4ABCB3F}" type="pres">
      <dgm:prSet presAssocID="{438C3E1B-3BFC-4E4C-8497-824CDAB4B04B}" presName="childNode" presStyleLbl="node1" presStyleIdx="2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8F8A9-D4C2-4666-8236-A68922378B50}" type="pres">
      <dgm:prSet presAssocID="{438C3E1B-3BFC-4E4C-8497-824CDAB4B04B}" presName="aSpace2" presStyleCnt="0"/>
      <dgm:spPr/>
      <dgm:t>
        <a:bodyPr/>
        <a:lstStyle/>
        <a:p>
          <a:endParaRPr lang="en-US"/>
        </a:p>
      </dgm:t>
    </dgm:pt>
    <dgm:pt modelId="{A16A066B-D4CA-4008-9750-CF96D62DE1AD}" type="pres">
      <dgm:prSet presAssocID="{AF1342B5-CCE0-4875-8646-15CE18665362}" presName="childNode" presStyleLbl="node1" presStyleIdx="2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9B594-98BF-4603-A520-0C2BECF49ADC}" type="pres">
      <dgm:prSet presAssocID="{AF1342B5-CCE0-4875-8646-15CE18665362}" presName="aSpace2" presStyleCnt="0"/>
      <dgm:spPr/>
      <dgm:t>
        <a:bodyPr/>
        <a:lstStyle/>
        <a:p>
          <a:endParaRPr lang="en-US"/>
        </a:p>
      </dgm:t>
    </dgm:pt>
    <dgm:pt modelId="{7EDD2CA3-BB65-4560-88B1-A76333AE84D5}" type="pres">
      <dgm:prSet presAssocID="{3EA53DAC-B42F-4D87-A5F8-7C532986562F}" presName="childNode" presStyleLbl="node1" presStyleIdx="2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C68401-C5CD-4D83-B8E1-9D9F6B2176C3}" type="presOf" srcId="{3EA53DAC-B42F-4D87-A5F8-7C532986562F}" destId="{7EDD2CA3-BB65-4560-88B1-A76333AE84D5}" srcOrd="0" destOrd="0" presId="urn:microsoft.com/office/officeart/2005/8/layout/lProcess2"/>
    <dgm:cxn modelId="{B8B4F4A1-08CD-40FE-AEE8-102541E6289A}" type="presOf" srcId="{438C3E1B-3BFC-4E4C-8497-824CDAB4B04B}" destId="{D4047653-CBD5-4B85-8357-A625A4ABCB3F}" srcOrd="0" destOrd="0" presId="urn:microsoft.com/office/officeart/2005/8/layout/lProcess2"/>
    <dgm:cxn modelId="{EBD9D6E5-3A59-4861-AC3C-3230381264C2}" srcId="{9509E791-EF31-425C-9983-E91C37F04F60}" destId="{4561AD1E-9080-4AC0-AFA4-50783964FA4D}" srcOrd="9" destOrd="0" parTransId="{0E6E984A-F5D9-4262-B09E-91E24A5321F5}" sibTransId="{C1C6C0AF-3115-478B-BA0A-D9B05A1E77F5}"/>
    <dgm:cxn modelId="{5A3CC2AF-5C9B-490E-B5F9-56F686F73DFF}" srcId="{9509E791-EF31-425C-9983-E91C37F04F60}" destId="{8234679D-4C56-4C43-B974-632DDD4B312B}" srcOrd="4" destOrd="0" parTransId="{97DCAF29-53D9-4E47-9DF6-E0A56869F406}" sibTransId="{4511A408-4826-4616-9267-60FFEF1878A8}"/>
    <dgm:cxn modelId="{26B91DF0-E757-420C-8061-778269424073}" srcId="{CF839E87-3B0C-4699-8401-460952FA40ED}" destId="{AF1342B5-CCE0-4875-8646-15CE18665362}" srcOrd="4" destOrd="0" parTransId="{473A0665-91C6-46C8-8275-459DDF7DDED3}" sibTransId="{415844DC-1834-406D-B921-6D421A466335}"/>
    <dgm:cxn modelId="{C95BF041-75F2-4107-BCC4-F234BDDDAF79}" type="presOf" srcId="{EEEC185F-E103-49DA-941C-4FF3E38E888C}" destId="{81A43C61-05E7-4CC9-97BD-B4529B7EBFF5}" srcOrd="0" destOrd="0" presId="urn:microsoft.com/office/officeart/2005/8/layout/lProcess2"/>
    <dgm:cxn modelId="{6F21BB23-6A57-4282-9EFE-5AA12E272988}" srcId="{9509E791-EF31-425C-9983-E91C37F04F60}" destId="{89E7E0D4-23FF-4B48-94D4-0A8CE4FBBAEE}" srcOrd="1" destOrd="0" parTransId="{308263DE-87BA-4899-AB3D-E9E1918850C4}" sibTransId="{C7087712-BD95-44A0-A579-624745196308}"/>
    <dgm:cxn modelId="{2B0E6326-2B7E-4519-AE82-52366BAAEFFD}" type="presOf" srcId="{4311F811-5CB8-494B-8E49-5B34B24495B2}" destId="{DF5F1641-ABE4-4A85-B183-9C25335EEEAE}" srcOrd="0" destOrd="0" presId="urn:microsoft.com/office/officeart/2005/8/layout/lProcess2"/>
    <dgm:cxn modelId="{75C872DD-2071-4D3E-9A2C-BF22E55C5DAE}" srcId="{AD8EA344-BFB0-41B3-82C7-D54AE3721CC1}" destId="{9509E791-EF31-425C-9983-E91C37F04F60}" srcOrd="2" destOrd="0" parTransId="{CB037490-C427-417F-A1B0-59EBEF9EAF88}" sibTransId="{A273A123-40DD-4F30-854A-D212445B185C}"/>
    <dgm:cxn modelId="{597585C4-7B64-417B-88B5-3CA3D5B8F962}" type="presOf" srcId="{ADA1C338-5F91-4770-801C-9C502AC4C87D}" destId="{E773D7A6-56CF-49F5-A065-F8F6A12A3CD2}" srcOrd="0" destOrd="0" presId="urn:microsoft.com/office/officeart/2005/8/layout/lProcess2"/>
    <dgm:cxn modelId="{DC63C453-FEDE-4A07-BD43-8491E4EF7DB6}" type="presOf" srcId="{7AD953DE-C521-4BA0-8596-3BD39C62861D}" destId="{9E3258A4-599F-49B9-95AB-57CA976CDF0C}" srcOrd="0" destOrd="0" presId="urn:microsoft.com/office/officeart/2005/8/layout/lProcess2"/>
    <dgm:cxn modelId="{EA5A99A7-E82E-423E-BAC3-FD4020072E52}" type="presOf" srcId="{A90AAFBA-7792-4E8F-B512-5EB6A1DB04AF}" destId="{F6E52C4E-F131-4003-B75F-B0D7136B763B}" srcOrd="0" destOrd="0" presId="urn:microsoft.com/office/officeart/2005/8/layout/lProcess2"/>
    <dgm:cxn modelId="{68AC7618-C5A8-4014-A600-02328C122C85}" srcId="{9509E791-EF31-425C-9983-E91C37F04F60}" destId="{A90AAFBA-7792-4E8F-B512-5EB6A1DB04AF}" srcOrd="2" destOrd="0" parTransId="{94A9B904-817F-4F8F-B6E1-5D7FBCAD1899}" sibTransId="{DEC12CBA-A29F-4C34-8E6A-F75BF258A518}"/>
    <dgm:cxn modelId="{5ED5570D-4F3E-43D4-ABFB-75122D5EEE0B}" srcId="{9509E791-EF31-425C-9983-E91C37F04F60}" destId="{DD6D0B93-5D42-41A3-A43D-D48B8ACCFB43}" srcOrd="7" destOrd="0" parTransId="{F2EA38BE-F1CC-4FCE-A8A4-55950663BAB7}" sibTransId="{3A969FCE-F11A-4A23-80E4-1E7D08E8F5F0}"/>
    <dgm:cxn modelId="{3A43B69E-864B-47DE-B72D-089BBE0D9206}" type="presOf" srcId="{B666EFFC-5FCA-414F-922C-EA6425E20703}" destId="{92118907-784E-4766-9F24-E034A56029B0}" srcOrd="0" destOrd="0" presId="urn:microsoft.com/office/officeart/2005/8/layout/lProcess2"/>
    <dgm:cxn modelId="{87FDCD52-90AC-4FFE-8C54-D461344374F2}" srcId="{C1FB64A0-0EAA-4E0F-9EEA-FAD317E4EC9A}" destId="{7AD953DE-C521-4BA0-8596-3BD39C62861D}" srcOrd="5" destOrd="0" parTransId="{D752C6BA-F9D0-46F9-97B9-05B8D08D8AEE}" sibTransId="{12424033-512C-41A0-B325-290FE11838BA}"/>
    <dgm:cxn modelId="{54287D8C-69F0-44E6-87EC-D0EE59745744}" type="presOf" srcId="{89E7E0D4-23FF-4B48-94D4-0A8CE4FBBAEE}" destId="{98F33CC0-735D-4798-8487-58A13E230F57}" srcOrd="0" destOrd="0" presId="urn:microsoft.com/office/officeart/2005/8/layout/lProcess2"/>
    <dgm:cxn modelId="{1981AAE8-2F76-4CB9-95FA-9F0AE80E8D6C}" srcId="{1D2BB921-25DD-4545-9502-61FEE94B37E7}" destId="{57FF2511-5D81-48EA-85E8-949FFA43C04A}" srcOrd="2" destOrd="0" parTransId="{96B92AC6-4BF5-4EB6-96C7-707ABAC0A056}" sibTransId="{512C830A-1A18-40FE-9432-CE156A8D09E8}"/>
    <dgm:cxn modelId="{B741194C-4396-4BEC-B88E-062F2ACF7DD8}" srcId="{1D2BB921-25DD-4545-9502-61FEE94B37E7}" destId="{53D61D3F-97F1-44B2-9CDD-B9512F786499}" srcOrd="0" destOrd="0" parTransId="{676EEA51-0A80-40BF-9BE0-791032EE4500}" sibTransId="{2E067E54-4C2D-4B5E-A848-C0E96A7A6604}"/>
    <dgm:cxn modelId="{A4D7A84C-7542-4794-A4F7-47C49453DE9B}" type="presOf" srcId="{13BB1F87-4380-4D8C-87D5-88620D554623}" destId="{F11A48E9-B49B-4512-92F6-41816E58AD0A}" srcOrd="0" destOrd="0" presId="urn:microsoft.com/office/officeart/2005/8/layout/lProcess2"/>
    <dgm:cxn modelId="{D979F38D-9A5C-4B82-B30F-87B7837A897A}" srcId="{CF839E87-3B0C-4699-8401-460952FA40ED}" destId="{EEEC185F-E103-49DA-941C-4FF3E38E888C}" srcOrd="2" destOrd="0" parTransId="{039C6714-69BF-47A2-B7EC-9F8EF9DABFDA}" sibTransId="{7191A8DC-EDCA-4823-B0DA-ADC5DFB3B7B1}"/>
    <dgm:cxn modelId="{3FF28B80-18A9-4096-A3DC-7A6E4727A6A0}" type="presOf" srcId="{57FF2511-5D81-48EA-85E8-949FFA43C04A}" destId="{17131F48-FBC8-4518-8734-87517E0C9B14}" srcOrd="0" destOrd="0" presId="urn:microsoft.com/office/officeart/2005/8/layout/lProcess2"/>
    <dgm:cxn modelId="{E06F9B5A-7277-473C-A1B2-F07198634A3A}" type="presOf" srcId="{B6900400-D2B3-4BE5-BA19-70CA1D0CDA0A}" destId="{99F0E6B6-C8E8-496D-9B37-313DE13A55EC}" srcOrd="0" destOrd="0" presId="urn:microsoft.com/office/officeart/2005/8/layout/lProcess2"/>
    <dgm:cxn modelId="{2D2B5FB2-7461-4AF8-A3DC-9F2F34D65C73}" srcId="{9509E791-EF31-425C-9983-E91C37F04F60}" destId="{ADA1C338-5F91-4770-801C-9C502AC4C87D}" srcOrd="0" destOrd="0" parTransId="{84073BE7-4826-4692-BE4C-4DFA1DECA3B2}" sibTransId="{6565B783-5038-4F32-9EF4-A7A4B7DFFA65}"/>
    <dgm:cxn modelId="{54D01815-4A9D-4F4E-BBC7-814093C5C6BE}" srcId="{CF839E87-3B0C-4699-8401-460952FA40ED}" destId="{198541A7-604B-45B0-A99B-69EF40270683}" srcOrd="0" destOrd="0" parTransId="{2709114F-4507-405F-A5A0-A7D905A2AA0F}" sibTransId="{E333054E-45B7-4492-8AAD-67B9D661CBFA}"/>
    <dgm:cxn modelId="{D50FAFC8-48B1-42B4-8F3B-DE96B3C50E0C}" type="presOf" srcId="{1D2BB921-25DD-4545-9502-61FEE94B37E7}" destId="{D629287E-579C-4595-8A85-3BBAC1F4ABE0}" srcOrd="0" destOrd="0" presId="urn:microsoft.com/office/officeart/2005/8/layout/lProcess2"/>
    <dgm:cxn modelId="{DE95654B-421C-401E-8EBA-94C6EF35FA02}" type="presOf" srcId="{198541A7-604B-45B0-A99B-69EF40270683}" destId="{753BA7D5-3BAA-4548-AE90-2087D6A49136}" srcOrd="0" destOrd="0" presId="urn:microsoft.com/office/officeart/2005/8/layout/lProcess2"/>
    <dgm:cxn modelId="{12AC3366-8665-4ACD-99FC-46F1EB9FB774}" srcId="{9509E791-EF31-425C-9983-E91C37F04F60}" destId="{5BF5DBDA-8DF7-4805-806E-FF6800327C63}" srcOrd="8" destOrd="0" parTransId="{687684E6-EDD1-40B2-9C36-A0B893DEB197}" sibTransId="{3490ED68-A1EE-4B42-93A5-18C800A70963}"/>
    <dgm:cxn modelId="{D6D3714A-9439-439E-8690-339104CA80CD}" srcId="{AD8EA344-BFB0-41B3-82C7-D54AE3721CC1}" destId="{C1FB64A0-0EAA-4E0F-9EEA-FAD317E4EC9A}" srcOrd="0" destOrd="0" parTransId="{951FEEB2-DE2E-45B7-BFB4-723D2C08CE92}" sibTransId="{C4A548DE-C8E7-4362-84AA-9BCDD2E362F8}"/>
    <dgm:cxn modelId="{3CA3F841-ED6C-437F-974E-31AC161A6815}" type="presOf" srcId="{3101D056-32F5-4A20-9DE5-1C5EE6FE1B50}" destId="{037F7CE6-F992-4280-9DE7-1E97F844DC36}" srcOrd="0" destOrd="0" presId="urn:microsoft.com/office/officeart/2005/8/layout/lProcess2"/>
    <dgm:cxn modelId="{DB564B61-2CF2-48B2-84F1-5062D1AB9F2A}" type="presOf" srcId="{32CF22A9-D982-4C4A-A551-B33529BA88B6}" destId="{E50B5B7D-28DA-4A76-A309-3B15C6FF387D}" srcOrd="0" destOrd="0" presId="urn:microsoft.com/office/officeart/2005/8/layout/lProcess2"/>
    <dgm:cxn modelId="{5F972856-654C-4AA9-B032-3574311F6C58}" type="presOf" srcId="{CF839E87-3B0C-4699-8401-460952FA40ED}" destId="{CC045E9C-3111-4361-A672-2CB80DBF446B}" srcOrd="0" destOrd="0" presId="urn:microsoft.com/office/officeart/2005/8/layout/lProcess2"/>
    <dgm:cxn modelId="{0869D9A6-7E2A-493D-AF0A-74E49B8AA8EB}" type="presOf" srcId="{AB2C7ACA-6B94-41B7-BACE-E1B147593E64}" destId="{86AA63BC-D6B1-4495-89C2-B7CFCD86BCB6}" srcOrd="0" destOrd="0" presId="urn:microsoft.com/office/officeart/2005/8/layout/lProcess2"/>
    <dgm:cxn modelId="{9A3EE52A-0FF6-437E-A631-3004F986CADA}" type="presOf" srcId="{E0F1C54C-1624-4BA7-AF5A-BD4BF3DCA67A}" destId="{F34D94E6-1CD3-4AC5-8195-1A9A4343881E}" srcOrd="0" destOrd="0" presId="urn:microsoft.com/office/officeart/2005/8/layout/lProcess2"/>
    <dgm:cxn modelId="{53C3046D-FF4B-4BA7-A3A6-1D639BB5B275}" srcId="{9509E791-EF31-425C-9983-E91C37F04F60}" destId="{13BB1F87-4380-4D8C-87D5-88620D554623}" srcOrd="3" destOrd="0" parTransId="{712CC536-CF0F-4A0F-822F-22DA7396AC99}" sibTransId="{10BFEFF0-6274-4E9E-8C6D-C93163E3F9A7}"/>
    <dgm:cxn modelId="{8F9B8C2B-3737-4076-A7A9-200D72713877}" type="presOf" srcId="{8234679D-4C56-4C43-B974-632DDD4B312B}" destId="{B4B4B631-0839-4768-A8AB-3CFFAD61F040}" srcOrd="0" destOrd="0" presId="urn:microsoft.com/office/officeart/2005/8/layout/lProcess2"/>
    <dgm:cxn modelId="{6700297C-E0C8-4034-AEF5-00097B7175ED}" srcId="{1D2BB921-25DD-4545-9502-61FEE94B37E7}" destId="{B6900400-D2B3-4BE5-BA19-70CA1D0CDA0A}" srcOrd="4" destOrd="0" parTransId="{708E229E-C244-4535-8235-891E910517DC}" sibTransId="{D8133D5A-415E-4873-9482-19A0245E0790}"/>
    <dgm:cxn modelId="{95E10B6E-BFAC-4E76-A2C3-D468256D0585}" type="presOf" srcId="{4561AD1E-9080-4AC0-AFA4-50783964FA4D}" destId="{DF7EBE9B-6B7F-4254-AC84-DDC0210B7196}" srcOrd="0" destOrd="0" presId="urn:microsoft.com/office/officeart/2005/8/layout/lProcess2"/>
    <dgm:cxn modelId="{4271943E-7AD0-4FEA-90BD-29C63869B2EA}" srcId="{AD8EA344-BFB0-41B3-82C7-D54AE3721CC1}" destId="{CF839E87-3B0C-4699-8401-460952FA40ED}" srcOrd="3" destOrd="0" parTransId="{453C18E9-4C44-47D5-BA5B-A95755DEF193}" sibTransId="{96DC809B-90D1-4365-B793-CAB9343F507D}"/>
    <dgm:cxn modelId="{5FDAD679-31EC-4E45-8D24-B02B7AEB785C}" type="presOf" srcId="{C1FB64A0-0EAA-4E0F-9EEA-FAD317E4EC9A}" destId="{9113B440-B2F0-46E6-A11E-845B49EC5AE2}" srcOrd="0" destOrd="0" presId="urn:microsoft.com/office/officeart/2005/8/layout/lProcess2"/>
    <dgm:cxn modelId="{6581AD16-936C-4BED-88C5-13493C456750}" type="presOf" srcId="{53D61D3F-97F1-44B2-9CDD-B9512F786499}" destId="{B43C5203-8BCD-4FFD-ACF5-E28B70813AF7}" srcOrd="0" destOrd="0" presId="urn:microsoft.com/office/officeart/2005/8/layout/lProcess2"/>
    <dgm:cxn modelId="{9FA37C13-4DCE-45AE-8994-41233E5C90C2}" type="presOf" srcId="{CF839E87-3B0C-4699-8401-460952FA40ED}" destId="{D68995A9-B9E6-442C-935B-8FDBD5868ACC}" srcOrd="1" destOrd="0" presId="urn:microsoft.com/office/officeart/2005/8/layout/lProcess2"/>
    <dgm:cxn modelId="{1B4A9FEB-DCCC-4A86-A9A8-500A6A08A76D}" srcId="{CF839E87-3B0C-4699-8401-460952FA40ED}" destId="{3EA53DAC-B42F-4D87-A5F8-7C532986562F}" srcOrd="5" destOrd="0" parTransId="{54CF3C6A-0B0E-457E-94B2-4282D238FB09}" sibTransId="{4DD2ABEC-2E33-4BB1-8552-F17961C527DB}"/>
    <dgm:cxn modelId="{21EF3EE5-BD8C-42F4-9B4D-1921DDE06547}" srcId="{C1FB64A0-0EAA-4E0F-9EEA-FAD317E4EC9A}" destId="{67F92A56-4CBE-4FBB-A8A4-9F08EE844E07}" srcOrd="3" destOrd="0" parTransId="{31C32279-ABAC-4BBC-9D43-113CB0C1466D}" sibTransId="{D678FA71-2448-4E75-81CE-8F42523E7890}"/>
    <dgm:cxn modelId="{55A29732-4752-4BD2-80AD-7D68839308FE}" srcId="{CF839E87-3B0C-4699-8401-460952FA40ED}" destId="{3101D056-32F5-4A20-9DE5-1C5EE6FE1B50}" srcOrd="1" destOrd="0" parTransId="{B791A664-C3F7-440F-B42F-67725A55DF5D}" sibTransId="{BEF00E48-2404-42F4-97CF-DA1EE926E858}"/>
    <dgm:cxn modelId="{12BAEC0E-08AD-4088-B7A6-16B0775A26BE}" type="presOf" srcId="{9509E791-EF31-425C-9983-E91C37F04F60}" destId="{3AEFA124-5582-477C-B939-435C3E46E0CA}" srcOrd="0" destOrd="0" presId="urn:microsoft.com/office/officeart/2005/8/layout/lProcess2"/>
    <dgm:cxn modelId="{D9AC2589-E903-49EE-BA5A-95E5AD50DE95}" srcId="{9509E791-EF31-425C-9983-E91C37F04F60}" destId="{9CCD66CC-4F22-4EB0-8850-862D34BC0CBF}" srcOrd="5" destOrd="0" parTransId="{D702079B-BCEF-41C7-B9A7-A19FC1A474B2}" sibTransId="{5D03DD4C-4279-485F-A2B7-5DCC4CE907A6}"/>
    <dgm:cxn modelId="{BF171355-22D0-4407-80FD-AA65EF4B1FDF}" srcId="{1D2BB921-25DD-4545-9502-61FEE94B37E7}" destId="{E0F1C54C-1624-4BA7-AF5A-BD4BF3DCA67A}" srcOrd="1" destOrd="0" parTransId="{A5C39D9C-B0F7-47F2-B15D-C54322A167F1}" sibTransId="{67BB7E29-B77A-4E2D-B8B4-31FAFBC9DA57}"/>
    <dgm:cxn modelId="{9B9FDB74-4992-446F-90A3-BFEC2F9F0D02}" type="presOf" srcId="{9509E791-EF31-425C-9983-E91C37F04F60}" destId="{391CF0FE-5BD0-42D9-85A3-4AAEDDC29FB2}" srcOrd="1" destOrd="0" presId="urn:microsoft.com/office/officeart/2005/8/layout/lProcess2"/>
    <dgm:cxn modelId="{6F46F17F-58B5-4265-8F91-837F85BEDC80}" srcId="{9509E791-EF31-425C-9983-E91C37F04F60}" destId="{AB2C7ACA-6B94-41B7-BACE-E1B147593E64}" srcOrd="6" destOrd="0" parTransId="{8C0DABDF-ACCA-429F-9201-6831C3985A8F}" sibTransId="{47F60A11-8453-427E-A86D-DE500AC2DAC6}"/>
    <dgm:cxn modelId="{EC334453-20ED-45CF-8271-11DE1562ED0A}" type="presOf" srcId="{577EB14C-BEC7-460E-BBC2-AD9AA8855788}" destId="{4383114E-25FF-4ADB-9F85-0BE6204C3D19}" srcOrd="0" destOrd="0" presId="urn:microsoft.com/office/officeart/2005/8/layout/lProcess2"/>
    <dgm:cxn modelId="{FDD56321-5084-4B1B-8F0A-9E3A4E4B4408}" srcId="{AD8EA344-BFB0-41B3-82C7-D54AE3721CC1}" destId="{1D2BB921-25DD-4545-9502-61FEE94B37E7}" srcOrd="1" destOrd="0" parTransId="{43063086-DC45-4198-8BFD-B0311907891A}" sibTransId="{9BBFBD08-6958-43B7-9D96-62D48F39BE48}"/>
    <dgm:cxn modelId="{8CED416A-11EA-4A92-AB32-DAF70D0CBD42}" type="presOf" srcId="{AD8EA344-BFB0-41B3-82C7-D54AE3721CC1}" destId="{E752DEB1-4B31-4E38-A648-BF7C8C34F356}" srcOrd="0" destOrd="0" presId="urn:microsoft.com/office/officeart/2005/8/layout/lProcess2"/>
    <dgm:cxn modelId="{ECA0FCB3-F4E0-44B3-B91E-26C158B1495F}" srcId="{C1FB64A0-0EAA-4E0F-9EEA-FAD317E4EC9A}" destId="{3CB8507D-F4E5-473B-B623-A4E50DDBDA69}" srcOrd="1" destOrd="0" parTransId="{48EC39CB-A563-4CE5-8328-5C12BE139CDC}" sibTransId="{2C0F36F3-025E-441A-A68C-D1454B5B3347}"/>
    <dgm:cxn modelId="{77114CB2-EAFC-4D9B-9174-98ECD3DC38CE}" type="presOf" srcId="{AF1342B5-CCE0-4875-8646-15CE18665362}" destId="{A16A066B-D4CA-4008-9750-CF96D62DE1AD}" srcOrd="0" destOrd="0" presId="urn:microsoft.com/office/officeart/2005/8/layout/lProcess2"/>
    <dgm:cxn modelId="{B3795479-9B1F-4FDF-9836-4502EAFE2EF9}" type="presOf" srcId="{5BF5DBDA-8DF7-4805-806E-FF6800327C63}" destId="{F409D68B-9201-4AC0-9359-0176A9A6EA0B}" srcOrd="0" destOrd="0" presId="urn:microsoft.com/office/officeart/2005/8/layout/lProcess2"/>
    <dgm:cxn modelId="{0007F65E-C07C-4A39-BDD6-41D1FAE04B8A}" type="presOf" srcId="{DD6D0B93-5D42-41A3-A43D-D48B8ACCFB43}" destId="{0E116CBB-BCC8-459B-ACC9-D5FCC61B978D}" srcOrd="0" destOrd="0" presId="urn:microsoft.com/office/officeart/2005/8/layout/lProcess2"/>
    <dgm:cxn modelId="{8FD5A406-6988-4186-81E7-125FC50458F7}" srcId="{CF839E87-3B0C-4699-8401-460952FA40ED}" destId="{438C3E1B-3BFC-4E4C-8497-824CDAB4B04B}" srcOrd="3" destOrd="0" parTransId="{FD0D97EE-F67C-4F6F-BF84-2A34D911F62A}" sibTransId="{0D3B0642-7CB3-49CA-84F2-3AD591C063D9}"/>
    <dgm:cxn modelId="{BB803943-19CE-4267-8209-C76B18C5D96F}" type="presOf" srcId="{C1FB64A0-0EAA-4E0F-9EEA-FAD317E4EC9A}" destId="{246C5234-7E35-4E46-821A-B3767E063968}" srcOrd="1" destOrd="0" presId="urn:microsoft.com/office/officeart/2005/8/layout/lProcess2"/>
    <dgm:cxn modelId="{DA86CC9C-FEAA-4A8D-88EE-8E900F2B7F0B}" type="presOf" srcId="{1D2BB921-25DD-4545-9502-61FEE94B37E7}" destId="{DFBB4A82-0D52-438D-A6E6-865768F2304F}" srcOrd="1" destOrd="0" presId="urn:microsoft.com/office/officeart/2005/8/layout/lProcess2"/>
    <dgm:cxn modelId="{E9DDF54F-15B7-4B36-BDBE-D212DDABE037}" srcId="{C1FB64A0-0EAA-4E0F-9EEA-FAD317E4EC9A}" destId="{32CF22A9-D982-4C4A-A551-B33529BA88B6}" srcOrd="2" destOrd="0" parTransId="{DAD2735D-0C52-4F9A-837C-EF23EBC681D2}" sibTransId="{C72360B2-8FAF-4942-870E-A778E312B35F}"/>
    <dgm:cxn modelId="{45BD11EF-D284-4666-AD4C-46CC2DA10517}" type="presOf" srcId="{3CB8507D-F4E5-473B-B623-A4E50DDBDA69}" destId="{2ECB7335-CE77-46F9-8674-8CED13A4D29C}" srcOrd="0" destOrd="0" presId="urn:microsoft.com/office/officeart/2005/8/layout/lProcess2"/>
    <dgm:cxn modelId="{2B13BC0D-815B-4CE0-B5E1-DE4EE62EBCF8}" srcId="{1D2BB921-25DD-4545-9502-61FEE94B37E7}" destId="{B666EFFC-5FCA-414F-922C-EA6425E20703}" srcOrd="3" destOrd="0" parTransId="{9066D1A3-1505-43D4-B59F-5CA560594BEE}" sibTransId="{82B1EBF4-F4D9-43F8-AFD4-7C9FA1B3AACC}"/>
    <dgm:cxn modelId="{5A2738C7-EC71-49CA-B49F-32CE09290A56}" type="presOf" srcId="{9CCD66CC-4F22-4EB0-8850-862D34BC0CBF}" destId="{45A4BBF0-33E7-4331-90B5-121A0D83252A}" srcOrd="0" destOrd="0" presId="urn:microsoft.com/office/officeart/2005/8/layout/lProcess2"/>
    <dgm:cxn modelId="{E8790DFC-CE68-4311-9E4B-238C27F839B2}" srcId="{C1FB64A0-0EAA-4E0F-9EEA-FAD317E4EC9A}" destId="{4311F811-5CB8-494B-8E49-5B34B24495B2}" srcOrd="4" destOrd="0" parTransId="{F8261B5D-24F9-4520-A48E-454FD952B524}" sibTransId="{D8037D4B-3A2E-41AF-856C-6D3284E13AFC}"/>
    <dgm:cxn modelId="{4D536C67-44E8-4DF3-867D-65E76B44DFC2}" type="presOf" srcId="{67F92A56-4CBE-4FBB-A8A4-9F08EE844E07}" destId="{464C9849-8125-42BE-B6DD-7FB77483A74F}" srcOrd="0" destOrd="0" presId="urn:microsoft.com/office/officeart/2005/8/layout/lProcess2"/>
    <dgm:cxn modelId="{04874308-C36D-49FF-9493-32E5988723CD}" srcId="{C1FB64A0-0EAA-4E0F-9EEA-FAD317E4EC9A}" destId="{577EB14C-BEC7-460E-BBC2-AD9AA8855788}" srcOrd="0" destOrd="0" parTransId="{9459FC3D-A64D-4BF8-AFCC-5A4F828666FD}" sibTransId="{345166A3-A317-43A7-A040-2328DB241F88}"/>
    <dgm:cxn modelId="{6EBA3873-020F-4138-90E8-1B0102287D5C}" type="presParOf" srcId="{E752DEB1-4B31-4E38-A648-BF7C8C34F356}" destId="{9E10AA6E-6FFA-439F-86B6-734B47C0189F}" srcOrd="0" destOrd="0" presId="urn:microsoft.com/office/officeart/2005/8/layout/lProcess2"/>
    <dgm:cxn modelId="{359C63DC-CA31-4A05-866B-7475D263B8D7}" type="presParOf" srcId="{9E10AA6E-6FFA-439F-86B6-734B47C0189F}" destId="{9113B440-B2F0-46E6-A11E-845B49EC5AE2}" srcOrd="0" destOrd="0" presId="urn:microsoft.com/office/officeart/2005/8/layout/lProcess2"/>
    <dgm:cxn modelId="{6FD93F56-7D2B-42F3-AA3D-841C1339312E}" type="presParOf" srcId="{9E10AA6E-6FFA-439F-86B6-734B47C0189F}" destId="{246C5234-7E35-4E46-821A-B3767E063968}" srcOrd="1" destOrd="0" presId="urn:microsoft.com/office/officeart/2005/8/layout/lProcess2"/>
    <dgm:cxn modelId="{E370D3E5-8085-47A0-98D9-03AFC41E05E1}" type="presParOf" srcId="{9E10AA6E-6FFA-439F-86B6-734B47C0189F}" destId="{807F88C8-2CC1-48DD-B45C-898504E704FB}" srcOrd="2" destOrd="0" presId="urn:microsoft.com/office/officeart/2005/8/layout/lProcess2"/>
    <dgm:cxn modelId="{E879686B-AF15-4A66-B772-D204A44BE6DD}" type="presParOf" srcId="{807F88C8-2CC1-48DD-B45C-898504E704FB}" destId="{5A5D40CD-8B96-4089-BAD9-5ED0CE42F5B9}" srcOrd="0" destOrd="0" presId="urn:microsoft.com/office/officeart/2005/8/layout/lProcess2"/>
    <dgm:cxn modelId="{A4383CD4-C8EE-456A-AA39-378ECA73633A}" type="presParOf" srcId="{5A5D40CD-8B96-4089-BAD9-5ED0CE42F5B9}" destId="{4383114E-25FF-4ADB-9F85-0BE6204C3D19}" srcOrd="0" destOrd="0" presId="urn:microsoft.com/office/officeart/2005/8/layout/lProcess2"/>
    <dgm:cxn modelId="{120CD9B2-0711-4037-B5BE-B9400A6D0352}" type="presParOf" srcId="{5A5D40CD-8B96-4089-BAD9-5ED0CE42F5B9}" destId="{607BFACD-CC68-4E79-88B4-E58C57872A12}" srcOrd="1" destOrd="0" presId="urn:microsoft.com/office/officeart/2005/8/layout/lProcess2"/>
    <dgm:cxn modelId="{40A2B4C5-FE4D-43D7-AD0B-A3CF3C626ACA}" type="presParOf" srcId="{5A5D40CD-8B96-4089-BAD9-5ED0CE42F5B9}" destId="{2ECB7335-CE77-46F9-8674-8CED13A4D29C}" srcOrd="2" destOrd="0" presId="urn:microsoft.com/office/officeart/2005/8/layout/lProcess2"/>
    <dgm:cxn modelId="{28641E89-91D4-4970-A263-FBC74492E278}" type="presParOf" srcId="{5A5D40CD-8B96-4089-BAD9-5ED0CE42F5B9}" destId="{528BF289-FD3E-4F5F-82CD-2F29483E63A8}" srcOrd="3" destOrd="0" presId="urn:microsoft.com/office/officeart/2005/8/layout/lProcess2"/>
    <dgm:cxn modelId="{DD3FCECB-2352-40A6-9B8C-C712BE8DDFBE}" type="presParOf" srcId="{5A5D40CD-8B96-4089-BAD9-5ED0CE42F5B9}" destId="{E50B5B7D-28DA-4A76-A309-3B15C6FF387D}" srcOrd="4" destOrd="0" presId="urn:microsoft.com/office/officeart/2005/8/layout/lProcess2"/>
    <dgm:cxn modelId="{CF2C7D49-4328-4673-BFAC-BF94104004FC}" type="presParOf" srcId="{5A5D40CD-8B96-4089-BAD9-5ED0CE42F5B9}" destId="{D162F48E-FD98-4764-9E12-DF566F7BBB9A}" srcOrd="5" destOrd="0" presId="urn:microsoft.com/office/officeart/2005/8/layout/lProcess2"/>
    <dgm:cxn modelId="{75138ACE-53F2-4466-B5EB-1A2A1736E28C}" type="presParOf" srcId="{5A5D40CD-8B96-4089-BAD9-5ED0CE42F5B9}" destId="{464C9849-8125-42BE-B6DD-7FB77483A74F}" srcOrd="6" destOrd="0" presId="urn:microsoft.com/office/officeart/2005/8/layout/lProcess2"/>
    <dgm:cxn modelId="{4A1AD804-02CF-4274-8EEC-8D3670ACD637}" type="presParOf" srcId="{5A5D40CD-8B96-4089-BAD9-5ED0CE42F5B9}" destId="{EEB68B7C-7239-4615-A47E-F7549CBF98AD}" srcOrd="7" destOrd="0" presId="urn:microsoft.com/office/officeart/2005/8/layout/lProcess2"/>
    <dgm:cxn modelId="{E82622B3-9365-49D2-94F2-A5C9B93BF6E3}" type="presParOf" srcId="{5A5D40CD-8B96-4089-BAD9-5ED0CE42F5B9}" destId="{DF5F1641-ABE4-4A85-B183-9C25335EEEAE}" srcOrd="8" destOrd="0" presId="urn:microsoft.com/office/officeart/2005/8/layout/lProcess2"/>
    <dgm:cxn modelId="{0920C3B0-75BF-406E-B862-9891D40ABE45}" type="presParOf" srcId="{5A5D40CD-8B96-4089-BAD9-5ED0CE42F5B9}" destId="{FCFCA50F-EFC1-4626-9AEF-E7C8B8323745}" srcOrd="9" destOrd="0" presId="urn:microsoft.com/office/officeart/2005/8/layout/lProcess2"/>
    <dgm:cxn modelId="{48B90A80-C267-47AB-B7FF-19D2CC545093}" type="presParOf" srcId="{5A5D40CD-8B96-4089-BAD9-5ED0CE42F5B9}" destId="{9E3258A4-599F-49B9-95AB-57CA976CDF0C}" srcOrd="10" destOrd="0" presId="urn:microsoft.com/office/officeart/2005/8/layout/lProcess2"/>
    <dgm:cxn modelId="{78B86A7E-11D8-415B-AACA-363B8D149210}" type="presParOf" srcId="{E752DEB1-4B31-4E38-A648-BF7C8C34F356}" destId="{1E5455A0-2AD2-4957-AE0A-A939EFEF576E}" srcOrd="1" destOrd="0" presId="urn:microsoft.com/office/officeart/2005/8/layout/lProcess2"/>
    <dgm:cxn modelId="{54BEA785-960B-4748-82C9-A4FC876D8C66}" type="presParOf" srcId="{E752DEB1-4B31-4E38-A648-BF7C8C34F356}" destId="{DB0863B5-C3C7-45CE-B99C-300CC32872DF}" srcOrd="2" destOrd="0" presId="urn:microsoft.com/office/officeart/2005/8/layout/lProcess2"/>
    <dgm:cxn modelId="{8C67F04B-8BB0-42EB-8D1F-845B5150D5F9}" type="presParOf" srcId="{DB0863B5-C3C7-45CE-B99C-300CC32872DF}" destId="{D629287E-579C-4595-8A85-3BBAC1F4ABE0}" srcOrd="0" destOrd="0" presId="urn:microsoft.com/office/officeart/2005/8/layout/lProcess2"/>
    <dgm:cxn modelId="{2C368A63-09B8-4008-BA5F-EB40919748DC}" type="presParOf" srcId="{DB0863B5-C3C7-45CE-B99C-300CC32872DF}" destId="{DFBB4A82-0D52-438D-A6E6-865768F2304F}" srcOrd="1" destOrd="0" presId="urn:microsoft.com/office/officeart/2005/8/layout/lProcess2"/>
    <dgm:cxn modelId="{A9CD064A-91C8-4D29-98F5-4CD1B88FE835}" type="presParOf" srcId="{DB0863B5-C3C7-45CE-B99C-300CC32872DF}" destId="{A045F545-4846-4163-B8A0-A0EE4B470AF8}" srcOrd="2" destOrd="0" presId="urn:microsoft.com/office/officeart/2005/8/layout/lProcess2"/>
    <dgm:cxn modelId="{E50AE00F-5EC6-4D83-BA83-CD399BB46823}" type="presParOf" srcId="{A045F545-4846-4163-B8A0-A0EE4B470AF8}" destId="{376ED2B4-2A96-4053-86AC-FAE277DF2178}" srcOrd="0" destOrd="0" presId="urn:microsoft.com/office/officeart/2005/8/layout/lProcess2"/>
    <dgm:cxn modelId="{A5D4CF37-C3FC-4A9E-92ED-05E8D6A77D8F}" type="presParOf" srcId="{376ED2B4-2A96-4053-86AC-FAE277DF2178}" destId="{B43C5203-8BCD-4FFD-ACF5-E28B70813AF7}" srcOrd="0" destOrd="0" presId="urn:microsoft.com/office/officeart/2005/8/layout/lProcess2"/>
    <dgm:cxn modelId="{A04F8040-04F8-4E73-BC61-9A5D1AF874A6}" type="presParOf" srcId="{376ED2B4-2A96-4053-86AC-FAE277DF2178}" destId="{BE6807A4-892B-40FE-9A32-12FCD064FE48}" srcOrd="1" destOrd="0" presId="urn:microsoft.com/office/officeart/2005/8/layout/lProcess2"/>
    <dgm:cxn modelId="{ABF258B0-9CF9-48DF-8B52-775A88BEB80B}" type="presParOf" srcId="{376ED2B4-2A96-4053-86AC-FAE277DF2178}" destId="{F34D94E6-1CD3-4AC5-8195-1A9A4343881E}" srcOrd="2" destOrd="0" presId="urn:microsoft.com/office/officeart/2005/8/layout/lProcess2"/>
    <dgm:cxn modelId="{2EFBB4AF-CD6A-4D22-8C4B-0697A3B4E043}" type="presParOf" srcId="{376ED2B4-2A96-4053-86AC-FAE277DF2178}" destId="{58DBD2D6-E00F-421D-95FF-894C3C931301}" srcOrd="3" destOrd="0" presId="urn:microsoft.com/office/officeart/2005/8/layout/lProcess2"/>
    <dgm:cxn modelId="{008B3052-09D9-4CAE-95F7-55A0CC9B6270}" type="presParOf" srcId="{376ED2B4-2A96-4053-86AC-FAE277DF2178}" destId="{17131F48-FBC8-4518-8734-87517E0C9B14}" srcOrd="4" destOrd="0" presId="urn:microsoft.com/office/officeart/2005/8/layout/lProcess2"/>
    <dgm:cxn modelId="{D465BB61-EC89-4D9E-A7EA-95FD45180428}" type="presParOf" srcId="{376ED2B4-2A96-4053-86AC-FAE277DF2178}" destId="{861E2715-EDBF-4F51-B614-1CB8DA2D2B05}" srcOrd="5" destOrd="0" presId="urn:microsoft.com/office/officeart/2005/8/layout/lProcess2"/>
    <dgm:cxn modelId="{89D4A581-27DC-4DD9-B1CD-1EABEED27F18}" type="presParOf" srcId="{376ED2B4-2A96-4053-86AC-FAE277DF2178}" destId="{92118907-784E-4766-9F24-E034A56029B0}" srcOrd="6" destOrd="0" presId="urn:microsoft.com/office/officeart/2005/8/layout/lProcess2"/>
    <dgm:cxn modelId="{EFD2F315-2732-4F3E-A69F-D050EDD76DE6}" type="presParOf" srcId="{376ED2B4-2A96-4053-86AC-FAE277DF2178}" destId="{CC76648F-9558-4917-954E-4BE6889EBEE5}" srcOrd="7" destOrd="0" presId="urn:microsoft.com/office/officeart/2005/8/layout/lProcess2"/>
    <dgm:cxn modelId="{F5A73715-B625-4EBC-A748-D65BEEFE132C}" type="presParOf" srcId="{376ED2B4-2A96-4053-86AC-FAE277DF2178}" destId="{99F0E6B6-C8E8-496D-9B37-313DE13A55EC}" srcOrd="8" destOrd="0" presId="urn:microsoft.com/office/officeart/2005/8/layout/lProcess2"/>
    <dgm:cxn modelId="{21D4A02B-270C-4AA2-ABFF-0E94B1E9010A}" type="presParOf" srcId="{E752DEB1-4B31-4E38-A648-BF7C8C34F356}" destId="{AE4DC3B3-3D84-4771-BDBE-4EDD72DA5AA1}" srcOrd="3" destOrd="0" presId="urn:microsoft.com/office/officeart/2005/8/layout/lProcess2"/>
    <dgm:cxn modelId="{A3D4BFDB-182D-40A8-8B5F-ABF7652AE3AB}" type="presParOf" srcId="{E752DEB1-4B31-4E38-A648-BF7C8C34F356}" destId="{A35F289E-B5A9-483B-88C5-EE9A25D51925}" srcOrd="4" destOrd="0" presId="urn:microsoft.com/office/officeart/2005/8/layout/lProcess2"/>
    <dgm:cxn modelId="{0386BD21-220B-4E1F-9595-5DD9E5BB0E5D}" type="presParOf" srcId="{A35F289E-B5A9-483B-88C5-EE9A25D51925}" destId="{3AEFA124-5582-477C-B939-435C3E46E0CA}" srcOrd="0" destOrd="0" presId="urn:microsoft.com/office/officeart/2005/8/layout/lProcess2"/>
    <dgm:cxn modelId="{EE97262B-94D0-4381-AD3C-6AEFC1FB5B95}" type="presParOf" srcId="{A35F289E-B5A9-483B-88C5-EE9A25D51925}" destId="{391CF0FE-5BD0-42D9-85A3-4AAEDDC29FB2}" srcOrd="1" destOrd="0" presId="urn:microsoft.com/office/officeart/2005/8/layout/lProcess2"/>
    <dgm:cxn modelId="{9DDF1C7F-12F4-425F-BEE5-FD300CE04C60}" type="presParOf" srcId="{A35F289E-B5A9-483B-88C5-EE9A25D51925}" destId="{DB4CD985-9B92-4E5F-8174-269ECE9AAB94}" srcOrd="2" destOrd="0" presId="urn:microsoft.com/office/officeart/2005/8/layout/lProcess2"/>
    <dgm:cxn modelId="{E22E708F-A211-4E44-A596-69FD219401AC}" type="presParOf" srcId="{DB4CD985-9B92-4E5F-8174-269ECE9AAB94}" destId="{CB452839-A10E-4BAB-AD26-04FFD96E239D}" srcOrd="0" destOrd="0" presId="urn:microsoft.com/office/officeart/2005/8/layout/lProcess2"/>
    <dgm:cxn modelId="{4E514E83-2855-47C0-9572-8C7CFF1A1482}" type="presParOf" srcId="{CB452839-A10E-4BAB-AD26-04FFD96E239D}" destId="{E773D7A6-56CF-49F5-A065-F8F6A12A3CD2}" srcOrd="0" destOrd="0" presId="urn:microsoft.com/office/officeart/2005/8/layout/lProcess2"/>
    <dgm:cxn modelId="{9923650D-E172-483D-9DF4-6F8351C11F1F}" type="presParOf" srcId="{CB452839-A10E-4BAB-AD26-04FFD96E239D}" destId="{5F9B8E46-2230-47E0-9913-DBF376958BBA}" srcOrd="1" destOrd="0" presId="urn:microsoft.com/office/officeart/2005/8/layout/lProcess2"/>
    <dgm:cxn modelId="{70D00381-1412-49A8-9AD4-F38206E810ED}" type="presParOf" srcId="{CB452839-A10E-4BAB-AD26-04FFD96E239D}" destId="{98F33CC0-735D-4798-8487-58A13E230F57}" srcOrd="2" destOrd="0" presId="urn:microsoft.com/office/officeart/2005/8/layout/lProcess2"/>
    <dgm:cxn modelId="{4BCB865E-F38B-47F4-9309-E90390C1784C}" type="presParOf" srcId="{CB452839-A10E-4BAB-AD26-04FFD96E239D}" destId="{8036F8BD-4319-4E3B-883F-ABBCA973FA65}" srcOrd="3" destOrd="0" presId="urn:microsoft.com/office/officeart/2005/8/layout/lProcess2"/>
    <dgm:cxn modelId="{37663B19-1C35-4F02-84CF-7606EE2774C7}" type="presParOf" srcId="{CB452839-A10E-4BAB-AD26-04FFD96E239D}" destId="{F6E52C4E-F131-4003-B75F-B0D7136B763B}" srcOrd="4" destOrd="0" presId="urn:microsoft.com/office/officeart/2005/8/layout/lProcess2"/>
    <dgm:cxn modelId="{46014236-3DA0-423A-A253-12DBD45CAC6A}" type="presParOf" srcId="{CB452839-A10E-4BAB-AD26-04FFD96E239D}" destId="{6CAF872D-23C5-4DFD-B069-99D9F023E5A5}" srcOrd="5" destOrd="0" presId="urn:microsoft.com/office/officeart/2005/8/layout/lProcess2"/>
    <dgm:cxn modelId="{D46213FB-CFBE-47DB-BD43-8984ACDA6FD9}" type="presParOf" srcId="{CB452839-A10E-4BAB-AD26-04FFD96E239D}" destId="{F11A48E9-B49B-4512-92F6-41816E58AD0A}" srcOrd="6" destOrd="0" presId="urn:microsoft.com/office/officeart/2005/8/layout/lProcess2"/>
    <dgm:cxn modelId="{F5DD29EF-7144-4A68-88F3-C3293E3B406B}" type="presParOf" srcId="{CB452839-A10E-4BAB-AD26-04FFD96E239D}" destId="{54A8BF13-6851-40CA-BF5A-AC91E605CAA9}" srcOrd="7" destOrd="0" presId="urn:microsoft.com/office/officeart/2005/8/layout/lProcess2"/>
    <dgm:cxn modelId="{40E9B688-15CB-4887-9543-EB15DC815A35}" type="presParOf" srcId="{CB452839-A10E-4BAB-AD26-04FFD96E239D}" destId="{B4B4B631-0839-4768-A8AB-3CFFAD61F040}" srcOrd="8" destOrd="0" presId="urn:microsoft.com/office/officeart/2005/8/layout/lProcess2"/>
    <dgm:cxn modelId="{DA549BDF-AC78-47F2-BCBE-36A757735EAA}" type="presParOf" srcId="{CB452839-A10E-4BAB-AD26-04FFD96E239D}" destId="{4C70C56B-C8FC-4F8B-93D3-918A783DEFD8}" srcOrd="9" destOrd="0" presId="urn:microsoft.com/office/officeart/2005/8/layout/lProcess2"/>
    <dgm:cxn modelId="{FD40D8FC-AC10-4770-A862-E54DB46AFDA4}" type="presParOf" srcId="{CB452839-A10E-4BAB-AD26-04FFD96E239D}" destId="{45A4BBF0-33E7-4331-90B5-121A0D83252A}" srcOrd="10" destOrd="0" presId="urn:microsoft.com/office/officeart/2005/8/layout/lProcess2"/>
    <dgm:cxn modelId="{4885E454-544D-410D-8202-842C93C4B085}" type="presParOf" srcId="{CB452839-A10E-4BAB-AD26-04FFD96E239D}" destId="{5242ED8D-F20B-4A42-944E-A138DD6193ED}" srcOrd="11" destOrd="0" presId="urn:microsoft.com/office/officeart/2005/8/layout/lProcess2"/>
    <dgm:cxn modelId="{3CAD00D4-DF02-44EF-81C2-05152C14063F}" type="presParOf" srcId="{CB452839-A10E-4BAB-AD26-04FFD96E239D}" destId="{86AA63BC-D6B1-4495-89C2-B7CFCD86BCB6}" srcOrd="12" destOrd="0" presId="urn:microsoft.com/office/officeart/2005/8/layout/lProcess2"/>
    <dgm:cxn modelId="{CA4AA407-FE4A-4A28-8A3B-7E1856ED8085}" type="presParOf" srcId="{CB452839-A10E-4BAB-AD26-04FFD96E239D}" destId="{E8C92836-A92A-431C-9802-89A2620B7256}" srcOrd="13" destOrd="0" presId="urn:microsoft.com/office/officeart/2005/8/layout/lProcess2"/>
    <dgm:cxn modelId="{8302D317-A2E1-4B14-A1BB-FE91C70B05AB}" type="presParOf" srcId="{CB452839-A10E-4BAB-AD26-04FFD96E239D}" destId="{0E116CBB-BCC8-459B-ACC9-D5FCC61B978D}" srcOrd="14" destOrd="0" presId="urn:microsoft.com/office/officeart/2005/8/layout/lProcess2"/>
    <dgm:cxn modelId="{8D7EAF77-F6EE-423C-B573-155CFF8BD405}" type="presParOf" srcId="{CB452839-A10E-4BAB-AD26-04FFD96E239D}" destId="{C70C1B57-6BAA-4AED-9EC4-5120C8613CD7}" srcOrd="15" destOrd="0" presId="urn:microsoft.com/office/officeart/2005/8/layout/lProcess2"/>
    <dgm:cxn modelId="{AEA4DF67-D64E-478A-BCA5-618970E0C8E3}" type="presParOf" srcId="{CB452839-A10E-4BAB-AD26-04FFD96E239D}" destId="{F409D68B-9201-4AC0-9359-0176A9A6EA0B}" srcOrd="16" destOrd="0" presId="urn:microsoft.com/office/officeart/2005/8/layout/lProcess2"/>
    <dgm:cxn modelId="{9872D652-5E02-49B8-92A6-B0559597E3D5}" type="presParOf" srcId="{CB452839-A10E-4BAB-AD26-04FFD96E239D}" destId="{D4BBFFFD-0CE9-4022-84AB-9DD255350964}" srcOrd="17" destOrd="0" presId="urn:microsoft.com/office/officeart/2005/8/layout/lProcess2"/>
    <dgm:cxn modelId="{01436CE0-34EC-423C-A216-14BBF8E2BE22}" type="presParOf" srcId="{CB452839-A10E-4BAB-AD26-04FFD96E239D}" destId="{DF7EBE9B-6B7F-4254-AC84-DDC0210B7196}" srcOrd="18" destOrd="0" presId="urn:microsoft.com/office/officeart/2005/8/layout/lProcess2"/>
    <dgm:cxn modelId="{E452F211-2422-44E7-B3E2-604DE4EF2DAB}" type="presParOf" srcId="{E752DEB1-4B31-4E38-A648-BF7C8C34F356}" destId="{4F66C62D-0DEC-444D-AA33-237C74042D41}" srcOrd="5" destOrd="0" presId="urn:microsoft.com/office/officeart/2005/8/layout/lProcess2"/>
    <dgm:cxn modelId="{3A4501F2-31C2-4E1C-9953-603A352B783A}" type="presParOf" srcId="{E752DEB1-4B31-4E38-A648-BF7C8C34F356}" destId="{D4E1DF09-3A60-4805-9F89-E11627D39374}" srcOrd="6" destOrd="0" presId="urn:microsoft.com/office/officeart/2005/8/layout/lProcess2"/>
    <dgm:cxn modelId="{6F96BBAE-8865-494E-BA91-372CA7FD72A4}" type="presParOf" srcId="{D4E1DF09-3A60-4805-9F89-E11627D39374}" destId="{CC045E9C-3111-4361-A672-2CB80DBF446B}" srcOrd="0" destOrd="0" presId="urn:microsoft.com/office/officeart/2005/8/layout/lProcess2"/>
    <dgm:cxn modelId="{698C60E9-2290-474C-A1FA-EC3A79900FDD}" type="presParOf" srcId="{D4E1DF09-3A60-4805-9F89-E11627D39374}" destId="{D68995A9-B9E6-442C-935B-8FDBD5868ACC}" srcOrd="1" destOrd="0" presId="urn:microsoft.com/office/officeart/2005/8/layout/lProcess2"/>
    <dgm:cxn modelId="{764F9B1D-74EE-4E17-B78C-09D85708D7F7}" type="presParOf" srcId="{D4E1DF09-3A60-4805-9F89-E11627D39374}" destId="{32BF8CD4-3B4C-4CD9-A066-25E75F9B1320}" srcOrd="2" destOrd="0" presId="urn:microsoft.com/office/officeart/2005/8/layout/lProcess2"/>
    <dgm:cxn modelId="{4D78B138-E7EC-4917-901D-3CE4769120FA}" type="presParOf" srcId="{32BF8CD4-3B4C-4CD9-A066-25E75F9B1320}" destId="{CC54D1D0-59F6-4AB3-B703-882B84F5575B}" srcOrd="0" destOrd="0" presId="urn:microsoft.com/office/officeart/2005/8/layout/lProcess2"/>
    <dgm:cxn modelId="{3E651084-5EAD-4A1C-9A94-6FBBB9834534}" type="presParOf" srcId="{CC54D1D0-59F6-4AB3-B703-882B84F5575B}" destId="{753BA7D5-3BAA-4548-AE90-2087D6A49136}" srcOrd="0" destOrd="0" presId="urn:microsoft.com/office/officeart/2005/8/layout/lProcess2"/>
    <dgm:cxn modelId="{E61F40A4-B301-47F9-ABB1-1428C08455EC}" type="presParOf" srcId="{CC54D1D0-59F6-4AB3-B703-882B84F5575B}" destId="{7D49E1B0-4C12-43B7-9D3F-3469717CE1D2}" srcOrd="1" destOrd="0" presId="urn:microsoft.com/office/officeart/2005/8/layout/lProcess2"/>
    <dgm:cxn modelId="{1BD98617-3D8F-40B6-97B8-97C3184BB3AB}" type="presParOf" srcId="{CC54D1D0-59F6-4AB3-B703-882B84F5575B}" destId="{037F7CE6-F992-4280-9DE7-1E97F844DC36}" srcOrd="2" destOrd="0" presId="urn:microsoft.com/office/officeart/2005/8/layout/lProcess2"/>
    <dgm:cxn modelId="{2BF39355-F417-4190-B545-84EB24290731}" type="presParOf" srcId="{CC54D1D0-59F6-4AB3-B703-882B84F5575B}" destId="{3A2C601B-FFD2-460E-8DF3-929F148A59FA}" srcOrd="3" destOrd="0" presId="urn:microsoft.com/office/officeart/2005/8/layout/lProcess2"/>
    <dgm:cxn modelId="{E0B7ECB9-4E09-44AA-9106-EBC08526D775}" type="presParOf" srcId="{CC54D1D0-59F6-4AB3-B703-882B84F5575B}" destId="{81A43C61-05E7-4CC9-97BD-B4529B7EBFF5}" srcOrd="4" destOrd="0" presId="urn:microsoft.com/office/officeart/2005/8/layout/lProcess2"/>
    <dgm:cxn modelId="{32E526DE-0522-4FCF-9F05-E949494E996D}" type="presParOf" srcId="{CC54D1D0-59F6-4AB3-B703-882B84F5575B}" destId="{AE93AF6A-4DB5-4052-A989-EEFEEBB4E21C}" srcOrd="5" destOrd="0" presId="urn:microsoft.com/office/officeart/2005/8/layout/lProcess2"/>
    <dgm:cxn modelId="{A30E3A27-6469-4128-BDFF-6D41925A278E}" type="presParOf" srcId="{CC54D1D0-59F6-4AB3-B703-882B84F5575B}" destId="{D4047653-CBD5-4B85-8357-A625A4ABCB3F}" srcOrd="6" destOrd="0" presId="urn:microsoft.com/office/officeart/2005/8/layout/lProcess2"/>
    <dgm:cxn modelId="{44BF45B6-1DC0-40E9-B295-4957C5CED5DC}" type="presParOf" srcId="{CC54D1D0-59F6-4AB3-B703-882B84F5575B}" destId="{46C8F8A9-D4C2-4666-8236-A68922378B50}" srcOrd="7" destOrd="0" presId="urn:microsoft.com/office/officeart/2005/8/layout/lProcess2"/>
    <dgm:cxn modelId="{9254610F-0529-4CA0-ACE7-C560A76EE38D}" type="presParOf" srcId="{CC54D1D0-59F6-4AB3-B703-882B84F5575B}" destId="{A16A066B-D4CA-4008-9750-CF96D62DE1AD}" srcOrd="8" destOrd="0" presId="urn:microsoft.com/office/officeart/2005/8/layout/lProcess2"/>
    <dgm:cxn modelId="{52B12ED8-C810-4E45-A156-380948051FDE}" type="presParOf" srcId="{CC54D1D0-59F6-4AB3-B703-882B84F5575B}" destId="{ED19B594-98BF-4603-A520-0C2BECF49ADC}" srcOrd="9" destOrd="0" presId="urn:microsoft.com/office/officeart/2005/8/layout/lProcess2"/>
    <dgm:cxn modelId="{D1FA7F78-8C15-4918-921E-68AED12C3381}" type="presParOf" srcId="{CC54D1D0-59F6-4AB3-B703-882B84F5575B}" destId="{7EDD2CA3-BB65-4560-88B1-A76333AE84D5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8EA344-BFB0-41B3-82C7-D54AE3721CC1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1FB64A0-0EAA-4E0F-9EEA-FAD317E4EC9A}">
      <dgm:prSet phldrT="[Text]" custT="1"/>
      <dgm:spPr/>
      <dgm:t>
        <a:bodyPr/>
        <a:lstStyle/>
        <a:p>
          <a:r>
            <a:rPr lang="en-US" sz="3000" b="1" dirty="0" smtClean="0"/>
            <a:t>Symptoms</a:t>
          </a:r>
          <a:endParaRPr lang="en-US" sz="3000" b="1" dirty="0"/>
        </a:p>
      </dgm:t>
    </dgm:pt>
    <dgm:pt modelId="{951FEEB2-DE2E-45B7-BFB4-723D2C08CE92}" type="parTrans" cxnId="{D6D3714A-9439-439E-8690-339104CA80CD}">
      <dgm:prSet/>
      <dgm:spPr/>
      <dgm:t>
        <a:bodyPr/>
        <a:lstStyle/>
        <a:p>
          <a:endParaRPr lang="en-US"/>
        </a:p>
      </dgm:t>
    </dgm:pt>
    <dgm:pt modelId="{C4A548DE-C8E7-4362-84AA-9BCDD2E362F8}" type="sibTrans" cxnId="{D6D3714A-9439-439E-8690-339104CA80CD}">
      <dgm:prSet/>
      <dgm:spPr/>
      <dgm:t>
        <a:bodyPr/>
        <a:lstStyle/>
        <a:p>
          <a:endParaRPr lang="en-US"/>
        </a:p>
      </dgm:t>
    </dgm:pt>
    <dgm:pt modelId="{577EB14C-BEC7-460E-BBC2-AD9AA8855788}">
      <dgm:prSet phldrT="[Text]"/>
      <dgm:spPr/>
      <dgm:t>
        <a:bodyPr/>
        <a:lstStyle/>
        <a:p>
          <a:r>
            <a:rPr lang="en-US" b="1" dirty="0" smtClean="0"/>
            <a:t>Confused</a:t>
          </a:r>
          <a:endParaRPr lang="en-US" b="1" dirty="0"/>
        </a:p>
      </dgm:t>
    </dgm:pt>
    <dgm:pt modelId="{9459FC3D-A64D-4BF8-AFCC-5A4F828666FD}" type="parTrans" cxnId="{04874308-C36D-49FF-9493-32E5988723CD}">
      <dgm:prSet/>
      <dgm:spPr/>
      <dgm:t>
        <a:bodyPr/>
        <a:lstStyle/>
        <a:p>
          <a:endParaRPr lang="en-US"/>
        </a:p>
      </dgm:t>
    </dgm:pt>
    <dgm:pt modelId="{345166A3-A317-43A7-A040-2328DB241F88}" type="sibTrans" cxnId="{04874308-C36D-49FF-9493-32E5988723CD}">
      <dgm:prSet/>
      <dgm:spPr/>
      <dgm:t>
        <a:bodyPr/>
        <a:lstStyle/>
        <a:p>
          <a:endParaRPr lang="en-US"/>
        </a:p>
      </dgm:t>
    </dgm:pt>
    <dgm:pt modelId="{3CB8507D-F4E5-473B-B623-A4E50DDBDA69}">
      <dgm:prSet phldrT="[Text]"/>
      <dgm:spPr/>
      <dgm:t>
        <a:bodyPr/>
        <a:lstStyle/>
        <a:p>
          <a:r>
            <a:rPr lang="en-US" b="1" dirty="0" smtClean="0"/>
            <a:t>Disoriented</a:t>
          </a:r>
          <a:endParaRPr lang="en-US" b="1" dirty="0"/>
        </a:p>
      </dgm:t>
    </dgm:pt>
    <dgm:pt modelId="{48EC39CB-A563-4CE5-8328-5C12BE139CDC}" type="parTrans" cxnId="{ECA0FCB3-F4E0-44B3-B91E-26C158B1495F}">
      <dgm:prSet/>
      <dgm:spPr/>
      <dgm:t>
        <a:bodyPr/>
        <a:lstStyle/>
        <a:p>
          <a:endParaRPr lang="en-US"/>
        </a:p>
      </dgm:t>
    </dgm:pt>
    <dgm:pt modelId="{2C0F36F3-025E-441A-A68C-D1454B5B3347}" type="sibTrans" cxnId="{ECA0FCB3-F4E0-44B3-B91E-26C158B1495F}">
      <dgm:prSet/>
      <dgm:spPr/>
      <dgm:t>
        <a:bodyPr/>
        <a:lstStyle/>
        <a:p>
          <a:endParaRPr lang="en-US"/>
        </a:p>
      </dgm:t>
    </dgm:pt>
    <dgm:pt modelId="{1D2BB921-25DD-4545-9502-61FEE94B37E7}">
      <dgm:prSet phldrT="[Text]" custT="1"/>
      <dgm:spPr/>
      <dgm:t>
        <a:bodyPr/>
        <a:lstStyle/>
        <a:p>
          <a:r>
            <a:rPr lang="en-US" sz="3000" b="1" dirty="0" smtClean="0"/>
            <a:t>CT/MRI Findings*</a:t>
          </a:r>
        </a:p>
      </dgm:t>
    </dgm:pt>
    <dgm:pt modelId="{43063086-DC45-4198-8BFD-B0311907891A}" type="parTrans" cxnId="{FDD56321-5084-4B1B-8F0A-9E3A4E4B4408}">
      <dgm:prSet/>
      <dgm:spPr/>
      <dgm:t>
        <a:bodyPr/>
        <a:lstStyle/>
        <a:p>
          <a:endParaRPr lang="en-US"/>
        </a:p>
      </dgm:t>
    </dgm:pt>
    <dgm:pt modelId="{9BBFBD08-6958-43B7-9D96-62D48F39BE48}" type="sibTrans" cxnId="{FDD56321-5084-4B1B-8F0A-9E3A4E4B4408}">
      <dgm:prSet/>
      <dgm:spPr/>
      <dgm:t>
        <a:bodyPr/>
        <a:lstStyle/>
        <a:p>
          <a:endParaRPr lang="en-US"/>
        </a:p>
      </dgm:t>
    </dgm:pt>
    <dgm:pt modelId="{949144B6-701F-4252-B2F9-47A8F80F8FF6}">
      <dgm:prSet phldrT="[Text]"/>
      <dgm:spPr/>
      <dgm:t>
        <a:bodyPr/>
        <a:lstStyle/>
        <a:p>
          <a:r>
            <a:rPr lang="en-US" b="1" dirty="0" smtClean="0"/>
            <a:t>Mass effect</a:t>
          </a:r>
          <a:endParaRPr lang="en-US" b="1" dirty="0"/>
        </a:p>
      </dgm:t>
    </dgm:pt>
    <dgm:pt modelId="{E5C9AAEA-48BE-49DC-BC90-0BCD2936635B}" type="parTrans" cxnId="{B0652161-807A-4D4C-82D3-0BDF76522F6A}">
      <dgm:prSet/>
      <dgm:spPr/>
      <dgm:t>
        <a:bodyPr/>
        <a:lstStyle/>
        <a:p>
          <a:endParaRPr lang="en-US"/>
        </a:p>
      </dgm:t>
    </dgm:pt>
    <dgm:pt modelId="{101858DE-9CA3-4BC4-9A09-66916C962675}" type="sibTrans" cxnId="{B0652161-807A-4D4C-82D3-0BDF76522F6A}">
      <dgm:prSet/>
      <dgm:spPr/>
      <dgm:t>
        <a:bodyPr/>
        <a:lstStyle/>
        <a:p>
          <a:endParaRPr lang="en-US"/>
        </a:p>
      </dgm:t>
    </dgm:pt>
    <dgm:pt modelId="{9509E791-EF31-425C-9983-E91C37F04F60}">
      <dgm:prSet phldrT="[Text]" custT="1"/>
      <dgm:spPr/>
      <dgm:t>
        <a:bodyPr/>
        <a:lstStyle/>
        <a:p>
          <a:r>
            <a:rPr lang="en-US" sz="3000" b="1" dirty="0" smtClean="0"/>
            <a:t>Diagnosis</a:t>
          </a:r>
          <a:endParaRPr lang="en-US" sz="3000" b="1" dirty="0"/>
        </a:p>
      </dgm:t>
    </dgm:pt>
    <dgm:pt modelId="{CB037490-C427-417F-A1B0-59EBEF9EAF88}" type="parTrans" cxnId="{75C872DD-2071-4D3E-9A2C-BF22E55C5DAE}">
      <dgm:prSet/>
      <dgm:spPr/>
      <dgm:t>
        <a:bodyPr/>
        <a:lstStyle/>
        <a:p>
          <a:endParaRPr lang="en-US"/>
        </a:p>
      </dgm:t>
    </dgm:pt>
    <dgm:pt modelId="{A273A123-40DD-4F30-854A-D212445B185C}" type="sibTrans" cxnId="{75C872DD-2071-4D3E-9A2C-BF22E55C5DAE}">
      <dgm:prSet/>
      <dgm:spPr/>
      <dgm:t>
        <a:bodyPr/>
        <a:lstStyle/>
        <a:p>
          <a:endParaRPr lang="en-US"/>
        </a:p>
      </dgm:t>
    </dgm:pt>
    <dgm:pt modelId="{ADA1C338-5F91-4770-801C-9C502AC4C87D}">
      <dgm:prSet phldrT="[Text]"/>
      <dgm:spPr/>
      <dgm:t>
        <a:bodyPr/>
        <a:lstStyle/>
        <a:p>
          <a:r>
            <a:rPr lang="en-US" b="1" dirty="0" smtClean="0"/>
            <a:t>Hydrocephalus</a:t>
          </a:r>
          <a:endParaRPr lang="en-US" b="1" dirty="0"/>
        </a:p>
      </dgm:t>
    </dgm:pt>
    <dgm:pt modelId="{84073BE7-4826-4692-BE4C-4DFA1DECA3B2}" type="parTrans" cxnId="{2D2B5FB2-7461-4AF8-A3DC-9F2F34D65C73}">
      <dgm:prSet/>
      <dgm:spPr/>
      <dgm:t>
        <a:bodyPr/>
        <a:lstStyle/>
        <a:p>
          <a:endParaRPr lang="en-US"/>
        </a:p>
      </dgm:t>
    </dgm:pt>
    <dgm:pt modelId="{6565B783-5038-4F32-9EF4-A7A4B7DFFA65}" type="sibTrans" cxnId="{2D2B5FB2-7461-4AF8-A3DC-9F2F34D65C73}">
      <dgm:prSet/>
      <dgm:spPr/>
      <dgm:t>
        <a:bodyPr/>
        <a:lstStyle/>
        <a:p>
          <a:endParaRPr lang="en-US"/>
        </a:p>
      </dgm:t>
    </dgm:pt>
    <dgm:pt modelId="{32CF22A9-D982-4C4A-A551-B33529BA88B6}">
      <dgm:prSet phldrT="[Text]"/>
      <dgm:spPr/>
      <dgm:t>
        <a:bodyPr/>
        <a:lstStyle/>
        <a:p>
          <a:r>
            <a:rPr lang="en-US" b="1" dirty="0" smtClean="0"/>
            <a:t>Headache</a:t>
          </a:r>
          <a:endParaRPr lang="en-US" b="1" dirty="0"/>
        </a:p>
      </dgm:t>
    </dgm:pt>
    <dgm:pt modelId="{DAD2735D-0C52-4F9A-837C-EF23EBC681D2}" type="parTrans" cxnId="{E9DDF54F-15B7-4B36-BDBE-D212DDABE037}">
      <dgm:prSet/>
      <dgm:spPr/>
      <dgm:t>
        <a:bodyPr/>
        <a:lstStyle/>
        <a:p>
          <a:endParaRPr lang="en-US"/>
        </a:p>
      </dgm:t>
    </dgm:pt>
    <dgm:pt modelId="{C72360B2-8FAF-4942-870E-A778E312B35F}" type="sibTrans" cxnId="{E9DDF54F-15B7-4B36-BDBE-D212DDABE037}">
      <dgm:prSet/>
      <dgm:spPr/>
      <dgm:t>
        <a:bodyPr/>
        <a:lstStyle/>
        <a:p>
          <a:endParaRPr lang="en-US"/>
        </a:p>
      </dgm:t>
    </dgm:pt>
    <dgm:pt modelId="{67F92A56-4CBE-4FBB-A8A4-9F08EE844E07}">
      <dgm:prSet phldrT="[Text]"/>
      <dgm:spPr/>
      <dgm:t>
        <a:bodyPr/>
        <a:lstStyle/>
        <a:p>
          <a:r>
            <a:rPr lang="en-US" b="1" dirty="0" smtClean="0"/>
            <a:t>Poor coordination</a:t>
          </a:r>
          <a:endParaRPr lang="en-US" b="1" dirty="0"/>
        </a:p>
      </dgm:t>
    </dgm:pt>
    <dgm:pt modelId="{31C32279-ABAC-4BBC-9D43-113CB0C1466D}" type="parTrans" cxnId="{21EF3EE5-BD8C-42F4-9B4D-1921DDE06547}">
      <dgm:prSet/>
      <dgm:spPr/>
      <dgm:t>
        <a:bodyPr/>
        <a:lstStyle/>
        <a:p>
          <a:endParaRPr lang="en-US"/>
        </a:p>
      </dgm:t>
    </dgm:pt>
    <dgm:pt modelId="{D678FA71-2448-4E75-81CE-8F42523E7890}" type="sibTrans" cxnId="{21EF3EE5-BD8C-42F4-9B4D-1921DDE06547}">
      <dgm:prSet/>
      <dgm:spPr/>
      <dgm:t>
        <a:bodyPr/>
        <a:lstStyle/>
        <a:p>
          <a:endParaRPr lang="en-US"/>
        </a:p>
      </dgm:t>
    </dgm:pt>
    <dgm:pt modelId="{4311F811-5CB8-494B-8E49-5B34B24495B2}">
      <dgm:prSet phldrT="[Text]"/>
      <dgm:spPr/>
      <dgm:t>
        <a:bodyPr/>
        <a:lstStyle/>
        <a:p>
          <a:r>
            <a:rPr lang="en-US" b="1" dirty="0" smtClean="0"/>
            <a:t>Lethargic</a:t>
          </a:r>
          <a:endParaRPr lang="en-US" b="1" dirty="0"/>
        </a:p>
      </dgm:t>
    </dgm:pt>
    <dgm:pt modelId="{F8261B5D-24F9-4520-A48E-454FD952B524}" type="parTrans" cxnId="{E8790DFC-CE68-4311-9E4B-238C27F839B2}">
      <dgm:prSet/>
      <dgm:spPr/>
      <dgm:t>
        <a:bodyPr/>
        <a:lstStyle/>
        <a:p>
          <a:endParaRPr lang="en-US"/>
        </a:p>
      </dgm:t>
    </dgm:pt>
    <dgm:pt modelId="{D8037D4B-3A2E-41AF-856C-6D3284E13AFC}" type="sibTrans" cxnId="{E8790DFC-CE68-4311-9E4B-238C27F839B2}">
      <dgm:prSet/>
      <dgm:spPr/>
      <dgm:t>
        <a:bodyPr/>
        <a:lstStyle/>
        <a:p>
          <a:endParaRPr lang="en-US"/>
        </a:p>
      </dgm:t>
    </dgm:pt>
    <dgm:pt modelId="{7AD953DE-C521-4BA0-8596-3BD39C62861D}">
      <dgm:prSet phldrT="[Text]"/>
      <dgm:spPr/>
      <dgm:t>
        <a:bodyPr/>
        <a:lstStyle/>
        <a:p>
          <a:r>
            <a:rPr lang="en-US" b="1" dirty="0" smtClean="0"/>
            <a:t>Vomiting</a:t>
          </a:r>
          <a:endParaRPr lang="en-US" b="1" dirty="0"/>
        </a:p>
      </dgm:t>
    </dgm:pt>
    <dgm:pt modelId="{D752C6BA-F9D0-46F9-97B9-05B8D08D8AEE}" type="parTrans" cxnId="{87FDCD52-90AC-4FFE-8C54-D461344374F2}">
      <dgm:prSet/>
      <dgm:spPr/>
      <dgm:t>
        <a:bodyPr/>
        <a:lstStyle/>
        <a:p>
          <a:endParaRPr lang="en-US"/>
        </a:p>
      </dgm:t>
    </dgm:pt>
    <dgm:pt modelId="{12424033-512C-41A0-B325-290FE11838BA}" type="sibTrans" cxnId="{87FDCD52-90AC-4FFE-8C54-D461344374F2}">
      <dgm:prSet/>
      <dgm:spPr/>
      <dgm:t>
        <a:bodyPr/>
        <a:lstStyle/>
        <a:p>
          <a:endParaRPr lang="en-US"/>
        </a:p>
      </dgm:t>
    </dgm:pt>
    <dgm:pt modelId="{B2296C4C-4204-468F-B596-479C9F7D9A02}">
      <dgm:prSet phldrT="[Text]"/>
      <dgm:spPr/>
      <dgm:t>
        <a:bodyPr/>
        <a:lstStyle/>
        <a:p>
          <a:r>
            <a:rPr lang="en-US" b="1" dirty="0" smtClean="0"/>
            <a:t>Mid-line shift</a:t>
          </a:r>
          <a:endParaRPr lang="en-US" b="1" dirty="0"/>
        </a:p>
      </dgm:t>
    </dgm:pt>
    <dgm:pt modelId="{9219D755-DA50-4D05-A131-3CECBB1FAF16}" type="parTrans" cxnId="{FDD3724B-2E0A-4630-919A-D6DEBB0EDFDA}">
      <dgm:prSet/>
      <dgm:spPr/>
      <dgm:t>
        <a:bodyPr/>
        <a:lstStyle/>
        <a:p>
          <a:endParaRPr lang="en-US"/>
        </a:p>
      </dgm:t>
    </dgm:pt>
    <dgm:pt modelId="{15579CC0-9F28-44FF-B6A1-B461E1B85E76}" type="sibTrans" cxnId="{FDD3724B-2E0A-4630-919A-D6DEBB0EDFDA}">
      <dgm:prSet/>
      <dgm:spPr/>
      <dgm:t>
        <a:bodyPr/>
        <a:lstStyle/>
        <a:p>
          <a:endParaRPr lang="en-US"/>
        </a:p>
      </dgm:t>
    </dgm:pt>
    <dgm:pt modelId="{53D61D3F-97F1-44B2-9CDD-B9512F786499}">
      <dgm:prSet phldrT="[Text]"/>
      <dgm:spPr/>
      <dgm:t>
        <a:bodyPr/>
        <a:lstStyle/>
        <a:p>
          <a:r>
            <a:rPr lang="en-US" b="1" dirty="0" smtClean="0"/>
            <a:t>Increase ventricle size</a:t>
          </a:r>
          <a:endParaRPr lang="en-US" b="1" dirty="0"/>
        </a:p>
      </dgm:t>
    </dgm:pt>
    <dgm:pt modelId="{676EEA51-0A80-40BF-9BE0-791032EE4500}" type="parTrans" cxnId="{B741194C-4396-4BEC-B88E-062F2ACF7DD8}">
      <dgm:prSet/>
      <dgm:spPr/>
      <dgm:t>
        <a:bodyPr/>
        <a:lstStyle/>
        <a:p>
          <a:endParaRPr lang="en-US"/>
        </a:p>
      </dgm:t>
    </dgm:pt>
    <dgm:pt modelId="{2E067E54-4C2D-4B5E-A848-C0E96A7A6604}" type="sibTrans" cxnId="{B741194C-4396-4BEC-B88E-062F2ACF7DD8}">
      <dgm:prSet/>
      <dgm:spPr/>
      <dgm:t>
        <a:bodyPr/>
        <a:lstStyle/>
        <a:p>
          <a:endParaRPr lang="en-US"/>
        </a:p>
      </dgm:t>
    </dgm:pt>
    <dgm:pt modelId="{E0F1C54C-1624-4BA7-AF5A-BD4BF3DCA67A}">
      <dgm:prSet phldrT="[Text]"/>
      <dgm:spPr/>
      <dgm:t>
        <a:bodyPr/>
        <a:lstStyle/>
        <a:p>
          <a:r>
            <a:rPr lang="en-US" b="1" dirty="0" smtClean="0"/>
            <a:t>Effacement</a:t>
          </a:r>
          <a:endParaRPr lang="en-US" b="1" dirty="0"/>
        </a:p>
      </dgm:t>
    </dgm:pt>
    <dgm:pt modelId="{A5C39D9C-B0F7-47F2-B15D-C54322A167F1}" type="parTrans" cxnId="{BF171355-22D0-4407-80FD-AA65EF4B1FDF}">
      <dgm:prSet/>
      <dgm:spPr/>
      <dgm:t>
        <a:bodyPr/>
        <a:lstStyle/>
        <a:p>
          <a:endParaRPr lang="en-US"/>
        </a:p>
      </dgm:t>
    </dgm:pt>
    <dgm:pt modelId="{67BB7E29-B77A-4E2D-B8B4-31FAFBC9DA57}" type="sibTrans" cxnId="{BF171355-22D0-4407-80FD-AA65EF4B1FDF}">
      <dgm:prSet/>
      <dgm:spPr/>
      <dgm:t>
        <a:bodyPr/>
        <a:lstStyle/>
        <a:p>
          <a:endParaRPr lang="en-US"/>
        </a:p>
      </dgm:t>
    </dgm:pt>
    <dgm:pt modelId="{57FF2511-5D81-48EA-85E8-949FFA43C04A}">
      <dgm:prSet phldrT="[Text]"/>
      <dgm:spPr/>
      <dgm:t>
        <a:bodyPr/>
        <a:lstStyle/>
        <a:p>
          <a:r>
            <a:rPr lang="en-US" b="1" dirty="0" smtClean="0"/>
            <a:t>Herniation</a:t>
          </a:r>
          <a:endParaRPr lang="en-US" b="1" dirty="0"/>
        </a:p>
      </dgm:t>
    </dgm:pt>
    <dgm:pt modelId="{96B92AC6-4BF5-4EB6-96C7-707ABAC0A056}" type="parTrans" cxnId="{1981AAE8-2F76-4CB9-95FA-9F0AE80E8D6C}">
      <dgm:prSet/>
      <dgm:spPr/>
      <dgm:t>
        <a:bodyPr/>
        <a:lstStyle/>
        <a:p>
          <a:endParaRPr lang="en-US"/>
        </a:p>
      </dgm:t>
    </dgm:pt>
    <dgm:pt modelId="{512C830A-1A18-40FE-9432-CE156A8D09E8}" type="sibTrans" cxnId="{1981AAE8-2F76-4CB9-95FA-9F0AE80E8D6C}">
      <dgm:prSet/>
      <dgm:spPr/>
      <dgm:t>
        <a:bodyPr/>
        <a:lstStyle/>
        <a:p>
          <a:endParaRPr lang="en-US"/>
        </a:p>
      </dgm:t>
    </dgm:pt>
    <dgm:pt modelId="{351C49E2-218B-4DB9-8D1B-0314E9CA8DA0}">
      <dgm:prSet phldrT="[Text]"/>
      <dgm:spPr/>
      <dgm:t>
        <a:bodyPr/>
        <a:lstStyle/>
        <a:p>
          <a:r>
            <a:rPr lang="en-US" b="1" dirty="0" smtClean="0"/>
            <a:t>Brain tumor/neoplasm</a:t>
          </a:r>
          <a:endParaRPr lang="en-US" b="1" dirty="0"/>
        </a:p>
      </dgm:t>
    </dgm:pt>
    <dgm:pt modelId="{C598E891-379D-4396-9460-6B0C24CD82C1}" type="parTrans" cxnId="{3B95100A-FFA0-40E1-9070-B33F3AC29E62}">
      <dgm:prSet/>
      <dgm:spPr/>
      <dgm:t>
        <a:bodyPr/>
        <a:lstStyle/>
        <a:p>
          <a:endParaRPr lang="en-US"/>
        </a:p>
      </dgm:t>
    </dgm:pt>
    <dgm:pt modelId="{3DBBB3CC-B668-44E5-B37C-999048000917}" type="sibTrans" cxnId="{3B95100A-FFA0-40E1-9070-B33F3AC29E62}">
      <dgm:prSet/>
      <dgm:spPr/>
      <dgm:t>
        <a:bodyPr/>
        <a:lstStyle/>
        <a:p>
          <a:endParaRPr lang="en-US"/>
        </a:p>
      </dgm:t>
    </dgm:pt>
    <dgm:pt modelId="{AB45E4C0-9424-42A9-895E-E115087D1670}">
      <dgm:prSet phldrT="[Text]"/>
      <dgm:spPr/>
      <dgm:t>
        <a:bodyPr/>
        <a:lstStyle/>
        <a:p>
          <a:r>
            <a:rPr lang="en-US" b="1" dirty="0" smtClean="0"/>
            <a:t>Intracranial hemorrhage (ICH)</a:t>
          </a:r>
          <a:endParaRPr lang="en-US" b="1" dirty="0"/>
        </a:p>
      </dgm:t>
    </dgm:pt>
    <dgm:pt modelId="{B88C68BB-5401-435B-9DED-A7403E6FB539}" type="parTrans" cxnId="{73230F4D-3C6C-4E19-8C08-7B040F19FA6E}">
      <dgm:prSet/>
      <dgm:spPr/>
      <dgm:t>
        <a:bodyPr/>
        <a:lstStyle/>
        <a:p>
          <a:endParaRPr lang="en-US"/>
        </a:p>
      </dgm:t>
    </dgm:pt>
    <dgm:pt modelId="{506A68FD-241E-48EC-992F-975B75C7C0FC}" type="sibTrans" cxnId="{73230F4D-3C6C-4E19-8C08-7B040F19FA6E}">
      <dgm:prSet/>
      <dgm:spPr/>
      <dgm:t>
        <a:bodyPr/>
        <a:lstStyle/>
        <a:p>
          <a:endParaRPr lang="en-US"/>
        </a:p>
      </dgm:t>
    </dgm:pt>
    <dgm:pt modelId="{CF839E87-3B0C-4699-8401-460952FA40ED}">
      <dgm:prSet phldrT="[Text]" custT="1"/>
      <dgm:spPr/>
      <dgm:t>
        <a:bodyPr/>
        <a:lstStyle/>
        <a:p>
          <a:r>
            <a:rPr lang="en-US" sz="3000" b="1" dirty="0" smtClean="0"/>
            <a:t>Plan</a:t>
          </a:r>
          <a:endParaRPr lang="en-US" sz="3000" b="1" dirty="0"/>
        </a:p>
      </dgm:t>
    </dgm:pt>
    <dgm:pt modelId="{453C18E9-4C44-47D5-BA5B-A95755DEF193}" type="parTrans" cxnId="{4271943E-7AD0-4FEA-90BD-29C63869B2EA}">
      <dgm:prSet/>
      <dgm:spPr/>
      <dgm:t>
        <a:bodyPr/>
        <a:lstStyle/>
        <a:p>
          <a:endParaRPr lang="en-US"/>
        </a:p>
      </dgm:t>
    </dgm:pt>
    <dgm:pt modelId="{96DC809B-90D1-4365-B793-CAB9343F507D}" type="sibTrans" cxnId="{4271943E-7AD0-4FEA-90BD-29C63869B2EA}">
      <dgm:prSet/>
      <dgm:spPr/>
      <dgm:t>
        <a:bodyPr/>
        <a:lstStyle/>
        <a:p>
          <a:endParaRPr lang="en-US"/>
        </a:p>
      </dgm:t>
    </dgm:pt>
    <dgm:pt modelId="{8B0B5081-75ED-43B2-B9C4-8354F55A698E}">
      <dgm:prSet phldrT="[Text]"/>
      <dgm:spPr/>
      <dgm:t>
        <a:bodyPr/>
        <a:lstStyle/>
        <a:p>
          <a:r>
            <a:rPr lang="en-US" b="1" dirty="0" smtClean="0"/>
            <a:t>Elevated Head of Bed</a:t>
          </a:r>
          <a:endParaRPr lang="en-US" b="1" dirty="0"/>
        </a:p>
      </dgm:t>
    </dgm:pt>
    <dgm:pt modelId="{61B99BB4-3A39-4C16-A2E3-7AACE60D61C7}" type="parTrans" cxnId="{2FFC04BB-6CE0-4C5C-8278-93C85C05C27D}">
      <dgm:prSet/>
      <dgm:spPr/>
      <dgm:t>
        <a:bodyPr/>
        <a:lstStyle/>
        <a:p>
          <a:endParaRPr lang="en-US"/>
        </a:p>
      </dgm:t>
    </dgm:pt>
    <dgm:pt modelId="{435E89FE-7498-43E2-865D-FD5078015547}" type="sibTrans" cxnId="{2FFC04BB-6CE0-4C5C-8278-93C85C05C27D}">
      <dgm:prSet/>
      <dgm:spPr/>
      <dgm:t>
        <a:bodyPr/>
        <a:lstStyle/>
        <a:p>
          <a:endParaRPr lang="en-US"/>
        </a:p>
      </dgm:t>
    </dgm:pt>
    <dgm:pt modelId="{4D16B345-2AC0-49AB-B15F-8BCD70A414C1}">
      <dgm:prSet phldrT="[Text]"/>
      <dgm:spPr/>
      <dgm:t>
        <a:bodyPr/>
        <a:lstStyle/>
        <a:p>
          <a:r>
            <a:rPr lang="en-US" b="1" dirty="0" smtClean="0"/>
            <a:t>Decompression</a:t>
          </a:r>
          <a:endParaRPr lang="en-US" b="1" dirty="0"/>
        </a:p>
      </dgm:t>
    </dgm:pt>
    <dgm:pt modelId="{CD49300C-D4F3-4C1C-AFB1-92525291E487}" type="parTrans" cxnId="{4D3B2916-916E-4B94-BF4F-1EE87DE65238}">
      <dgm:prSet/>
      <dgm:spPr/>
      <dgm:t>
        <a:bodyPr/>
        <a:lstStyle/>
        <a:p>
          <a:endParaRPr lang="en-US"/>
        </a:p>
      </dgm:t>
    </dgm:pt>
    <dgm:pt modelId="{6E4AA51C-1A6E-4914-B1E2-FC613F4EAFCB}" type="sibTrans" cxnId="{4D3B2916-916E-4B94-BF4F-1EE87DE65238}">
      <dgm:prSet/>
      <dgm:spPr/>
      <dgm:t>
        <a:bodyPr/>
        <a:lstStyle/>
        <a:p>
          <a:endParaRPr lang="en-US"/>
        </a:p>
      </dgm:t>
    </dgm:pt>
    <dgm:pt modelId="{198541A7-604B-45B0-A99B-69EF40270683}">
      <dgm:prSet phldrT="[Text]"/>
      <dgm:spPr/>
      <dgm:t>
        <a:bodyPr/>
        <a:lstStyle/>
        <a:p>
          <a:r>
            <a:rPr lang="en-US" b="1" dirty="0" smtClean="0"/>
            <a:t>EVD placement</a:t>
          </a:r>
          <a:endParaRPr lang="en-US" b="1" dirty="0"/>
        </a:p>
      </dgm:t>
    </dgm:pt>
    <dgm:pt modelId="{2709114F-4507-405F-A5A0-A7D905A2AA0F}" type="parTrans" cxnId="{54D01815-4A9D-4F4E-BBC7-814093C5C6BE}">
      <dgm:prSet/>
      <dgm:spPr/>
      <dgm:t>
        <a:bodyPr/>
        <a:lstStyle/>
        <a:p>
          <a:endParaRPr lang="en-US"/>
        </a:p>
      </dgm:t>
    </dgm:pt>
    <dgm:pt modelId="{E333054E-45B7-4492-8AAD-67B9D661CBFA}" type="sibTrans" cxnId="{54D01815-4A9D-4F4E-BBC7-814093C5C6BE}">
      <dgm:prSet/>
      <dgm:spPr/>
      <dgm:t>
        <a:bodyPr/>
        <a:lstStyle/>
        <a:p>
          <a:endParaRPr lang="en-US"/>
        </a:p>
      </dgm:t>
    </dgm:pt>
    <dgm:pt modelId="{482B9349-8E2C-47B6-B327-118BDF43EFC6}">
      <dgm:prSet phldrT="[Text]"/>
      <dgm:spPr/>
      <dgm:t>
        <a:bodyPr/>
        <a:lstStyle/>
        <a:p>
          <a:r>
            <a:rPr lang="en-US" b="1" dirty="0" smtClean="0"/>
            <a:t>Tumor Resection</a:t>
          </a:r>
          <a:endParaRPr lang="en-US" b="1" dirty="0"/>
        </a:p>
      </dgm:t>
    </dgm:pt>
    <dgm:pt modelId="{45AC510E-29A1-4154-B03E-BE498BE36756}" type="parTrans" cxnId="{F86D4D4A-E036-48EB-B5FE-15FF612B68B1}">
      <dgm:prSet/>
      <dgm:spPr/>
      <dgm:t>
        <a:bodyPr/>
        <a:lstStyle/>
        <a:p>
          <a:endParaRPr lang="en-US"/>
        </a:p>
      </dgm:t>
    </dgm:pt>
    <dgm:pt modelId="{01A55D69-5DB8-4EC7-8DE7-D1CF8283EF4C}" type="sibTrans" cxnId="{F86D4D4A-E036-48EB-B5FE-15FF612B68B1}">
      <dgm:prSet/>
      <dgm:spPr/>
      <dgm:t>
        <a:bodyPr/>
        <a:lstStyle/>
        <a:p>
          <a:endParaRPr lang="en-US"/>
        </a:p>
      </dgm:t>
    </dgm:pt>
    <dgm:pt modelId="{1463D77D-E79C-4A55-8380-6B2421A41DF6}">
      <dgm:prSet phldrT="[Text]"/>
      <dgm:spPr/>
      <dgm:t>
        <a:bodyPr/>
        <a:lstStyle/>
        <a:p>
          <a:r>
            <a:rPr lang="en-US" b="1" dirty="0" smtClean="0"/>
            <a:t>Evacuation of ICH</a:t>
          </a:r>
          <a:endParaRPr lang="en-US" b="1" dirty="0"/>
        </a:p>
      </dgm:t>
    </dgm:pt>
    <dgm:pt modelId="{3AD0E01A-4A24-452F-B04E-3D03F74C3B3E}" type="parTrans" cxnId="{C040C6ED-F5A7-4C14-AABC-AE0D5314D1DE}">
      <dgm:prSet/>
      <dgm:spPr/>
      <dgm:t>
        <a:bodyPr/>
        <a:lstStyle/>
        <a:p>
          <a:endParaRPr lang="en-US"/>
        </a:p>
      </dgm:t>
    </dgm:pt>
    <dgm:pt modelId="{59C75A36-3018-4EDB-96B5-E499861B1FD4}" type="sibTrans" cxnId="{C040C6ED-F5A7-4C14-AABC-AE0D5314D1DE}">
      <dgm:prSet/>
      <dgm:spPr/>
      <dgm:t>
        <a:bodyPr/>
        <a:lstStyle/>
        <a:p>
          <a:endParaRPr lang="en-US"/>
        </a:p>
      </dgm:t>
    </dgm:pt>
    <dgm:pt modelId="{22BEBE74-99E6-4894-8776-D871B8A505E2}">
      <dgm:prSet phldrT="[Text]"/>
      <dgm:spPr/>
      <dgm:t>
        <a:bodyPr/>
        <a:lstStyle/>
        <a:p>
          <a:r>
            <a:rPr lang="en-US" b="1" dirty="0" smtClean="0"/>
            <a:t>Shunt Revision</a:t>
          </a:r>
          <a:endParaRPr lang="en-US" b="1" dirty="0"/>
        </a:p>
      </dgm:t>
    </dgm:pt>
    <dgm:pt modelId="{EC791178-622E-4A3C-9CB3-A6CD9BF0234D}" type="parTrans" cxnId="{33305394-EF09-4331-812F-59C90DAB856F}">
      <dgm:prSet/>
      <dgm:spPr/>
      <dgm:t>
        <a:bodyPr/>
        <a:lstStyle/>
        <a:p>
          <a:endParaRPr lang="en-US"/>
        </a:p>
      </dgm:t>
    </dgm:pt>
    <dgm:pt modelId="{924A100A-A6C6-4D0E-8BD4-5ACBB4AC7F27}" type="sibTrans" cxnId="{33305394-EF09-4331-812F-59C90DAB856F}">
      <dgm:prSet/>
      <dgm:spPr/>
      <dgm:t>
        <a:bodyPr/>
        <a:lstStyle/>
        <a:p>
          <a:endParaRPr lang="en-US"/>
        </a:p>
      </dgm:t>
    </dgm:pt>
    <dgm:pt modelId="{7760EF8B-8B9B-4ED8-842E-617BDA582D46}">
      <dgm:prSet phldrT="[Text]"/>
      <dgm:spPr/>
      <dgm:t>
        <a:bodyPr/>
        <a:lstStyle/>
        <a:p>
          <a:r>
            <a:rPr lang="en-US" b="1" dirty="0" smtClean="0"/>
            <a:t>VP shunt malfunction</a:t>
          </a:r>
          <a:endParaRPr lang="en-US" b="1" dirty="0"/>
        </a:p>
      </dgm:t>
    </dgm:pt>
    <dgm:pt modelId="{2DF1A07F-DBC2-4C1E-A62F-F5531D243CA6}" type="parTrans" cxnId="{A4EF3C7F-50AA-4866-A3DE-224062429C7A}">
      <dgm:prSet/>
      <dgm:spPr/>
      <dgm:t>
        <a:bodyPr/>
        <a:lstStyle/>
        <a:p>
          <a:endParaRPr lang="en-US"/>
        </a:p>
      </dgm:t>
    </dgm:pt>
    <dgm:pt modelId="{7E11CFE6-0072-44F3-A880-D2E72FADCFA6}" type="sibTrans" cxnId="{A4EF3C7F-50AA-4866-A3DE-224062429C7A}">
      <dgm:prSet/>
      <dgm:spPr/>
      <dgm:t>
        <a:bodyPr/>
        <a:lstStyle/>
        <a:p>
          <a:endParaRPr lang="en-US"/>
        </a:p>
      </dgm:t>
    </dgm:pt>
    <dgm:pt modelId="{6B2B79FB-ACD8-4707-82AF-0E572C497726}">
      <dgm:prSet phldrT="[Text]"/>
      <dgm:spPr/>
      <dgm:t>
        <a:bodyPr/>
        <a:lstStyle/>
        <a:p>
          <a:r>
            <a:rPr lang="en-US" b="1" smtClean="0"/>
            <a:t>Shunt </a:t>
          </a:r>
          <a:r>
            <a:rPr lang="en-US" b="1" dirty="0" smtClean="0"/>
            <a:t>Placement</a:t>
          </a:r>
          <a:endParaRPr lang="en-US" b="1" dirty="0"/>
        </a:p>
      </dgm:t>
    </dgm:pt>
    <dgm:pt modelId="{2B4B46BD-1273-4DBB-A761-5D0AE389CD71}" type="parTrans" cxnId="{D77AC52D-29F1-4C22-8820-E90596743C0F}">
      <dgm:prSet/>
      <dgm:spPr/>
    </dgm:pt>
    <dgm:pt modelId="{723592C6-EC55-48F0-AB42-6369BA08B8DF}" type="sibTrans" cxnId="{D77AC52D-29F1-4C22-8820-E90596743C0F}">
      <dgm:prSet/>
      <dgm:spPr/>
    </dgm:pt>
    <dgm:pt modelId="{E752DEB1-4B31-4E38-A648-BF7C8C34F356}" type="pres">
      <dgm:prSet presAssocID="{AD8EA344-BFB0-41B3-82C7-D54AE3721CC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10AA6E-6FFA-439F-86B6-734B47C0189F}" type="pres">
      <dgm:prSet presAssocID="{C1FB64A0-0EAA-4E0F-9EEA-FAD317E4EC9A}" presName="compNode" presStyleCnt="0"/>
      <dgm:spPr/>
      <dgm:t>
        <a:bodyPr/>
        <a:lstStyle/>
        <a:p>
          <a:endParaRPr lang="en-US"/>
        </a:p>
      </dgm:t>
    </dgm:pt>
    <dgm:pt modelId="{9113B440-B2F0-46E6-A11E-845B49EC5AE2}" type="pres">
      <dgm:prSet presAssocID="{C1FB64A0-0EAA-4E0F-9EEA-FAD317E4EC9A}" presName="aNode" presStyleLbl="bgShp" presStyleIdx="0" presStyleCnt="4"/>
      <dgm:spPr/>
      <dgm:t>
        <a:bodyPr/>
        <a:lstStyle/>
        <a:p>
          <a:endParaRPr lang="en-US"/>
        </a:p>
      </dgm:t>
    </dgm:pt>
    <dgm:pt modelId="{246C5234-7E35-4E46-821A-B3767E063968}" type="pres">
      <dgm:prSet presAssocID="{C1FB64A0-0EAA-4E0F-9EEA-FAD317E4EC9A}" presName="textNode" presStyleLbl="bgShp" presStyleIdx="0" presStyleCnt="4"/>
      <dgm:spPr/>
      <dgm:t>
        <a:bodyPr/>
        <a:lstStyle/>
        <a:p>
          <a:endParaRPr lang="en-US"/>
        </a:p>
      </dgm:t>
    </dgm:pt>
    <dgm:pt modelId="{807F88C8-2CC1-48DD-B45C-898504E704FB}" type="pres">
      <dgm:prSet presAssocID="{C1FB64A0-0EAA-4E0F-9EEA-FAD317E4EC9A}" presName="compChildNode" presStyleCnt="0"/>
      <dgm:spPr/>
      <dgm:t>
        <a:bodyPr/>
        <a:lstStyle/>
        <a:p>
          <a:endParaRPr lang="en-US"/>
        </a:p>
      </dgm:t>
    </dgm:pt>
    <dgm:pt modelId="{5A5D40CD-8B96-4089-BAD9-5ED0CE42F5B9}" type="pres">
      <dgm:prSet presAssocID="{C1FB64A0-0EAA-4E0F-9EEA-FAD317E4EC9A}" presName="theInnerList" presStyleCnt="0"/>
      <dgm:spPr/>
      <dgm:t>
        <a:bodyPr/>
        <a:lstStyle/>
        <a:p>
          <a:endParaRPr lang="en-US"/>
        </a:p>
      </dgm:t>
    </dgm:pt>
    <dgm:pt modelId="{4383114E-25FF-4ADB-9F85-0BE6204C3D19}" type="pres">
      <dgm:prSet presAssocID="{577EB14C-BEC7-460E-BBC2-AD9AA8855788}" presName="child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BFACD-CC68-4E79-88B4-E58C57872A12}" type="pres">
      <dgm:prSet presAssocID="{577EB14C-BEC7-460E-BBC2-AD9AA8855788}" presName="aSpace2" presStyleCnt="0"/>
      <dgm:spPr/>
      <dgm:t>
        <a:bodyPr/>
        <a:lstStyle/>
        <a:p>
          <a:endParaRPr lang="en-US"/>
        </a:p>
      </dgm:t>
    </dgm:pt>
    <dgm:pt modelId="{2ECB7335-CE77-46F9-8674-8CED13A4D29C}" type="pres">
      <dgm:prSet presAssocID="{3CB8507D-F4E5-473B-B623-A4E50DDBDA69}" presName="childNode" presStyleLbl="node1" presStyleIdx="1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BF289-FD3E-4F5F-82CD-2F29483E63A8}" type="pres">
      <dgm:prSet presAssocID="{3CB8507D-F4E5-473B-B623-A4E50DDBDA69}" presName="aSpace2" presStyleCnt="0"/>
      <dgm:spPr/>
      <dgm:t>
        <a:bodyPr/>
        <a:lstStyle/>
        <a:p>
          <a:endParaRPr lang="en-US"/>
        </a:p>
      </dgm:t>
    </dgm:pt>
    <dgm:pt modelId="{E50B5B7D-28DA-4A76-A309-3B15C6FF387D}" type="pres">
      <dgm:prSet presAssocID="{32CF22A9-D982-4C4A-A551-B33529BA88B6}" presName="childNode" presStyleLbl="node1" presStyleIdx="2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2F48E-FD98-4764-9E12-DF566F7BBB9A}" type="pres">
      <dgm:prSet presAssocID="{32CF22A9-D982-4C4A-A551-B33529BA88B6}" presName="aSpace2" presStyleCnt="0"/>
      <dgm:spPr/>
      <dgm:t>
        <a:bodyPr/>
        <a:lstStyle/>
        <a:p>
          <a:endParaRPr lang="en-US"/>
        </a:p>
      </dgm:t>
    </dgm:pt>
    <dgm:pt modelId="{464C9849-8125-42BE-B6DD-7FB77483A74F}" type="pres">
      <dgm:prSet presAssocID="{67F92A56-4CBE-4FBB-A8A4-9F08EE844E07}" presName="childNode" presStyleLbl="node1" presStyleIdx="3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68B7C-7239-4615-A47E-F7549CBF98AD}" type="pres">
      <dgm:prSet presAssocID="{67F92A56-4CBE-4FBB-A8A4-9F08EE844E07}" presName="aSpace2" presStyleCnt="0"/>
      <dgm:spPr/>
      <dgm:t>
        <a:bodyPr/>
        <a:lstStyle/>
        <a:p>
          <a:endParaRPr lang="en-US"/>
        </a:p>
      </dgm:t>
    </dgm:pt>
    <dgm:pt modelId="{DF5F1641-ABE4-4A85-B183-9C25335EEEAE}" type="pres">
      <dgm:prSet presAssocID="{4311F811-5CB8-494B-8E49-5B34B24495B2}" presName="childNode" presStyleLbl="node1" presStyleIdx="4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CA50F-EFC1-4626-9AEF-E7C8B8323745}" type="pres">
      <dgm:prSet presAssocID="{4311F811-5CB8-494B-8E49-5B34B24495B2}" presName="aSpace2" presStyleCnt="0"/>
      <dgm:spPr/>
      <dgm:t>
        <a:bodyPr/>
        <a:lstStyle/>
        <a:p>
          <a:endParaRPr lang="en-US"/>
        </a:p>
      </dgm:t>
    </dgm:pt>
    <dgm:pt modelId="{9E3258A4-599F-49B9-95AB-57CA976CDF0C}" type="pres">
      <dgm:prSet presAssocID="{7AD953DE-C521-4BA0-8596-3BD39C62861D}" presName="childNode" presStyleLbl="node1" presStyleIdx="5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455A0-2AD2-4957-AE0A-A939EFEF576E}" type="pres">
      <dgm:prSet presAssocID="{C1FB64A0-0EAA-4E0F-9EEA-FAD317E4EC9A}" presName="aSpace" presStyleCnt="0"/>
      <dgm:spPr/>
      <dgm:t>
        <a:bodyPr/>
        <a:lstStyle/>
        <a:p>
          <a:endParaRPr lang="en-US"/>
        </a:p>
      </dgm:t>
    </dgm:pt>
    <dgm:pt modelId="{DB0863B5-C3C7-45CE-B99C-300CC32872DF}" type="pres">
      <dgm:prSet presAssocID="{1D2BB921-25DD-4545-9502-61FEE94B37E7}" presName="compNode" presStyleCnt="0"/>
      <dgm:spPr/>
      <dgm:t>
        <a:bodyPr/>
        <a:lstStyle/>
        <a:p>
          <a:endParaRPr lang="en-US"/>
        </a:p>
      </dgm:t>
    </dgm:pt>
    <dgm:pt modelId="{D629287E-579C-4595-8A85-3BBAC1F4ABE0}" type="pres">
      <dgm:prSet presAssocID="{1D2BB921-25DD-4545-9502-61FEE94B37E7}" presName="aNode" presStyleLbl="bgShp" presStyleIdx="1" presStyleCnt="4"/>
      <dgm:spPr/>
      <dgm:t>
        <a:bodyPr/>
        <a:lstStyle/>
        <a:p>
          <a:endParaRPr lang="en-US"/>
        </a:p>
      </dgm:t>
    </dgm:pt>
    <dgm:pt modelId="{DFBB4A82-0D52-438D-A6E6-865768F2304F}" type="pres">
      <dgm:prSet presAssocID="{1D2BB921-25DD-4545-9502-61FEE94B37E7}" presName="textNode" presStyleLbl="bgShp" presStyleIdx="1" presStyleCnt="4"/>
      <dgm:spPr/>
      <dgm:t>
        <a:bodyPr/>
        <a:lstStyle/>
        <a:p>
          <a:endParaRPr lang="en-US"/>
        </a:p>
      </dgm:t>
    </dgm:pt>
    <dgm:pt modelId="{A045F545-4846-4163-B8A0-A0EE4B470AF8}" type="pres">
      <dgm:prSet presAssocID="{1D2BB921-25DD-4545-9502-61FEE94B37E7}" presName="compChildNode" presStyleCnt="0"/>
      <dgm:spPr/>
      <dgm:t>
        <a:bodyPr/>
        <a:lstStyle/>
        <a:p>
          <a:endParaRPr lang="en-US"/>
        </a:p>
      </dgm:t>
    </dgm:pt>
    <dgm:pt modelId="{376ED2B4-2A96-4053-86AC-FAE277DF2178}" type="pres">
      <dgm:prSet presAssocID="{1D2BB921-25DD-4545-9502-61FEE94B37E7}" presName="theInnerList" presStyleCnt="0"/>
      <dgm:spPr/>
      <dgm:t>
        <a:bodyPr/>
        <a:lstStyle/>
        <a:p>
          <a:endParaRPr lang="en-US"/>
        </a:p>
      </dgm:t>
    </dgm:pt>
    <dgm:pt modelId="{13EACBE4-BF1C-4B80-A7DA-3D6B7603D378}" type="pres">
      <dgm:prSet presAssocID="{949144B6-701F-4252-B2F9-47A8F80F8FF6}" presName="childNode" presStyleLbl="node1" presStyleIdx="6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841C4-E36D-4F57-BEFD-C17550FB65F7}" type="pres">
      <dgm:prSet presAssocID="{949144B6-701F-4252-B2F9-47A8F80F8FF6}" presName="aSpace2" presStyleCnt="0"/>
      <dgm:spPr/>
      <dgm:t>
        <a:bodyPr/>
        <a:lstStyle/>
        <a:p>
          <a:endParaRPr lang="en-US"/>
        </a:p>
      </dgm:t>
    </dgm:pt>
    <dgm:pt modelId="{609DD967-F82C-452C-97E1-C409ED2ADD9E}" type="pres">
      <dgm:prSet presAssocID="{B2296C4C-4204-468F-B596-479C9F7D9A02}" presName="childNode" presStyleLbl="node1" presStyleIdx="7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65388-CBA3-4ACB-A1E0-D9A7099B7D86}" type="pres">
      <dgm:prSet presAssocID="{B2296C4C-4204-468F-B596-479C9F7D9A02}" presName="aSpace2" presStyleCnt="0"/>
      <dgm:spPr/>
      <dgm:t>
        <a:bodyPr/>
        <a:lstStyle/>
        <a:p>
          <a:endParaRPr lang="en-US"/>
        </a:p>
      </dgm:t>
    </dgm:pt>
    <dgm:pt modelId="{B43C5203-8BCD-4FFD-ACF5-E28B70813AF7}" type="pres">
      <dgm:prSet presAssocID="{53D61D3F-97F1-44B2-9CDD-B9512F786499}" presName="childNode" presStyleLbl="node1" presStyleIdx="8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807A4-892B-40FE-9A32-12FCD064FE48}" type="pres">
      <dgm:prSet presAssocID="{53D61D3F-97F1-44B2-9CDD-B9512F786499}" presName="aSpace2" presStyleCnt="0"/>
      <dgm:spPr/>
      <dgm:t>
        <a:bodyPr/>
        <a:lstStyle/>
        <a:p>
          <a:endParaRPr lang="en-US"/>
        </a:p>
      </dgm:t>
    </dgm:pt>
    <dgm:pt modelId="{F34D94E6-1CD3-4AC5-8195-1A9A4343881E}" type="pres">
      <dgm:prSet presAssocID="{E0F1C54C-1624-4BA7-AF5A-BD4BF3DCA67A}" presName="childNode" presStyleLbl="node1" presStyleIdx="9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BD2D6-E00F-421D-95FF-894C3C931301}" type="pres">
      <dgm:prSet presAssocID="{E0F1C54C-1624-4BA7-AF5A-BD4BF3DCA67A}" presName="aSpace2" presStyleCnt="0"/>
      <dgm:spPr/>
      <dgm:t>
        <a:bodyPr/>
        <a:lstStyle/>
        <a:p>
          <a:endParaRPr lang="en-US"/>
        </a:p>
      </dgm:t>
    </dgm:pt>
    <dgm:pt modelId="{17131F48-FBC8-4518-8734-87517E0C9B14}" type="pres">
      <dgm:prSet presAssocID="{57FF2511-5D81-48EA-85E8-949FFA43C04A}" presName="childNode" presStyleLbl="node1" presStyleIdx="10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DC3B3-3D84-4771-BDBE-4EDD72DA5AA1}" type="pres">
      <dgm:prSet presAssocID="{1D2BB921-25DD-4545-9502-61FEE94B37E7}" presName="aSpace" presStyleCnt="0"/>
      <dgm:spPr/>
      <dgm:t>
        <a:bodyPr/>
        <a:lstStyle/>
        <a:p>
          <a:endParaRPr lang="en-US"/>
        </a:p>
      </dgm:t>
    </dgm:pt>
    <dgm:pt modelId="{A35F289E-B5A9-483B-88C5-EE9A25D51925}" type="pres">
      <dgm:prSet presAssocID="{9509E791-EF31-425C-9983-E91C37F04F60}" presName="compNode" presStyleCnt="0"/>
      <dgm:spPr/>
      <dgm:t>
        <a:bodyPr/>
        <a:lstStyle/>
        <a:p>
          <a:endParaRPr lang="en-US"/>
        </a:p>
      </dgm:t>
    </dgm:pt>
    <dgm:pt modelId="{3AEFA124-5582-477C-B939-435C3E46E0CA}" type="pres">
      <dgm:prSet presAssocID="{9509E791-EF31-425C-9983-E91C37F04F60}" presName="aNode" presStyleLbl="bgShp" presStyleIdx="2" presStyleCnt="4"/>
      <dgm:spPr/>
      <dgm:t>
        <a:bodyPr/>
        <a:lstStyle/>
        <a:p>
          <a:endParaRPr lang="en-US"/>
        </a:p>
      </dgm:t>
    </dgm:pt>
    <dgm:pt modelId="{391CF0FE-5BD0-42D9-85A3-4AAEDDC29FB2}" type="pres">
      <dgm:prSet presAssocID="{9509E791-EF31-425C-9983-E91C37F04F60}" presName="textNode" presStyleLbl="bgShp" presStyleIdx="2" presStyleCnt="4"/>
      <dgm:spPr/>
      <dgm:t>
        <a:bodyPr/>
        <a:lstStyle/>
        <a:p>
          <a:endParaRPr lang="en-US"/>
        </a:p>
      </dgm:t>
    </dgm:pt>
    <dgm:pt modelId="{DB4CD985-9B92-4E5F-8174-269ECE9AAB94}" type="pres">
      <dgm:prSet presAssocID="{9509E791-EF31-425C-9983-E91C37F04F60}" presName="compChildNode" presStyleCnt="0"/>
      <dgm:spPr/>
      <dgm:t>
        <a:bodyPr/>
        <a:lstStyle/>
        <a:p>
          <a:endParaRPr lang="en-US"/>
        </a:p>
      </dgm:t>
    </dgm:pt>
    <dgm:pt modelId="{CB452839-A10E-4BAB-AD26-04FFD96E239D}" type="pres">
      <dgm:prSet presAssocID="{9509E791-EF31-425C-9983-E91C37F04F60}" presName="theInnerList" presStyleCnt="0"/>
      <dgm:spPr/>
      <dgm:t>
        <a:bodyPr/>
        <a:lstStyle/>
        <a:p>
          <a:endParaRPr lang="en-US"/>
        </a:p>
      </dgm:t>
    </dgm:pt>
    <dgm:pt modelId="{E773D7A6-56CF-49F5-A065-F8F6A12A3CD2}" type="pres">
      <dgm:prSet presAssocID="{ADA1C338-5F91-4770-801C-9C502AC4C87D}" presName="childNode" presStyleLbl="node1" presStyleIdx="11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B8E46-2230-47E0-9913-DBF376958BBA}" type="pres">
      <dgm:prSet presAssocID="{ADA1C338-5F91-4770-801C-9C502AC4C87D}" presName="aSpace2" presStyleCnt="0"/>
      <dgm:spPr/>
      <dgm:t>
        <a:bodyPr/>
        <a:lstStyle/>
        <a:p>
          <a:endParaRPr lang="en-US"/>
        </a:p>
      </dgm:t>
    </dgm:pt>
    <dgm:pt modelId="{F306626B-E9E4-4D28-B1B5-3D963E27A5D9}" type="pres">
      <dgm:prSet presAssocID="{7760EF8B-8B9B-4ED8-842E-617BDA582D46}" presName="childNode" presStyleLbl="node1" presStyleIdx="12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1996-D08C-48C9-8DFE-C56FAA50ECE3}" type="pres">
      <dgm:prSet presAssocID="{7760EF8B-8B9B-4ED8-842E-617BDA582D46}" presName="aSpace2" presStyleCnt="0"/>
      <dgm:spPr/>
      <dgm:t>
        <a:bodyPr/>
        <a:lstStyle/>
        <a:p>
          <a:endParaRPr lang="en-US"/>
        </a:p>
      </dgm:t>
    </dgm:pt>
    <dgm:pt modelId="{7818AC7E-B560-45A3-9833-914E5566D7EE}" type="pres">
      <dgm:prSet presAssocID="{351C49E2-218B-4DB9-8D1B-0314E9CA8DA0}" presName="childNode" presStyleLbl="node1" presStyleIdx="13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7325B-ECB8-4B0A-BF57-92FC5BAE4C36}" type="pres">
      <dgm:prSet presAssocID="{351C49E2-218B-4DB9-8D1B-0314E9CA8DA0}" presName="aSpace2" presStyleCnt="0"/>
      <dgm:spPr/>
      <dgm:t>
        <a:bodyPr/>
        <a:lstStyle/>
        <a:p>
          <a:endParaRPr lang="en-US"/>
        </a:p>
      </dgm:t>
    </dgm:pt>
    <dgm:pt modelId="{3FF75E97-FBC3-45E8-8CB0-F871A2929A04}" type="pres">
      <dgm:prSet presAssocID="{AB45E4C0-9424-42A9-895E-E115087D1670}" presName="childNode" presStyleLbl="node1" presStyleIdx="14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6C62D-0DEC-444D-AA33-237C74042D41}" type="pres">
      <dgm:prSet presAssocID="{9509E791-EF31-425C-9983-E91C37F04F60}" presName="aSpace" presStyleCnt="0"/>
      <dgm:spPr/>
      <dgm:t>
        <a:bodyPr/>
        <a:lstStyle/>
        <a:p>
          <a:endParaRPr lang="en-US"/>
        </a:p>
      </dgm:t>
    </dgm:pt>
    <dgm:pt modelId="{D4E1DF09-3A60-4805-9F89-E11627D39374}" type="pres">
      <dgm:prSet presAssocID="{CF839E87-3B0C-4699-8401-460952FA40ED}" presName="compNode" presStyleCnt="0"/>
      <dgm:spPr/>
      <dgm:t>
        <a:bodyPr/>
        <a:lstStyle/>
        <a:p>
          <a:endParaRPr lang="en-US"/>
        </a:p>
      </dgm:t>
    </dgm:pt>
    <dgm:pt modelId="{CC045E9C-3111-4361-A672-2CB80DBF446B}" type="pres">
      <dgm:prSet presAssocID="{CF839E87-3B0C-4699-8401-460952FA40ED}" presName="aNode" presStyleLbl="bgShp" presStyleIdx="3" presStyleCnt="4"/>
      <dgm:spPr/>
      <dgm:t>
        <a:bodyPr/>
        <a:lstStyle/>
        <a:p>
          <a:endParaRPr lang="en-US"/>
        </a:p>
      </dgm:t>
    </dgm:pt>
    <dgm:pt modelId="{D68995A9-B9E6-442C-935B-8FDBD5868ACC}" type="pres">
      <dgm:prSet presAssocID="{CF839E87-3B0C-4699-8401-460952FA40ED}" presName="textNode" presStyleLbl="bgShp" presStyleIdx="3" presStyleCnt="4"/>
      <dgm:spPr/>
      <dgm:t>
        <a:bodyPr/>
        <a:lstStyle/>
        <a:p>
          <a:endParaRPr lang="en-US"/>
        </a:p>
      </dgm:t>
    </dgm:pt>
    <dgm:pt modelId="{32BF8CD4-3B4C-4CD9-A066-25E75F9B1320}" type="pres">
      <dgm:prSet presAssocID="{CF839E87-3B0C-4699-8401-460952FA40ED}" presName="compChildNode" presStyleCnt="0"/>
      <dgm:spPr/>
      <dgm:t>
        <a:bodyPr/>
        <a:lstStyle/>
        <a:p>
          <a:endParaRPr lang="en-US"/>
        </a:p>
      </dgm:t>
    </dgm:pt>
    <dgm:pt modelId="{CC54D1D0-59F6-4AB3-B703-882B84F5575B}" type="pres">
      <dgm:prSet presAssocID="{CF839E87-3B0C-4699-8401-460952FA40ED}" presName="theInnerList" presStyleCnt="0"/>
      <dgm:spPr/>
      <dgm:t>
        <a:bodyPr/>
        <a:lstStyle/>
        <a:p>
          <a:endParaRPr lang="en-US"/>
        </a:p>
      </dgm:t>
    </dgm:pt>
    <dgm:pt modelId="{7E3761CC-EBB8-470A-BC1B-B4CD6EC50B91}" type="pres">
      <dgm:prSet presAssocID="{8B0B5081-75ED-43B2-B9C4-8354F55A698E}" presName="childNode" presStyleLbl="node1" presStyleIdx="15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199D9-0365-4F3A-A577-07F57B5B404F}" type="pres">
      <dgm:prSet presAssocID="{8B0B5081-75ED-43B2-B9C4-8354F55A698E}" presName="aSpace2" presStyleCnt="0"/>
      <dgm:spPr/>
      <dgm:t>
        <a:bodyPr/>
        <a:lstStyle/>
        <a:p>
          <a:endParaRPr lang="en-US"/>
        </a:p>
      </dgm:t>
    </dgm:pt>
    <dgm:pt modelId="{844BC103-0BAB-4B00-9A44-A1FCA430EAC4}" type="pres">
      <dgm:prSet presAssocID="{6B2B79FB-ACD8-4707-82AF-0E572C497726}" presName="childNode" presStyleLbl="node1" presStyleIdx="16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4F7FC-FB2B-4E23-A7C9-0914E5B5E892}" type="pres">
      <dgm:prSet presAssocID="{6B2B79FB-ACD8-4707-82AF-0E572C497726}" presName="aSpace2" presStyleCnt="0"/>
      <dgm:spPr/>
    </dgm:pt>
    <dgm:pt modelId="{01F12D32-CADE-47D0-9D8D-15AE55410FB4}" type="pres">
      <dgm:prSet presAssocID="{22BEBE74-99E6-4894-8776-D871B8A505E2}" presName="childNode" presStyleLbl="node1" presStyleIdx="17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7AFB5-467B-43BE-BBDA-7CA640103B84}" type="pres">
      <dgm:prSet presAssocID="{22BEBE74-99E6-4894-8776-D871B8A505E2}" presName="aSpace2" presStyleCnt="0"/>
      <dgm:spPr/>
      <dgm:t>
        <a:bodyPr/>
        <a:lstStyle/>
        <a:p>
          <a:endParaRPr lang="en-US"/>
        </a:p>
      </dgm:t>
    </dgm:pt>
    <dgm:pt modelId="{E3852EEF-8BE0-428B-9546-8A92DC846D6D}" type="pres">
      <dgm:prSet presAssocID="{4D16B345-2AC0-49AB-B15F-8BCD70A414C1}" presName="childNode" presStyleLbl="node1" presStyleIdx="18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F3BE3-026F-4A0C-83EE-5F12990DD452}" type="pres">
      <dgm:prSet presAssocID="{4D16B345-2AC0-49AB-B15F-8BCD70A414C1}" presName="aSpace2" presStyleCnt="0"/>
      <dgm:spPr/>
      <dgm:t>
        <a:bodyPr/>
        <a:lstStyle/>
        <a:p>
          <a:endParaRPr lang="en-US"/>
        </a:p>
      </dgm:t>
    </dgm:pt>
    <dgm:pt modelId="{753BA7D5-3BAA-4548-AE90-2087D6A49136}" type="pres">
      <dgm:prSet presAssocID="{198541A7-604B-45B0-A99B-69EF40270683}" presName="childNode" presStyleLbl="node1" presStyleIdx="19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9E1B0-4C12-43B7-9D3F-3469717CE1D2}" type="pres">
      <dgm:prSet presAssocID="{198541A7-604B-45B0-A99B-69EF40270683}" presName="aSpace2" presStyleCnt="0"/>
      <dgm:spPr/>
      <dgm:t>
        <a:bodyPr/>
        <a:lstStyle/>
        <a:p>
          <a:endParaRPr lang="en-US"/>
        </a:p>
      </dgm:t>
    </dgm:pt>
    <dgm:pt modelId="{785CC99B-DCB2-4FCB-B8ED-2ABC2A7312CA}" type="pres">
      <dgm:prSet presAssocID="{482B9349-8E2C-47B6-B327-118BDF43EFC6}" presName="childNode" presStyleLbl="node1" presStyleIdx="20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2AF8B-E557-4082-B05E-C46B085A01D9}" type="pres">
      <dgm:prSet presAssocID="{482B9349-8E2C-47B6-B327-118BDF43EFC6}" presName="aSpace2" presStyleCnt="0"/>
      <dgm:spPr/>
      <dgm:t>
        <a:bodyPr/>
        <a:lstStyle/>
        <a:p>
          <a:endParaRPr lang="en-US"/>
        </a:p>
      </dgm:t>
    </dgm:pt>
    <dgm:pt modelId="{0CEAB8C7-ABCE-415D-B66E-78A16B341129}" type="pres">
      <dgm:prSet presAssocID="{1463D77D-E79C-4A55-8380-6B2421A41DF6}" presName="childNode" presStyleLbl="node1" presStyleIdx="21" presStyleCnt="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954DA7-04E1-4E4B-B798-9499A60D4C1E}" type="presOf" srcId="{8B0B5081-75ED-43B2-B9C4-8354F55A698E}" destId="{7E3761CC-EBB8-470A-BC1B-B4CD6EC50B91}" srcOrd="0" destOrd="0" presId="urn:microsoft.com/office/officeart/2005/8/layout/lProcess2"/>
    <dgm:cxn modelId="{D785857B-A426-49AF-8ABA-68EC79D50BE1}" type="presOf" srcId="{7760EF8B-8B9B-4ED8-842E-617BDA582D46}" destId="{F306626B-E9E4-4D28-B1B5-3D963E27A5D9}" srcOrd="0" destOrd="0" presId="urn:microsoft.com/office/officeart/2005/8/layout/lProcess2"/>
    <dgm:cxn modelId="{2B0E6326-2B7E-4519-AE82-52366BAAEFFD}" type="presOf" srcId="{4311F811-5CB8-494B-8E49-5B34B24495B2}" destId="{DF5F1641-ABE4-4A85-B183-9C25335EEEAE}" srcOrd="0" destOrd="0" presId="urn:microsoft.com/office/officeart/2005/8/layout/lProcess2"/>
    <dgm:cxn modelId="{75C872DD-2071-4D3E-9A2C-BF22E55C5DAE}" srcId="{AD8EA344-BFB0-41B3-82C7-D54AE3721CC1}" destId="{9509E791-EF31-425C-9983-E91C37F04F60}" srcOrd="2" destOrd="0" parTransId="{CB037490-C427-417F-A1B0-59EBEF9EAF88}" sibTransId="{A273A123-40DD-4F30-854A-D212445B185C}"/>
    <dgm:cxn modelId="{597585C4-7B64-417B-88B5-3CA3D5B8F962}" type="presOf" srcId="{ADA1C338-5F91-4770-801C-9C502AC4C87D}" destId="{E773D7A6-56CF-49F5-A065-F8F6A12A3CD2}" srcOrd="0" destOrd="0" presId="urn:microsoft.com/office/officeart/2005/8/layout/lProcess2"/>
    <dgm:cxn modelId="{DC63C453-FEDE-4A07-BD43-8491E4EF7DB6}" type="presOf" srcId="{7AD953DE-C521-4BA0-8596-3BD39C62861D}" destId="{9E3258A4-599F-49B9-95AB-57CA976CDF0C}" srcOrd="0" destOrd="0" presId="urn:microsoft.com/office/officeart/2005/8/layout/lProcess2"/>
    <dgm:cxn modelId="{C040C6ED-F5A7-4C14-AABC-AE0D5314D1DE}" srcId="{CF839E87-3B0C-4699-8401-460952FA40ED}" destId="{1463D77D-E79C-4A55-8380-6B2421A41DF6}" srcOrd="6" destOrd="0" parTransId="{3AD0E01A-4A24-452F-B04E-3D03F74C3B3E}" sibTransId="{59C75A36-3018-4EDB-96B5-E499861B1FD4}"/>
    <dgm:cxn modelId="{87FDCD52-90AC-4FFE-8C54-D461344374F2}" srcId="{C1FB64A0-0EAA-4E0F-9EEA-FAD317E4EC9A}" destId="{7AD953DE-C521-4BA0-8596-3BD39C62861D}" srcOrd="5" destOrd="0" parTransId="{D752C6BA-F9D0-46F9-97B9-05B8D08D8AEE}" sibTransId="{12424033-512C-41A0-B325-290FE11838BA}"/>
    <dgm:cxn modelId="{3B95100A-FFA0-40E1-9070-B33F3AC29E62}" srcId="{9509E791-EF31-425C-9983-E91C37F04F60}" destId="{351C49E2-218B-4DB9-8D1B-0314E9CA8DA0}" srcOrd="2" destOrd="0" parTransId="{C598E891-379D-4396-9460-6B0C24CD82C1}" sibTransId="{3DBBB3CC-B668-44E5-B37C-999048000917}"/>
    <dgm:cxn modelId="{1981AAE8-2F76-4CB9-95FA-9F0AE80E8D6C}" srcId="{1D2BB921-25DD-4545-9502-61FEE94B37E7}" destId="{57FF2511-5D81-48EA-85E8-949FFA43C04A}" srcOrd="4" destOrd="0" parTransId="{96B92AC6-4BF5-4EB6-96C7-707ABAC0A056}" sibTransId="{512C830A-1A18-40FE-9432-CE156A8D09E8}"/>
    <dgm:cxn modelId="{38987595-B6A5-402D-A21C-43B3EB2DB483}" type="presOf" srcId="{1463D77D-E79C-4A55-8380-6B2421A41DF6}" destId="{0CEAB8C7-ABCE-415D-B66E-78A16B341129}" srcOrd="0" destOrd="0" presId="urn:microsoft.com/office/officeart/2005/8/layout/lProcess2"/>
    <dgm:cxn modelId="{C85F2DEA-8526-40AE-9AA0-0BBAF06180F7}" type="presOf" srcId="{351C49E2-218B-4DB9-8D1B-0314E9CA8DA0}" destId="{7818AC7E-B560-45A3-9833-914E5566D7EE}" srcOrd="0" destOrd="0" presId="urn:microsoft.com/office/officeart/2005/8/layout/lProcess2"/>
    <dgm:cxn modelId="{B741194C-4396-4BEC-B88E-062F2ACF7DD8}" srcId="{1D2BB921-25DD-4545-9502-61FEE94B37E7}" destId="{53D61D3F-97F1-44B2-9CDD-B9512F786499}" srcOrd="2" destOrd="0" parTransId="{676EEA51-0A80-40BF-9BE0-791032EE4500}" sibTransId="{2E067E54-4C2D-4B5E-A848-C0E96A7A6604}"/>
    <dgm:cxn modelId="{33305394-EF09-4331-812F-59C90DAB856F}" srcId="{CF839E87-3B0C-4699-8401-460952FA40ED}" destId="{22BEBE74-99E6-4894-8776-D871B8A505E2}" srcOrd="2" destOrd="0" parTransId="{EC791178-622E-4A3C-9CB3-A6CD9BF0234D}" sibTransId="{924A100A-A6C6-4D0E-8BD4-5ACBB4AC7F27}"/>
    <dgm:cxn modelId="{1DA51775-D763-42D7-87B6-DAD6BA17F715}" type="presOf" srcId="{22BEBE74-99E6-4894-8776-D871B8A505E2}" destId="{01F12D32-CADE-47D0-9D8D-15AE55410FB4}" srcOrd="0" destOrd="0" presId="urn:microsoft.com/office/officeart/2005/8/layout/lProcess2"/>
    <dgm:cxn modelId="{3FF28B80-18A9-4096-A3DC-7A6E4727A6A0}" type="presOf" srcId="{57FF2511-5D81-48EA-85E8-949FFA43C04A}" destId="{17131F48-FBC8-4518-8734-87517E0C9B14}" srcOrd="0" destOrd="0" presId="urn:microsoft.com/office/officeart/2005/8/layout/lProcess2"/>
    <dgm:cxn modelId="{73230F4D-3C6C-4E19-8C08-7B040F19FA6E}" srcId="{9509E791-EF31-425C-9983-E91C37F04F60}" destId="{AB45E4C0-9424-42A9-895E-E115087D1670}" srcOrd="3" destOrd="0" parTransId="{B88C68BB-5401-435B-9DED-A7403E6FB539}" sibTransId="{506A68FD-241E-48EC-992F-975B75C7C0FC}"/>
    <dgm:cxn modelId="{F86D4D4A-E036-48EB-B5FE-15FF612B68B1}" srcId="{CF839E87-3B0C-4699-8401-460952FA40ED}" destId="{482B9349-8E2C-47B6-B327-118BDF43EFC6}" srcOrd="5" destOrd="0" parTransId="{45AC510E-29A1-4154-B03E-BE498BE36756}" sibTransId="{01A55D69-5DB8-4EC7-8DE7-D1CF8283EF4C}"/>
    <dgm:cxn modelId="{2D2B5FB2-7461-4AF8-A3DC-9F2F34D65C73}" srcId="{9509E791-EF31-425C-9983-E91C37F04F60}" destId="{ADA1C338-5F91-4770-801C-9C502AC4C87D}" srcOrd="0" destOrd="0" parTransId="{84073BE7-4826-4692-BE4C-4DFA1DECA3B2}" sibTransId="{6565B783-5038-4F32-9EF4-A7A4B7DFFA65}"/>
    <dgm:cxn modelId="{54D01815-4A9D-4F4E-BBC7-814093C5C6BE}" srcId="{CF839E87-3B0C-4699-8401-460952FA40ED}" destId="{198541A7-604B-45B0-A99B-69EF40270683}" srcOrd="4" destOrd="0" parTransId="{2709114F-4507-405F-A5A0-A7D905A2AA0F}" sibTransId="{E333054E-45B7-4492-8AAD-67B9D661CBFA}"/>
    <dgm:cxn modelId="{FDD3724B-2E0A-4630-919A-D6DEBB0EDFDA}" srcId="{1D2BB921-25DD-4545-9502-61FEE94B37E7}" destId="{B2296C4C-4204-468F-B596-479C9F7D9A02}" srcOrd="1" destOrd="0" parTransId="{9219D755-DA50-4D05-A131-3CECBB1FAF16}" sibTransId="{15579CC0-9F28-44FF-B6A1-B461E1B85E76}"/>
    <dgm:cxn modelId="{D50FAFC8-48B1-42B4-8F3B-DE96B3C50E0C}" type="presOf" srcId="{1D2BB921-25DD-4545-9502-61FEE94B37E7}" destId="{D629287E-579C-4595-8A85-3BBAC1F4ABE0}" srcOrd="0" destOrd="0" presId="urn:microsoft.com/office/officeart/2005/8/layout/lProcess2"/>
    <dgm:cxn modelId="{DE95654B-421C-401E-8EBA-94C6EF35FA02}" type="presOf" srcId="{198541A7-604B-45B0-A99B-69EF40270683}" destId="{753BA7D5-3BAA-4548-AE90-2087D6A49136}" srcOrd="0" destOrd="0" presId="urn:microsoft.com/office/officeart/2005/8/layout/lProcess2"/>
    <dgm:cxn modelId="{D6D3714A-9439-439E-8690-339104CA80CD}" srcId="{AD8EA344-BFB0-41B3-82C7-D54AE3721CC1}" destId="{C1FB64A0-0EAA-4E0F-9EEA-FAD317E4EC9A}" srcOrd="0" destOrd="0" parTransId="{951FEEB2-DE2E-45B7-BFB4-723D2C08CE92}" sibTransId="{C4A548DE-C8E7-4362-84AA-9BCDD2E362F8}"/>
    <dgm:cxn modelId="{DB564B61-2CF2-48B2-84F1-5062D1AB9F2A}" type="presOf" srcId="{32CF22A9-D982-4C4A-A551-B33529BA88B6}" destId="{E50B5B7D-28DA-4A76-A309-3B15C6FF387D}" srcOrd="0" destOrd="0" presId="urn:microsoft.com/office/officeart/2005/8/layout/lProcess2"/>
    <dgm:cxn modelId="{5F972856-654C-4AA9-B032-3574311F6C58}" type="presOf" srcId="{CF839E87-3B0C-4699-8401-460952FA40ED}" destId="{CC045E9C-3111-4361-A672-2CB80DBF446B}" srcOrd="0" destOrd="0" presId="urn:microsoft.com/office/officeart/2005/8/layout/lProcess2"/>
    <dgm:cxn modelId="{C99C05D7-B91B-4D46-A5AE-E954D4C3C2AD}" type="presOf" srcId="{6B2B79FB-ACD8-4707-82AF-0E572C497726}" destId="{844BC103-0BAB-4B00-9A44-A1FCA430EAC4}" srcOrd="0" destOrd="0" presId="urn:microsoft.com/office/officeart/2005/8/layout/lProcess2"/>
    <dgm:cxn modelId="{9A3EE52A-0FF6-437E-A631-3004F986CADA}" type="presOf" srcId="{E0F1C54C-1624-4BA7-AF5A-BD4BF3DCA67A}" destId="{F34D94E6-1CD3-4AC5-8195-1A9A4343881E}" srcOrd="0" destOrd="0" presId="urn:microsoft.com/office/officeart/2005/8/layout/lProcess2"/>
    <dgm:cxn modelId="{4D3B2916-916E-4B94-BF4F-1EE87DE65238}" srcId="{CF839E87-3B0C-4699-8401-460952FA40ED}" destId="{4D16B345-2AC0-49AB-B15F-8BCD70A414C1}" srcOrd="3" destOrd="0" parTransId="{CD49300C-D4F3-4C1C-AFB1-92525291E487}" sibTransId="{6E4AA51C-1A6E-4914-B1E2-FC613F4EAFCB}"/>
    <dgm:cxn modelId="{4271943E-7AD0-4FEA-90BD-29C63869B2EA}" srcId="{AD8EA344-BFB0-41B3-82C7-D54AE3721CC1}" destId="{CF839E87-3B0C-4699-8401-460952FA40ED}" srcOrd="3" destOrd="0" parTransId="{453C18E9-4C44-47D5-BA5B-A95755DEF193}" sibTransId="{96DC809B-90D1-4365-B793-CAB9343F507D}"/>
    <dgm:cxn modelId="{5FDAD679-31EC-4E45-8D24-B02B7AEB785C}" type="presOf" srcId="{C1FB64A0-0EAA-4E0F-9EEA-FAD317E4EC9A}" destId="{9113B440-B2F0-46E6-A11E-845B49EC5AE2}" srcOrd="0" destOrd="0" presId="urn:microsoft.com/office/officeart/2005/8/layout/lProcess2"/>
    <dgm:cxn modelId="{6581AD16-936C-4BED-88C5-13493C456750}" type="presOf" srcId="{53D61D3F-97F1-44B2-9CDD-B9512F786499}" destId="{B43C5203-8BCD-4FFD-ACF5-E28B70813AF7}" srcOrd="0" destOrd="0" presId="urn:microsoft.com/office/officeart/2005/8/layout/lProcess2"/>
    <dgm:cxn modelId="{9FA37C13-4DCE-45AE-8994-41233E5C90C2}" type="presOf" srcId="{CF839E87-3B0C-4699-8401-460952FA40ED}" destId="{D68995A9-B9E6-442C-935B-8FDBD5868ACC}" srcOrd="1" destOrd="0" presId="urn:microsoft.com/office/officeart/2005/8/layout/lProcess2"/>
    <dgm:cxn modelId="{4E51D759-5C49-49EE-8F78-6D4DBA7BFF95}" type="presOf" srcId="{949144B6-701F-4252-B2F9-47A8F80F8FF6}" destId="{13EACBE4-BF1C-4B80-A7DA-3D6B7603D378}" srcOrd="0" destOrd="0" presId="urn:microsoft.com/office/officeart/2005/8/layout/lProcess2"/>
    <dgm:cxn modelId="{76EB565F-5FA7-41EA-9568-8C254C2A14CB}" type="presOf" srcId="{482B9349-8E2C-47B6-B327-118BDF43EFC6}" destId="{785CC99B-DCB2-4FCB-B8ED-2ABC2A7312CA}" srcOrd="0" destOrd="0" presId="urn:microsoft.com/office/officeart/2005/8/layout/lProcess2"/>
    <dgm:cxn modelId="{DA563CF5-66B8-47D5-BB91-49F9189D8B71}" type="presOf" srcId="{4D16B345-2AC0-49AB-B15F-8BCD70A414C1}" destId="{E3852EEF-8BE0-428B-9546-8A92DC846D6D}" srcOrd="0" destOrd="0" presId="urn:microsoft.com/office/officeart/2005/8/layout/lProcess2"/>
    <dgm:cxn modelId="{FB669BDC-2427-4BE5-87A8-44D701AD7A5C}" type="presOf" srcId="{AB45E4C0-9424-42A9-895E-E115087D1670}" destId="{3FF75E97-FBC3-45E8-8CB0-F871A2929A04}" srcOrd="0" destOrd="0" presId="urn:microsoft.com/office/officeart/2005/8/layout/lProcess2"/>
    <dgm:cxn modelId="{21EF3EE5-BD8C-42F4-9B4D-1921DDE06547}" srcId="{C1FB64A0-0EAA-4E0F-9EEA-FAD317E4EC9A}" destId="{67F92A56-4CBE-4FBB-A8A4-9F08EE844E07}" srcOrd="3" destOrd="0" parTransId="{31C32279-ABAC-4BBC-9D43-113CB0C1466D}" sibTransId="{D678FA71-2448-4E75-81CE-8F42523E7890}"/>
    <dgm:cxn modelId="{B0652161-807A-4D4C-82D3-0BDF76522F6A}" srcId="{1D2BB921-25DD-4545-9502-61FEE94B37E7}" destId="{949144B6-701F-4252-B2F9-47A8F80F8FF6}" srcOrd="0" destOrd="0" parTransId="{E5C9AAEA-48BE-49DC-BC90-0BCD2936635B}" sibTransId="{101858DE-9CA3-4BC4-9A09-66916C962675}"/>
    <dgm:cxn modelId="{12BAEC0E-08AD-4088-B7A6-16B0775A26BE}" type="presOf" srcId="{9509E791-EF31-425C-9983-E91C37F04F60}" destId="{3AEFA124-5582-477C-B939-435C3E46E0CA}" srcOrd="0" destOrd="0" presId="urn:microsoft.com/office/officeart/2005/8/layout/lProcess2"/>
    <dgm:cxn modelId="{BF171355-22D0-4407-80FD-AA65EF4B1FDF}" srcId="{1D2BB921-25DD-4545-9502-61FEE94B37E7}" destId="{E0F1C54C-1624-4BA7-AF5A-BD4BF3DCA67A}" srcOrd="3" destOrd="0" parTransId="{A5C39D9C-B0F7-47F2-B15D-C54322A167F1}" sibTransId="{67BB7E29-B77A-4E2D-B8B4-31FAFBC9DA57}"/>
    <dgm:cxn modelId="{9B9FDB74-4992-446F-90A3-BFEC2F9F0D02}" type="presOf" srcId="{9509E791-EF31-425C-9983-E91C37F04F60}" destId="{391CF0FE-5BD0-42D9-85A3-4AAEDDC29FB2}" srcOrd="1" destOrd="0" presId="urn:microsoft.com/office/officeart/2005/8/layout/lProcess2"/>
    <dgm:cxn modelId="{EC334453-20ED-45CF-8271-11DE1562ED0A}" type="presOf" srcId="{577EB14C-BEC7-460E-BBC2-AD9AA8855788}" destId="{4383114E-25FF-4ADB-9F85-0BE6204C3D19}" srcOrd="0" destOrd="0" presId="urn:microsoft.com/office/officeart/2005/8/layout/lProcess2"/>
    <dgm:cxn modelId="{2FFC04BB-6CE0-4C5C-8278-93C85C05C27D}" srcId="{CF839E87-3B0C-4699-8401-460952FA40ED}" destId="{8B0B5081-75ED-43B2-B9C4-8354F55A698E}" srcOrd="0" destOrd="0" parTransId="{61B99BB4-3A39-4C16-A2E3-7AACE60D61C7}" sibTransId="{435E89FE-7498-43E2-865D-FD5078015547}"/>
    <dgm:cxn modelId="{FDD56321-5084-4B1B-8F0A-9E3A4E4B4408}" srcId="{AD8EA344-BFB0-41B3-82C7-D54AE3721CC1}" destId="{1D2BB921-25DD-4545-9502-61FEE94B37E7}" srcOrd="1" destOrd="0" parTransId="{43063086-DC45-4198-8BFD-B0311907891A}" sibTransId="{9BBFBD08-6958-43B7-9D96-62D48F39BE48}"/>
    <dgm:cxn modelId="{8CED416A-11EA-4A92-AB32-DAF70D0CBD42}" type="presOf" srcId="{AD8EA344-BFB0-41B3-82C7-D54AE3721CC1}" destId="{E752DEB1-4B31-4E38-A648-BF7C8C34F356}" srcOrd="0" destOrd="0" presId="urn:microsoft.com/office/officeart/2005/8/layout/lProcess2"/>
    <dgm:cxn modelId="{ECA0FCB3-F4E0-44B3-B91E-26C158B1495F}" srcId="{C1FB64A0-0EAA-4E0F-9EEA-FAD317E4EC9A}" destId="{3CB8507D-F4E5-473B-B623-A4E50DDBDA69}" srcOrd="1" destOrd="0" parTransId="{48EC39CB-A563-4CE5-8328-5C12BE139CDC}" sibTransId="{2C0F36F3-025E-441A-A68C-D1454B5B3347}"/>
    <dgm:cxn modelId="{A4EF3C7F-50AA-4866-A3DE-224062429C7A}" srcId="{9509E791-EF31-425C-9983-E91C37F04F60}" destId="{7760EF8B-8B9B-4ED8-842E-617BDA582D46}" srcOrd="1" destOrd="0" parTransId="{2DF1A07F-DBC2-4C1E-A62F-F5531D243CA6}" sibTransId="{7E11CFE6-0072-44F3-A880-D2E72FADCFA6}"/>
    <dgm:cxn modelId="{BB803943-19CE-4267-8209-C76B18C5D96F}" type="presOf" srcId="{C1FB64A0-0EAA-4E0F-9EEA-FAD317E4EC9A}" destId="{246C5234-7E35-4E46-821A-B3767E063968}" srcOrd="1" destOrd="0" presId="urn:microsoft.com/office/officeart/2005/8/layout/lProcess2"/>
    <dgm:cxn modelId="{DA86CC9C-FEAA-4A8D-88EE-8E900F2B7F0B}" type="presOf" srcId="{1D2BB921-25DD-4545-9502-61FEE94B37E7}" destId="{DFBB4A82-0D52-438D-A6E6-865768F2304F}" srcOrd="1" destOrd="0" presId="urn:microsoft.com/office/officeart/2005/8/layout/lProcess2"/>
    <dgm:cxn modelId="{E9DDF54F-15B7-4B36-BDBE-D212DDABE037}" srcId="{C1FB64A0-0EAA-4E0F-9EEA-FAD317E4EC9A}" destId="{32CF22A9-D982-4C4A-A551-B33529BA88B6}" srcOrd="2" destOrd="0" parTransId="{DAD2735D-0C52-4F9A-837C-EF23EBC681D2}" sibTransId="{C72360B2-8FAF-4942-870E-A778E312B35F}"/>
    <dgm:cxn modelId="{45BD11EF-D284-4666-AD4C-46CC2DA10517}" type="presOf" srcId="{3CB8507D-F4E5-473B-B623-A4E50DDBDA69}" destId="{2ECB7335-CE77-46F9-8674-8CED13A4D29C}" srcOrd="0" destOrd="0" presId="urn:microsoft.com/office/officeart/2005/8/layout/lProcess2"/>
    <dgm:cxn modelId="{E41AC83A-0237-4682-9F71-0C10B7776E09}" type="presOf" srcId="{B2296C4C-4204-468F-B596-479C9F7D9A02}" destId="{609DD967-F82C-452C-97E1-C409ED2ADD9E}" srcOrd="0" destOrd="0" presId="urn:microsoft.com/office/officeart/2005/8/layout/lProcess2"/>
    <dgm:cxn modelId="{D77AC52D-29F1-4C22-8820-E90596743C0F}" srcId="{CF839E87-3B0C-4699-8401-460952FA40ED}" destId="{6B2B79FB-ACD8-4707-82AF-0E572C497726}" srcOrd="1" destOrd="0" parTransId="{2B4B46BD-1273-4DBB-A761-5D0AE389CD71}" sibTransId="{723592C6-EC55-48F0-AB42-6369BA08B8DF}"/>
    <dgm:cxn modelId="{E8790DFC-CE68-4311-9E4B-238C27F839B2}" srcId="{C1FB64A0-0EAA-4E0F-9EEA-FAD317E4EC9A}" destId="{4311F811-5CB8-494B-8E49-5B34B24495B2}" srcOrd="4" destOrd="0" parTransId="{F8261B5D-24F9-4520-A48E-454FD952B524}" sibTransId="{D8037D4B-3A2E-41AF-856C-6D3284E13AFC}"/>
    <dgm:cxn modelId="{4D536C67-44E8-4DF3-867D-65E76B44DFC2}" type="presOf" srcId="{67F92A56-4CBE-4FBB-A8A4-9F08EE844E07}" destId="{464C9849-8125-42BE-B6DD-7FB77483A74F}" srcOrd="0" destOrd="0" presId="urn:microsoft.com/office/officeart/2005/8/layout/lProcess2"/>
    <dgm:cxn modelId="{04874308-C36D-49FF-9493-32E5988723CD}" srcId="{C1FB64A0-0EAA-4E0F-9EEA-FAD317E4EC9A}" destId="{577EB14C-BEC7-460E-BBC2-AD9AA8855788}" srcOrd="0" destOrd="0" parTransId="{9459FC3D-A64D-4BF8-AFCC-5A4F828666FD}" sibTransId="{345166A3-A317-43A7-A040-2328DB241F88}"/>
    <dgm:cxn modelId="{6EBA3873-020F-4138-90E8-1B0102287D5C}" type="presParOf" srcId="{E752DEB1-4B31-4E38-A648-BF7C8C34F356}" destId="{9E10AA6E-6FFA-439F-86B6-734B47C0189F}" srcOrd="0" destOrd="0" presId="urn:microsoft.com/office/officeart/2005/8/layout/lProcess2"/>
    <dgm:cxn modelId="{359C63DC-CA31-4A05-866B-7475D263B8D7}" type="presParOf" srcId="{9E10AA6E-6FFA-439F-86B6-734B47C0189F}" destId="{9113B440-B2F0-46E6-A11E-845B49EC5AE2}" srcOrd="0" destOrd="0" presId="urn:microsoft.com/office/officeart/2005/8/layout/lProcess2"/>
    <dgm:cxn modelId="{6FD93F56-7D2B-42F3-AA3D-841C1339312E}" type="presParOf" srcId="{9E10AA6E-6FFA-439F-86B6-734B47C0189F}" destId="{246C5234-7E35-4E46-821A-B3767E063968}" srcOrd="1" destOrd="0" presId="urn:microsoft.com/office/officeart/2005/8/layout/lProcess2"/>
    <dgm:cxn modelId="{E370D3E5-8085-47A0-98D9-03AFC41E05E1}" type="presParOf" srcId="{9E10AA6E-6FFA-439F-86B6-734B47C0189F}" destId="{807F88C8-2CC1-48DD-B45C-898504E704FB}" srcOrd="2" destOrd="0" presId="urn:microsoft.com/office/officeart/2005/8/layout/lProcess2"/>
    <dgm:cxn modelId="{E879686B-AF15-4A66-B772-D204A44BE6DD}" type="presParOf" srcId="{807F88C8-2CC1-48DD-B45C-898504E704FB}" destId="{5A5D40CD-8B96-4089-BAD9-5ED0CE42F5B9}" srcOrd="0" destOrd="0" presId="urn:microsoft.com/office/officeart/2005/8/layout/lProcess2"/>
    <dgm:cxn modelId="{A4383CD4-C8EE-456A-AA39-378ECA73633A}" type="presParOf" srcId="{5A5D40CD-8B96-4089-BAD9-5ED0CE42F5B9}" destId="{4383114E-25FF-4ADB-9F85-0BE6204C3D19}" srcOrd="0" destOrd="0" presId="urn:microsoft.com/office/officeart/2005/8/layout/lProcess2"/>
    <dgm:cxn modelId="{120CD9B2-0711-4037-B5BE-B9400A6D0352}" type="presParOf" srcId="{5A5D40CD-8B96-4089-BAD9-5ED0CE42F5B9}" destId="{607BFACD-CC68-4E79-88B4-E58C57872A12}" srcOrd="1" destOrd="0" presId="urn:microsoft.com/office/officeart/2005/8/layout/lProcess2"/>
    <dgm:cxn modelId="{40A2B4C5-FE4D-43D7-AD0B-A3CF3C626ACA}" type="presParOf" srcId="{5A5D40CD-8B96-4089-BAD9-5ED0CE42F5B9}" destId="{2ECB7335-CE77-46F9-8674-8CED13A4D29C}" srcOrd="2" destOrd="0" presId="urn:microsoft.com/office/officeart/2005/8/layout/lProcess2"/>
    <dgm:cxn modelId="{28641E89-91D4-4970-A263-FBC74492E278}" type="presParOf" srcId="{5A5D40CD-8B96-4089-BAD9-5ED0CE42F5B9}" destId="{528BF289-FD3E-4F5F-82CD-2F29483E63A8}" srcOrd="3" destOrd="0" presId="urn:microsoft.com/office/officeart/2005/8/layout/lProcess2"/>
    <dgm:cxn modelId="{DD3FCECB-2352-40A6-9B8C-C712BE8DDFBE}" type="presParOf" srcId="{5A5D40CD-8B96-4089-BAD9-5ED0CE42F5B9}" destId="{E50B5B7D-28DA-4A76-A309-3B15C6FF387D}" srcOrd="4" destOrd="0" presId="urn:microsoft.com/office/officeart/2005/8/layout/lProcess2"/>
    <dgm:cxn modelId="{CF2C7D49-4328-4673-BFAC-BF94104004FC}" type="presParOf" srcId="{5A5D40CD-8B96-4089-BAD9-5ED0CE42F5B9}" destId="{D162F48E-FD98-4764-9E12-DF566F7BBB9A}" srcOrd="5" destOrd="0" presId="urn:microsoft.com/office/officeart/2005/8/layout/lProcess2"/>
    <dgm:cxn modelId="{75138ACE-53F2-4466-B5EB-1A2A1736E28C}" type="presParOf" srcId="{5A5D40CD-8B96-4089-BAD9-5ED0CE42F5B9}" destId="{464C9849-8125-42BE-B6DD-7FB77483A74F}" srcOrd="6" destOrd="0" presId="urn:microsoft.com/office/officeart/2005/8/layout/lProcess2"/>
    <dgm:cxn modelId="{4A1AD804-02CF-4274-8EEC-8D3670ACD637}" type="presParOf" srcId="{5A5D40CD-8B96-4089-BAD9-5ED0CE42F5B9}" destId="{EEB68B7C-7239-4615-A47E-F7549CBF98AD}" srcOrd="7" destOrd="0" presId="urn:microsoft.com/office/officeart/2005/8/layout/lProcess2"/>
    <dgm:cxn modelId="{E82622B3-9365-49D2-94F2-A5C9B93BF6E3}" type="presParOf" srcId="{5A5D40CD-8B96-4089-BAD9-5ED0CE42F5B9}" destId="{DF5F1641-ABE4-4A85-B183-9C25335EEEAE}" srcOrd="8" destOrd="0" presId="urn:microsoft.com/office/officeart/2005/8/layout/lProcess2"/>
    <dgm:cxn modelId="{0920C3B0-75BF-406E-B862-9891D40ABE45}" type="presParOf" srcId="{5A5D40CD-8B96-4089-BAD9-5ED0CE42F5B9}" destId="{FCFCA50F-EFC1-4626-9AEF-E7C8B8323745}" srcOrd="9" destOrd="0" presId="urn:microsoft.com/office/officeart/2005/8/layout/lProcess2"/>
    <dgm:cxn modelId="{48B90A80-C267-47AB-B7FF-19D2CC545093}" type="presParOf" srcId="{5A5D40CD-8B96-4089-BAD9-5ED0CE42F5B9}" destId="{9E3258A4-599F-49B9-95AB-57CA976CDF0C}" srcOrd="10" destOrd="0" presId="urn:microsoft.com/office/officeart/2005/8/layout/lProcess2"/>
    <dgm:cxn modelId="{78B86A7E-11D8-415B-AACA-363B8D149210}" type="presParOf" srcId="{E752DEB1-4B31-4E38-A648-BF7C8C34F356}" destId="{1E5455A0-2AD2-4957-AE0A-A939EFEF576E}" srcOrd="1" destOrd="0" presId="urn:microsoft.com/office/officeart/2005/8/layout/lProcess2"/>
    <dgm:cxn modelId="{54BEA785-960B-4748-82C9-A4FC876D8C66}" type="presParOf" srcId="{E752DEB1-4B31-4E38-A648-BF7C8C34F356}" destId="{DB0863B5-C3C7-45CE-B99C-300CC32872DF}" srcOrd="2" destOrd="0" presId="urn:microsoft.com/office/officeart/2005/8/layout/lProcess2"/>
    <dgm:cxn modelId="{8C67F04B-8BB0-42EB-8D1F-845B5150D5F9}" type="presParOf" srcId="{DB0863B5-C3C7-45CE-B99C-300CC32872DF}" destId="{D629287E-579C-4595-8A85-3BBAC1F4ABE0}" srcOrd="0" destOrd="0" presId="urn:microsoft.com/office/officeart/2005/8/layout/lProcess2"/>
    <dgm:cxn modelId="{2C368A63-09B8-4008-BA5F-EB40919748DC}" type="presParOf" srcId="{DB0863B5-C3C7-45CE-B99C-300CC32872DF}" destId="{DFBB4A82-0D52-438D-A6E6-865768F2304F}" srcOrd="1" destOrd="0" presId="urn:microsoft.com/office/officeart/2005/8/layout/lProcess2"/>
    <dgm:cxn modelId="{A9CD064A-91C8-4D29-98F5-4CD1B88FE835}" type="presParOf" srcId="{DB0863B5-C3C7-45CE-B99C-300CC32872DF}" destId="{A045F545-4846-4163-B8A0-A0EE4B470AF8}" srcOrd="2" destOrd="0" presId="urn:microsoft.com/office/officeart/2005/8/layout/lProcess2"/>
    <dgm:cxn modelId="{E50AE00F-5EC6-4D83-BA83-CD399BB46823}" type="presParOf" srcId="{A045F545-4846-4163-B8A0-A0EE4B470AF8}" destId="{376ED2B4-2A96-4053-86AC-FAE277DF2178}" srcOrd="0" destOrd="0" presId="urn:microsoft.com/office/officeart/2005/8/layout/lProcess2"/>
    <dgm:cxn modelId="{602492F5-AE72-4F26-985F-61E1A5A259C2}" type="presParOf" srcId="{376ED2B4-2A96-4053-86AC-FAE277DF2178}" destId="{13EACBE4-BF1C-4B80-A7DA-3D6B7603D378}" srcOrd="0" destOrd="0" presId="urn:microsoft.com/office/officeart/2005/8/layout/lProcess2"/>
    <dgm:cxn modelId="{BEFE7EEB-410B-4CDE-88EA-0C86A2305E77}" type="presParOf" srcId="{376ED2B4-2A96-4053-86AC-FAE277DF2178}" destId="{1C0841C4-E36D-4F57-BEFD-C17550FB65F7}" srcOrd="1" destOrd="0" presId="urn:microsoft.com/office/officeart/2005/8/layout/lProcess2"/>
    <dgm:cxn modelId="{40A0EDC4-2BA2-4625-ACDF-C652B2C28652}" type="presParOf" srcId="{376ED2B4-2A96-4053-86AC-FAE277DF2178}" destId="{609DD967-F82C-452C-97E1-C409ED2ADD9E}" srcOrd="2" destOrd="0" presId="urn:microsoft.com/office/officeart/2005/8/layout/lProcess2"/>
    <dgm:cxn modelId="{1896BFC6-D2C5-41D2-A6CC-21B43E7E8763}" type="presParOf" srcId="{376ED2B4-2A96-4053-86AC-FAE277DF2178}" destId="{DCE65388-CBA3-4ACB-A1E0-D9A7099B7D86}" srcOrd="3" destOrd="0" presId="urn:microsoft.com/office/officeart/2005/8/layout/lProcess2"/>
    <dgm:cxn modelId="{A5D4CF37-C3FC-4A9E-92ED-05E8D6A77D8F}" type="presParOf" srcId="{376ED2B4-2A96-4053-86AC-FAE277DF2178}" destId="{B43C5203-8BCD-4FFD-ACF5-E28B70813AF7}" srcOrd="4" destOrd="0" presId="urn:microsoft.com/office/officeart/2005/8/layout/lProcess2"/>
    <dgm:cxn modelId="{A04F8040-04F8-4E73-BC61-9A5D1AF874A6}" type="presParOf" srcId="{376ED2B4-2A96-4053-86AC-FAE277DF2178}" destId="{BE6807A4-892B-40FE-9A32-12FCD064FE48}" srcOrd="5" destOrd="0" presId="urn:microsoft.com/office/officeart/2005/8/layout/lProcess2"/>
    <dgm:cxn modelId="{ABF258B0-9CF9-48DF-8B52-775A88BEB80B}" type="presParOf" srcId="{376ED2B4-2A96-4053-86AC-FAE277DF2178}" destId="{F34D94E6-1CD3-4AC5-8195-1A9A4343881E}" srcOrd="6" destOrd="0" presId="urn:microsoft.com/office/officeart/2005/8/layout/lProcess2"/>
    <dgm:cxn modelId="{2EFBB4AF-CD6A-4D22-8C4B-0697A3B4E043}" type="presParOf" srcId="{376ED2B4-2A96-4053-86AC-FAE277DF2178}" destId="{58DBD2D6-E00F-421D-95FF-894C3C931301}" srcOrd="7" destOrd="0" presId="urn:microsoft.com/office/officeart/2005/8/layout/lProcess2"/>
    <dgm:cxn modelId="{008B3052-09D9-4CAE-95F7-55A0CC9B6270}" type="presParOf" srcId="{376ED2B4-2A96-4053-86AC-FAE277DF2178}" destId="{17131F48-FBC8-4518-8734-87517E0C9B14}" srcOrd="8" destOrd="0" presId="urn:microsoft.com/office/officeart/2005/8/layout/lProcess2"/>
    <dgm:cxn modelId="{21D4A02B-270C-4AA2-ABFF-0E94B1E9010A}" type="presParOf" srcId="{E752DEB1-4B31-4E38-A648-BF7C8C34F356}" destId="{AE4DC3B3-3D84-4771-BDBE-4EDD72DA5AA1}" srcOrd="3" destOrd="0" presId="urn:microsoft.com/office/officeart/2005/8/layout/lProcess2"/>
    <dgm:cxn modelId="{A3D4BFDB-182D-40A8-8B5F-ABF7652AE3AB}" type="presParOf" srcId="{E752DEB1-4B31-4E38-A648-BF7C8C34F356}" destId="{A35F289E-B5A9-483B-88C5-EE9A25D51925}" srcOrd="4" destOrd="0" presId="urn:microsoft.com/office/officeart/2005/8/layout/lProcess2"/>
    <dgm:cxn modelId="{0386BD21-220B-4E1F-9595-5DD9E5BB0E5D}" type="presParOf" srcId="{A35F289E-B5A9-483B-88C5-EE9A25D51925}" destId="{3AEFA124-5582-477C-B939-435C3E46E0CA}" srcOrd="0" destOrd="0" presId="urn:microsoft.com/office/officeart/2005/8/layout/lProcess2"/>
    <dgm:cxn modelId="{EE97262B-94D0-4381-AD3C-6AEFC1FB5B95}" type="presParOf" srcId="{A35F289E-B5A9-483B-88C5-EE9A25D51925}" destId="{391CF0FE-5BD0-42D9-85A3-4AAEDDC29FB2}" srcOrd="1" destOrd="0" presId="urn:microsoft.com/office/officeart/2005/8/layout/lProcess2"/>
    <dgm:cxn modelId="{9DDF1C7F-12F4-425F-BEE5-FD300CE04C60}" type="presParOf" srcId="{A35F289E-B5A9-483B-88C5-EE9A25D51925}" destId="{DB4CD985-9B92-4E5F-8174-269ECE9AAB94}" srcOrd="2" destOrd="0" presId="urn:microsoft.com/office/officeart/2005/8/layout/lProcess2"/>
    <dgm:cxn modelId="{E22E708F-A211-4E44-A596-69FD219401AC}" type="presParOf" srcId="{DB4CD985-9B92-4E5F-8174-269ECE9AAB94}" destId="{CB452839-A10E-4BAB-AD26-04FFD96E239D}" srcOrd="0" destOrd="0" presId="urn:microsoft.com/office/officeart/2005/8/layout/lProcess2"/>
    <dgm:cxn modelId="{4E514E83-2855-47C0-9572-8C7CFF1A1482}" type="presParOf" srcId="{CB452839-A10E-4BAB-AD26-04FFD96E239D}" destId="{E773D7A6-56CF-49F5-A065-F8F6A12A3CD2}" srcOrd="0" destOrd="0" presId="urn:microsoft.com/office/officeart/2005/8/layout/lProcess2"/>
    <dgm:cxn modelId="{ED3FE282-4141-485A-8A28-3B26BC0FD67A}" type="presParOf" srcId="{CB452839-A10E-4BAB-AD26-04FFD96E239D}" destId="{5F9B8E46-2230-47E0-9913-DBF376958BBA}" srcOrd="1" destOrd="0" presId="urn:microsoft.com/office/officeart/2005/8/layout/lProcess2"/>
    <dgm:cxn modelId="{CE05334C-2563-488B-B6C3-2EC2B0D2512A}" type="presParOf" srcId="{CB452839-A10E-4BAB-AD26-04FFD96E239D}" destId="{F306626B-E9E4-4D28-B1B5-3D963E27A5D9}" srcOrd="2" destOrd="0" presId="urn:microsoft.com/office/officeart/2005/8/layout/lProcess2"/>
    <dgm:cxn modelId="{0E4C7B46-6F2F-493D-95C6-8AD2AD0BE538}" type="presParOf" srcId="{CB452839-A10E-4BAB-AD26-04FFD96E239D}" destId="{8A841996-D08C-48C9-8DFE-C56FAA50ECE3}" srcOrd="3" destOrd="0" presId="urn:microsoft.com/office/officeart/2005/8/layout/lProcess2"/>
    <dgm:cxn modelId="{E83656FC-75FF-4C2E-9046-AC0A63DE34EB}" type="presParOf" srcId="{CB452839-A10E-4BAB-AD26-04FFD96E239D}" destId="{7818AC7E-B560-45A3-9833-914E5566D7EE}" srcOrd="4" destOrd="0" presId="urn:microsoft.com/office/officeart/2005/8/layout/lProcess2"/>
    <dgm:cxn modelId="{C648BF44-D19F-45D3-9769-D4128C995995}" type="presParOf" srcId="{CB452839-A10E-4BAB-AD26-04FFD96E239D}" destId="{C787325B-ECB8-4B0A-BF57-92FC5BAE4C36}" srcOrd="5" destOrd="0" presId="urn:microsoft.com/office/officeart/2005/8/layout/lProcess2"/>
    <dgm:cxn modelId="{12098FBC-1445-4E3D-B573-237F056CCAE1}" type="presParOf" srcId="{CB452839-A10E-4BAB-AD26-04FFD96E239D}" destId="{3FF75E97-FBC3-45E8-8CB0-F871A2929A04}" srcOrd="6" destOrd="0" presId="urn:microsoft.com/office/officeart/2005/8/layout/lProcess2"/>
    <dgm:cxn modelId="{E452F211-2422-44E7-B3E2-604DE4EF2DAB}" type="presParOf" srcId="{E752DEB1-4B31-4E38-A648-BF7C8C34F356}" destId="{4F66C62D-0DEC-444D-AA33-237C74042D41}" srcOrd="5" destOrd="0" presId="urn:microsoft.com/office/officeart/2005/8/layout/lProcess2"/>
    <dgm:cxn modelId="{3A4501F2-31C2-4E1C-9953-603A352B783A}" type="presParOf" srcId="{E752DEB1-4B31-4E38-A648-BF7C8C34F356}" destId="{D4E1DF09-3A60-4805-9F89-E11627D39374}" srcOrd="6" destOrd="0" presId="urn:microsoft.com/office/officeart/2005/8/layout/lProcess2"/>
    <dgm:cxn modelId="{6F96BBAE-8865-494E-BA91-372CA7FD72A4}" type="presParOf" srcId="{D4E1DF09-3A60-4805-9F89-E11627D39374}" destId="{CC045E9C-3111-4361-A672-2CB80DBF446B}" srcOrd="0" destOrd="0" presId="urn:microsoft.com/office/officeart/2005/8/layout/lProcess2"/>
    <dgm:cxn modelId="{698C60E9-2290-474C-A1FA-EC3A79900FDD}" type="presParOf" srcId="{D4E1DF09-3A60-4805-9F89-E11627D39374}" destId="{D68995A9-B9E6-442C-935B-8FDBD5868ACC}" srcOrd="1" destOrd="0" presId="urn:microsoft.com/office/officeart/2005/8/layout/lProcess2"/>
    <dgm:cxn modelId="{764F9B1D-74EE-4E17-B78C-09D85708D7F7}" type="presParOf" srcId="{D4E1DF09-3A60-4805-9F89-E11627D39374}" destId="{32BF8CD4-3B4C-4CD9-A066-25E75F9B1320}" srcOrd="2" destOrd="0" presId="urn:microsoft.com/office/officeart/2005/8/layout/lProcess2"/>
    <dgm:cxn modelId="{4D78B138-E7EC-4917-901D-3CE4769120FA}" type="presParOf" srcId="{32BF8CD4-3B4C-4CD9-A066-25E75F9B1320}" destId="{CC54D1D0-59F6-4AB3-B703-882B84F5575B}" srcOrd="0" destOrd="0" presId="urn:microsoft.com/office/officeart/2005/8/layout/lProcess2"/>
    <dgm:cxn modelId="{DBD37307-B905-41F1-AAFD-361BADC4D969}" type="presParOf" srcId="{CC54D1D0-59F6-4AB3-B703-882B84F5575B}" destId="{7E3761CC-EBB8-470A-BC1B-B4CD6EC50B91}" srcOrd="0" destOrd="0" presId="urn:microsoft.com/office/officeart/2005/8/layout/lProcess2"/>
    <dgm:cxn modelId="{EC6320D7-369B-49D8-A791-C6137EAFB65C}" type="presParOf" srcId="{CC54D1D0-59F6-4AB3-B703-882B84F5575B}" destId="{829199D9-0365-4F3A-A577-07F57B5B404F}" srcOrd="1" destOrd="0" presId="urn:microsoft.com/office/officeart/2005/8/layout/lProcess2"/>
    <dgm:cxn modelId="{1D2985C1-2ABB-4879-B8E8-EA489A26B270}" type="presParOf" srcId="{CC54D1D0-59F6-4AB3-B703-882B84F5575B}" destId="{844BC103-0BAB-4B00-9A44-A1FCA430EAC4}" srcOrd="2" destOrd="0" presId="urn:microsoft.com/office/officeart/2005/8/layout/lProcess2"/>
    <dgm:cxn modelId="{F0BAF699-B8DD-41A2-B4AA-593F365979C7}" type="presParOf" srcId="{CC54D1D0-59F6-4AB3-B703-882B84F5575B}" destId="{25B4F7FC-FB2B-4E23-A7C9-0914E5B5E892}" srcOrd="3" destOrd="0" presId="urn:microsoft.com/office/officeart/2005/8/layout/lProcess2"/>
    <dgm:cxn modelId="{54ACB8DA-9E8F-4F4D-8DC5-966C07AA9683}" type="presParOf" srcId="{CC54D1D0-59F6-4AB3-B703-882B84F5575B}" destId="{01F12D32-CADE-47D0-9D8D-15AE55410FB4}" srcOrd="4" destOrd="0" presId="urn:microsoft.com/office/officeart/2005/8/layout/lProcess2"/>
    <dgm:cxn modelId="{6881E8C8-7798-4932-B15E-B36B64D9D0DE}" type="presParOf" srcId="{CC54D1D0-59F6-4AB3-B703-882B84F5575B}" destId="{E917AFB5-467B-43BE-BBDA-7CA640103B84}" srcOrd="5" destOrd="0" presId="urn:microsoft.com/office/officeart/2005/8/layout/lProcess2"/>
    <dgm:cxn modelId="{B40AC4C0-B82E-4A41-80C4-1B8EF369ACF8}" type="presParOf" srcId="{CC54D1D0-59F6-4AB3-B703-882B84F5575B}" destId="{E3852EEF-8BE0-428B-9546-8A92DC846D6D}" srcOrd="6" destOrd="0" presId="urn:microsoft.com/office/officeart/2005/8/layout/lProcess2"/>
    <dgm:cxn modelId="{431DC3B4-529E-4299-87C6-344F49D0BC36}" type="presParOf" srcId="{CC54D1D0-59F6-4AB3-B703-882B84F5575B}" destId="{117F3BE3-026F-4A0C-83EE-5F12990DD452}" srcOrd="7" destOrd="0" presId="urn:microsoft.com/office/officeart/2005/8/layout/lProcess2"/>
    <dgm:cxn modelId="{3E651084-5EAD-4A1C-9A94-6FBBB9834534}" type="presParOf" srcId="{CC54D1D0-59F6-4AB3-B703-882B84F5575B}" destId="{753BA7D5-3BAA-4548-AE90-2087D6A49136}" srcOrd="8" destOrd="0" presId="urn:microsoft.com/office/officeart/2005/8/layout/lProcess2"/>
    <dgm:cxn modelId="{7498B4D8-21D4-4AD9-9987-A9DE3833F8CB}" type="presParOf" srcId="{CC54D1D0-59F6-4AB3-B703-882B84F5575B}" destId="{7D49E1B0-4C12-43B7-9D3F-3469717CE1D2}" srcOrd="9" destOrd="0" presId="urn:microsoft.com/office/officeart/2005/8/layout/lProcess2"/>
    <dgm:cxn modelId="{6263B59C-E721-4966-A5FE-31E992AC0B9A}" type="presParOf" srcId="{CC54D1D0-59F6-4AB3-B703-882B84F5575B}" destId="{785CC99B-DCB2-4FCB-B8ED-2ABC2A7312CA}" srcOrd="10" destOrd="0" presId="urn:microsoft.com/office/officeart/2005/8/layout/lProcess2"/>
    <dgm:cxn modelId="{8CA26F01-0E04-409E-B0B0-A988AFC2EE08}" type="presParOf" srcId="{CC54D1D0-59F6-4AB3-B703-882B84F5575B}" destId="{E392AF8B-E557-4082-B05E-C46B085A01D9}" srcOrd="11" destOrd="0" presId="urn:microsoft.com/office/officeart/2005/8/layout/lProcess2"/>
    <dgm:cxn modelId="{6AB4617B-7FB5-4523-8421-35CA87A74CB1}" type="presParOf" srcId="{CC54D1D0-59F6-4AB3-B703-882B84F5575B}" destId="{0CEAB8C7-ABCE-415D-B66E-78A16B341129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D5490E-E362-41F5-A733-C2186927AAD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BFEE216-AFF5-4F3C-9778-D8422B79B7A0}">
      <dgm:prSet phldrT="[Text]"/>
      <dgm:spPr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Edema</a:t>
          </a:r>
          <a:endParaRPr lang="en-US" dirty="0"/>
        </a:p>
      </dgm:t>
    </dgm:pt>
    <dgm:pt modelId="{B405B92A-4992-4B6D-8C92-9B71CD6BD716}" type="parTrans" cxnId="{756904A0-0450-48FE-B083-03A4C05AC63E}">
      <dgm:prSet/>
      <dgm:spPr/>
      <dgm:t>
        <a:bodyPr/>
        <a:lstStyle/>
        <a:p>
          <a:endParaRPr lang="en-US"/>
        </a:p>
      </dgm:t>
    </dgm:pt>
    <dgm:pt modelId="{CA845F8A-1F24-4F05-BE05-2E95C3645501}" type="sibTrans" cxnId="{756904A0-0450-48FE-B083-03A4C05AC63E}">
      <dgm:prSet/>
      <dgm:spPr/>
      <dgm:t>
        <a:bodyPr/>
        <a:lstStyle/>
        <a:p>
          <a:endParaRPr lang="en-US"/>
        </a:p>
      </dgm:t>
    </dgm:pt>
    <dgm:pt modelId="{A6E77AD5-B611-4CD6-9345-CD3DFD67B522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Symptoms: HA, vomiting, confusion, lethargy</a:t>
          </a:r>
          <a:endParaRPr lang="en-US" dirty="0"/>
        </a:p>
      </dgm:t>
    </dgm:pt>
    <dgm:pt modelId="{1EC4E66B-C69F-4848-A0F7-E75109C02D3D}" type="parTrans" cxnId="{F53282DA-25EB-4028-A6D0-A5EE0271E842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B2F24B2E-1AD1-4B85-BEAB-70A320F5A841}" type="sibTrans" cxnId="{F53282DA-25EB-4028-A6D0-A5EE0271E842}">
      <dgm:prSet/>
      <dgm:spPr/>
      <dgm:t>
        <a:bodyPr/>
        <a:lstStyle/>
        <a:p>
          <a:endParaRPr lang="en-US"/>
        </a:p>
      </dgm:t>
    </dgm:pt>
    <dgm:pt modelId="{F84FC172-334C-466A-8C76-289B97430135}">
      <dgm:prSet phldrT="[Text]"/>
      <dgm:spPr/>
      <dgm:t>
        <a:bodyPr/>
        <a:lstStyle/>
        <a:p>
          <a:r>
            <a:rPr lang="en-US" dirty="0" smtClean="0"/>
            <a:t>Compression</a:t>
          </a:r>
          <a:endParaRPr lang="en-US" dirty="0"/>
        </a:p>
      </dgm:t>
    </dgm:pt>
    <dgm:pt modelId="{C88312FE-4E00-49AE-8201-068B3F081A73}" type="parTrans" cxnId="{8EBE72EB-FE54-48B9-A42B-EB1EA450E66A}">
      <dgm:prSet/>
      <dgm:spPr/>
      <dgm:t>
        <a:bodyPr/>
        <a:lstStyle/>
        <a:p>
          <a:endParaRPr lang="en-US"/>
        </a:p>
      </dgm:t>
    </dgm:pt>
    <dgm:pt modelId="{ACAFBD98-8338-4414-8A02-6E472369426E}" type="sibTrans" cxnId="{8EBE72EB-FE54-48B9-A42B-EB1EA450E66A}">
      <dgm:prSet/>
      <dgm:spPr/>
      <dgm:t>
        <a:bodyPr/>
        <a:lstStyle/>
        <a:p>
          <a:endParaRPr lang="en-US"/>
        </a:p>
      </dgm:t>
    </dgm:pt>
    <dgm:pt modelId="{2F59AD6B-A710-4C90-8ADF-2E7AB5421E4F}">
      <dgm:prSet phldrT="[Text]"/>
      <dgm:spPr/>
      <dgm:t>
        <a:bodyPr/>
        <a:lstStyle/>
        <a:p>
          <a:r>
            <a:rPr lang="en-US" smtClean="0"/>
            <a:t>Symptoms: HA, vomiting, confusion, lethargy</a:t>
          </a:r>
          <a:endParaRPr lang="en-US" dirty="0"/>
        </a:p>
      </dgm:t>
    </dgm:pt>
    <dgm:pt modelId="{F278492D-86F1-4B38-8205-7C72CDE3C3FB}" type="parTrans" cxnId="{E955DFBC-FE8E-4630-89B4-0D9FFF862A1D}">
      <dgm:prSet/>
      <dgm:spPr/>
      <dgm:t>
        <a:bodyPr/>
        <a:lstStyle/>
        <a:p>
          <a:endParaRPr lang="en-US"/>
        </a:p>
      </dgm:t>
    </dgm:pt>
    <dgm:pt modelId="{C479D860-C445-4250-BEA8-2BC29E6C1ABB}" type="sibTrans" cxnId="{E955DFBC-FE8E-4630-89B4-0D9FFF862A1D}">
      <dgm:prSet/>
      <dgm:spPr/>
      <dgm:t>
        <a:bodyPr/>
        <a:lstStyle/>
        <a:p>
          <a:endParaRPr lang="en-US"/>
        </a:p>
      </dgm:t>
    </dgm:pt>
    <dgm:pt modelId="{ADCEB1CA-DB38-49AA-B221-9A37F146DA0E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Something causing brain to swell: trauma, meningitis, electrolyte shifts, water shifts</a:t>
          </a:r>
          <a:endParaRPr lang="en-US" dirty="0"/>
        </a:p>
      </dgm:t>
    </dgm:pt>
    <dgm:pt modelId="{7328D51A-68D7-418D-BDB4-86B7239E430C}" type="parTrans" cxnId="{BBF1C29E-B6BB-4729-83DC-6A071B46800E}">
      <dgm:prSet/>
      <dgm:spPr/>
      <dgm:t>
        <a:bodyPr/>
        <a:lstStyle/>
        <a:p>
          <a:endParaRPr lang="en-US"/>
        </a:p>
      </dgm:t>
    </dgm:pt>
    <dgm:pt modelId="{8BE06A57-1549-4687-9D11-D19546435E17}" type="sibTrans" cxnId="{BBF1C29E-B6BB-4729-83DC-6A071B46800E}">
      <dgm:prSet/>
      <dgm:spPr/>
      <dgm:t>
        <a:bodyPr/>
        <a:lstStyle/>
        <a:p>
          <a:endParaRPr lang="en-US"/>
        </a:p>
      </dgm:t>
    </dgm:pt>
    <dgm:pt modelId="{82925D16-959F-49BF-B85A-21A571E987BA}">
      <dgm:prSet/>
      <dgm:spPr/>
      <dgm:t>
        <a:bodyPr/>
        <a:lstStyle/>
        <a:p>
          <a:r>
            <a:rPr lang="en-US" dirty="0" smtClean="0"/>
            <a:t>Radiology: midline shift, mass effect</a:t>
          </a:r>
          <a:endParaRPr lang="en-US" dirty="0"/>
        </a:p>
      </dgm:t>
    </dgm:pt>
    <dgm:pt modelId="{A45816C3-EDE1-4BDF-8D80-9910A39478F9}" type="parTrans" cxnId="{263C5EDE-2B18-45CF-9118-6060C6929294}">
      <dgm:prSet/>
      <dgm:spPr/>
      <dgm:t>
        <a:bodyPr/>
        <a:lstStyle/>
        <a:p>
          <a:endParaRPr lang="en-US"/>
        </a:p>
      </dgm:t>
    </dgm:pt>
    <dgm:pt modelId="{B59DCCDE-0725-4053-A0C8-FDB9CFA1BAD3}" type="sibTrans" cxnId="{263C5EDE-2B18-45CF-9118-6060C6929294}">
      <dgm:prSet/>
      <dgm:spPr/>
      <dgm:t>
        <a:bodyPr/>
        <a:lstStyle/>
        <a:p>
          <a:endParaRPr lang="en-US"/>
        </a:p>
      </dgm:t>
    </dgm:pt>
    <dgm:pt modelId="{658497D4-84EB-4541-843A-9DB43787F48F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Radiology: swollen gyri, effacement</a:t>
          </a:r>
          <a:endParaRPr lang="en-US" dirty="0"/>
        </a:p>
      </dgm:t>
    </dgm:pt>
    <dgm:pt modelId="{0D238002-53B6-4312-9748-3E4674550DA6}" type="parTrans" cxnId="{FCB146EE-97FA-45FE-AB66-0B4F856C5753}">
      <dgm:prSet/>
      <dgm:spPr/>
      <dgm:t>
        <a:bodyPr/>
        <a:lstStyle/>
        <a:p>
          <a:endParaRPr lang="en-US"/>
        </a:p>
      </dgm:t>
    </dgm:pt>
    <dgm:pt modelId="{0ABCE152-40FE-4E2B-89DA-A810DFCD9F13}" type="sibTrans" cxnId="{FCB146EE-97FA-45FE-AB66-0B4F856C5753}">
      <dgm:prSet/>
      <dgm:spPr/>
      <dgm:t>
        <a:bodyPr/>
        <a:lstStyle/>
        <a:p>
          <a:endParaRPr lang="en-US"/>
        </a:p>
      </dgm:t>
    </dgm:pt>
    <dgm:pt modelId="{57070C3E-9B5F-4642-8988-D236C9236860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Something causing pressure in areas of the brain: tumor, bleeding, large ventricles, abscess</a:t>
          </a:r>
          <a:endParaRPr lang="en-US" dirty="0"/>
        </a:p>
      </dgm:t>
    </dgm:pt>
    <dgm:pt modelId="{CC495D71-6EE7-4F26-B5FC-363CA6ECBBD5}" type="parTrans" cxnId="{CE9E0C0E-3B44-4CD1-9241-0D63776DD49C}">
      <dgm:prSet/>
      <dgm:spPr/>
      <dgm:t>
        <a:bodyPr/>
        <a:lstStyle/>
        <a:p>
          <a:endParaRPr lang="en-US"/>
        </a:p>
      </dgm:t>
    </dgm:pt>
    <dgm:pt modelId="{36AA9E76-4582-4949-AEE6-3F17B900D0D8}" type="sibTrans" cxnId="{CE9E0C0E-3B44-4CD1-9241-0D63776DD49C}">
      <dgm:prSet/>
      <dgm:spPr/>
      <dgm:t>
        <a:bodyPr/>
        <a:lstStyle/>
        <a:p>
          <a:endParaRPr lang="en-US"/>
        </a:p>
      </dgm:t>
    </dgm:pt>
    <dgm:pt modelId="{0A7933D4-2EAA-48FC-A2C1-38E7775F4AD9}">
      <dgm:prSet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Medical management</a:t>
          </a:r>
          <a:endParaRPr lang="en-US" dirty="0"/>
        </a:p>
      </dgm:t>
    </dgm:pt>
    <dgm:pt modelId="{27AB106C-580A-4D8A-99C8-E0CF061D2B19}" type="parTrans" cxnId="{83A86336-DF8F-48E3-91BE-BCDE676E8882}">
      <dgm:prSet/>
      <dgm:spPr/>
      <dgm:t>
        <a:bodyPr/>
        <a:lstStyle/>
        <a:p>
          <a:endParaRPr lang="en-US"/>
        </a:p>
      </dgm:t>
    </dgm:pt>
    <dgm:pt modelId="{5A50B192-ABA3-4A60-B8B6-BB18E44CC5A3}" type="sibTrans" cxnId="{83A86336-DF8F-48E3-91BE-BCDE676E8882}">
      <dgm:prSet/>
      <dgm:spPr/>
      <dgm:t>
        <a:bodyPr/>
        <a:lstStyle/>
        <a:p>
          <a:endParaRPr lang="en-US"/>
        </a:p>
      </dgm:t>
    </dgm:pt>
    <dgm:pt modelId="{FFE3D586-9307-42D9-B496-5D7866E77F74}">
      <dgm:prSet/>
      <dgm:spPr/>
      <dgm:t>
        <a:bodyPr/>
        <a:lstStyle/>
        <a:p>
          <a:r>
            <a:rPr lang="en-US" dirty="0" smtClean="0"/>
            <a:t>Medical and surgical management</a:t>
          </a:r>
          <a:endParaRPr lang="en-US" dirty="0"/>
        </a:p>
      </dgm:t>
    </dgm:pt>
    <dgm:pt modelId="{25588355-A704-4295-954D-3587E1501A4E}" type="parTrans" cxnId="{A75C1A25-CA3B-4CA6-8495-825D9D1A9697}">
      <dgm:prSet/>
      <dgm:spPr/>
      <dgm:t>
        <a:bodyPr/>
        <a:lstStyle/>
        <a:p>
          <a:endParaRPr lang="en-US"/>
        </a:p>
      </dgm:t>
    </dgm:pt>
    <dgm:pt modelId="{5A9B36B4-C11C-4D21-9E64-B051DB86C7B4}" type="sibTrans" cxnId="{A75C1A25-CA3B-4CA6-8495-825D9D1A9697}">
      <dgm:prSet/>
      <dgm:spPr/>
      <dgm:t>
        <a:bodyPr/>
        <a:lstStyle/>
        <a:p>
          <a:endParaRPr lang="en-US"/>
        </a:p>
      </dgm:t>
    </dgm:pt>
    <dgm:pt modelId="{126F2F93-259C-47C7-933D-5D04973AE3E1}" type="pres">
      <dgm:prSet presAssocID="{F0D5490E-E362-41F5-A733-C2186927AA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767936-B62D-4318-8269-6F5644E2401A}" type="pres">
      <dgm:prSet presAssocID="{DBFEE216-AFF5-4F3C-9778-D8422B79B7A0}" presName="root" presStyleCnt="0"/>
      <dgm:spPr/>
    </dgm:pt>
    <dgm:pt modelId="{D9DE08B4-2F1D-42A9-B9FB-747D7A3F7777}" type="pres">
      <dgm:prSet presAssocID="{DBFEE216-AFF5-4F3C-9778-D8422B79B7A0}" presName="rootComposite" presStyleCnt="0"/>
      <dgm:spPr/>
    </dgm:pt>
    <dgm:pt modelId="{16A48D48-B5C1-49CA-AB34-B0DB9ED11CA3}" type="pres">
      <dgm:prSet presAssocID="{DBFEE216-AFF5-4F3C-9778-D8422B79B7A0}" presName="rootText" presStyleLbl="node1" presStyleIdx="0" presStyleCnt="2"/>
      <dgm:spPr/>
      <dgm:t>
        <a:bodyPr/>
        <a:lstStyle/>
        <a:p>
          <a:endParaRPr lang="en-US"/>
        </a:p>
      </dgm:t>
    </dgm:pt>
    <dgm:pt modelId="{28B14033-FF7D-40A2-AA16-EB80ECE9DD1A}" type="pres">
      <dgm:prSet presAssocID="{DBFEE216-AFF5-4F3C-9778-D8422B79B7A0}" presName="rootConnector" presStyleLbl="node1" presStyleIdx="0" presStyleCnt="2"/>
      <dgm:spPr/>
      <dgm:t>
        <a:bodyPr/>
        <a:lstStyle/>
        <a:p>
          <a:endParaRPr lang="en-US"/>
        </a:p>
      </dgm:t>
    </dgm:pt>
    <dgm:pt modelId="{A420EB81-A370-4DF2-93D7-C573B7EC2B1B}" type="pres">
      <dgm:prSet presAssocID="{DBFEE216-AFF5-4F3C-9778-D8422B79B7A0}" presName="childShape" presStyleCnt="0"/>
      <dgm:spPr/>
    </dgm:pt>
    <dgm:pt modelId="{71694C7C-121A-4621-A1EF-9DFFBC8BFEA3}" type="pres">
      <dgm:prSet presAssocID="{1EC4E66B-C69F-4848-A0F7-E75109C02D3D}" presName="Name13" presStyleLbl="parChTrans1D2" presStyleIdx="0" presStyleCnt="8"/>
      <dgm:spPr/>
      <dgm:t>
        <a:bodyPr/>
        <a:lstStyle/>
        <a:p>
          <a:endParaRPr lang="en-US"/>
        </a:p>
      </dgm:t>
    </dgm:pt>
    <dgm:pt modelId="{8A4B77A2-82D4-4903-B50E-9B78FF35773E}" type="pres">
      <dgm:prSet presAssocID="{A6E77AD5-B611-4CD6-9345-CD3DFD67B522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9DD54-53EE-45DB-A90D-7D2AAC6B0889}" type="pres">
      <dgm:prSet presAssocID="{7328D51A-68D7-418D-BDB4-86B7239E430C}" presName="Name13" presStyleLbl="parChTrans1D2" presStyleIdx="1" presStyleCnt="8"/>
      <dgm:spPr/>
      <dgm:t>
        <a:bodyPr/>
        <a:lstStyle/>
        <a:p>
          <a:endParaRPr lang="en-US"/>
        </a:p>
      </dgm:t>
    </dgm:pt>
    <dgm:pt modelId="{FF36C5CB-3895-45AC-BE1B-F1D82404198B}" type="pres">
      <dgm:prSet presAssocID="{ADCEB1CA-DB38-49AA-B221-9A37F146DA0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E47B9-44FD-41F3-B755-07D742384458}" type="pres">
      <dgm:prSet presAssocID="{0D238002-53B6-4312-9748-3E4674550DA6}" presName="Name13" presStyleLbl="parChTrans1D2" presStyleIdx="2" presStyleCnt="8"/>
      <dgm:spPr/>
      <dgm:t>
        <a:bodyPr/>
        <a:lstStyle/>
        <a:p>
          <a:endParaRPr lang="en-US"/>
        </a:p>
      </dgm:t>
    </dgm:pt>
    <dgm:pt modelId="{45937618-3424-4278-8FD1-636A8AB72F3F}" type="pres">
      <dgm:prSet presAssocID="{658497D4-84EB-4541-843A-9DB43787F48F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C93B5-68FD-4569-BDBF-4B77E811AF51}" type="pres">
      <dgm:prSet presAssocID="{27AB106C-580A-4D8A-99C8-E0CF061D2B19}" presName="Name13" presStyleLbl="parChTrans1D2" presStyleIdx="3" presStyleCnt="8"/>
      <dgm:spPr/>
      <dgm:t>
        <a:bodyPr/>
        <a:lstStyle/>
        <a:p>
          <a:endParaRPr lang="en-US"/>
        </a:p>
      </dgm:t>
    </dgm:pt>
    <dgm:pt modelId="{EE096D8F-0351-4CF6-9192-9C10316DAB99}" type="pres">
      <dgm:prSet presAssocID="{0A7933D4-2EAA-48FC-A2C1-38E7775F4AD9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2FFEE-381D-4E41-822B-3005CDCC6AC6}" type="pres">
      <dgm:prSet presAssocID="{F84FC172-334C-466A-8C76-289B97430135}" presName="root" presStyleCnt="0"/>
      <dgm:spPr/>
    </dgm:pt>
    <dgm:pt modelId="{33E6A0E8-33B1-405A-9440-0F735F020449}" type="pres">
      <dgm:prSet presAssocID="{F84FC172-334C-466A-8C76-289B97430135}" presName="rootComposite" presStyleCnt="0"/>
      <dgm:spPr/>
    </dgm:pt>
    <dgm:pt modelId="{BAFD2880-98BE-4C75-BF7D-A1B0A4BB598E}" type="pres">
      <dgm:prSet presAssocID="{F84FC172-334C-466A-8C76-289B97430135}" presName="rootText" presStyleLbl="node1" presStyleIdx="1" presStyleCnt="2"/>
      <dgm:spPr/>
      <dgm:t>
        <a:bodyPr/>
        <a:lstStyle/>
        <a:p>
          <a:endParaRPr lang="en-US"/>
        </a:p>
      </dgm:t>
    </dgm:pt>
    <dgm:pt modelId="{43DC86A7-FB95-48E0-BBB2-FEC61E722545}" type="pres">
      <dgm:prSet presAssocID="{F84FC172-334C-466A-8C76-289B97430135}" presName="rootConnector" presStyleLbl="node1" presStyleIdx="1" presStyleCnt="2"/>
      <dgm:spPr/>
      <dgm:t>
        <a:bodyPr/>
        <a:lstStyle/>
        <a:p>
          <a:endParaRPr lang="en-US"/>
        </a:p>
      </dgm:t>
    </dgm:pt>
    <dgm:pt modelId="{FADB69DC-5264-4B25-A39B-B41B9B95F471}" type="pres">
      <dgm:prSet presAssocID="{F84FC172-334C-466A-8C76-289B97430135}" presName="childShape" presStyleCnt="0"/>
      <dgm:spPr/>
    </dgm:pt>
    <dgm:pt modelId="{1B0A3C0F-E181-4131-A687-83E21129D868}" type="pres">
      <dgm:prSet presAssocID="{F278492D-86F1-4B38-8205-7C72CDE3C3FB}" presName="Name13" presStyleLbl="parChTrans1D2" presStyleIdx="4" presStyleCnt="8"/>
      <dgm:spPr/>
      <dgm:t>
        <a:bodyPr/>
        <a:lstStyle/>
        <a:p>
          <a:endParaRPr lang="en-US"/>
        </a:p>
      </dgm:t>
    </dgm:pt>
    <dgm:pt modelId="{B9EA04D9-7001-41B3-8963-935BB6719736}" type="pres">
      <dgm:prSet presAssocID="{2F59AD6B-A710-4C90-8ADF-2E7AB5421E4F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7366D-D4EF-4FFB-A492-E4BB548CA873}" type="pres">
      <dgm:prSet presAssocID="{CC495D71-6EE7-4F26-B5FC-363CA6ECBBD5}" presName="Name13" presStyleLbl="parChTrans1D2" presStyleIdx="5" presStyleCnt="8"/>
      <dgm:spPr/>
      <dgm:t>
        <a:bodyPr/>
        <a:lstStyle/>
        <a:p>
          <a:endParaRPr lang="en-US"/>
        </a:p>
      </dgm:t>
    </dgm:pt>
    <dgm:pt modelId="{24379232-B1F9-4535-9254-37FCA963F271}" type="pres">
      <dgm:prSet presAssocID="{57070C3E-9B5F-4642-8988-D236C9236860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8388C-6674-4607-9F3E-5DBA8CE4A108}" type="pres">
      <dgm:prSet presAssocID="{A45816C3-EDE1-4BDF-8D80-9910A39478F9}" presName="Name13" presStyleLbl="parChTrans1D2" presStyleIdx="6" presStyleCnt="8"/>
      <dgm:spPr/>
      <dgm:t>
        <a:bodyPr/>
        <a:lstStyle/>
        <a:p>
          <a:endParaRPr lang="en-US"/>
        </a:p>
      </dgm:t>
    </dgm:pt>
    <dgm:pt modelId="{7662DEFC-6499-4987-A695-D2D60D056D81}" type="pres">
      <dgm:prSet presAssocID="{82925D16-959F-49BF-B85A-21A571E987BA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B2E18-1C18-4905-80F8-838C32AF3F28}" type="pres">
      <dgm:prSet presAssocID="{25588355-A704-4295-954D-3587E1501A4E}" presName="Name13" presStyleLbl="parChTrans1D2" presStyleIdx="7" presStyleCnt="8"/>
      <dgm:spPr/>
      <dgm:t>
        <a:bodyPr/>
        <a:lstStyle/>
        <a:p>
          <a:endParaRPr lang="en-US"/>
        </a:p>
      </dgm:t>
    </dgm:pt>
    <dgm:pt modelId="{DA59945D-E092-40A5-9A33-8853A5528683}" type="pres">
      <dgm:prSet presAssocID="{FFE3D586-9307-42D9-B496-5D7866E77F74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3282DA-25EB-4028-A6D0-A5EE0271E842}" srcId="{DBFEE216-AFF5-4F3C-9778-D8422B79B7A0}" destId="{A6E77AD5-B611-4CD6-9345-CD3DFD67B522}" srcOrd="0" destOrd="0" parTransId="{1EC4E66B-C69F-4848-A0F7-E75109C02D3D}" sibTransId="{B2F24B2E-1AD1-4B85-BEAB-70A320F5A841}"/>
    <dgm:cxn modelId="{FCB146EE-97FA-45FE-AB66-0B4F856C5753}" srcId="{DBFEE216-AFF5-4F3C-9778-D8422B79B7A0}" destId="{658497D4-84EB-4541-843A-9DB43787F48F}" srcOrd="2" destOrd="0" parTransId="{0D238002-53B6-4312-9748-3E4674550DA6}" sibTransId="{0ABCE152-40FE-4E2B-89DA-A810DFCD9F13}"/>
    <dgm:cxn modelId="{6213DB30-FD85-4093-BECD-19C863AC8917}" type="presOf" srcId="{27AB106C-580A-4D8A-99C8-E0CF061D2B19}" destId="{029C93B5-68FD-4569-BDBF-4B77E811AF51}" srcOrd="0" destOrd="0" presId="urn:microsoft.com/office/officeart/2005/8/layout/hierarchy3"/>
    <dgm:cxn modelId="{71005566-4D63-4635-A6C2-8308668CAD9B}" type="presOf" srcId="{F84FC172-334C-466A-8C76-289B97430135}" destId="{43DC86A7-FB95-48E0-BBB2-FEC61E722545}" srcOrd="1" destOrd="0" presId="urn:microsoft.com/office/officeart/2005/8/layout/hierarchy3"/>
    <dgm:cxn modelId="{A6EEF0A1-DBAE-4950-80D0-DED5107B795C}" type="presOf" srcId="{2F59AD6B-A710-4C90-8ADF-2E7AB5421E4F}" destId="{B9EA04D9-7001-41B3-8963-935BB6719736}" srcOrd="0" destOrd="0" presId="urn:microsoft.com/office/officeart/2005/8/layout/hierarchy3"/>
    <dgm:cxn modelId="{E043FA4D-51F4-47AA-8B47-40DA8015D26C}" type="presOf" srcId="{1EC4E66B-C69F-4848-A0F7-E75109C02D3D}" destId="{71694C7C-121A-4621-A1EF-9DFFBC8BFEA3}" srcOrd="0" destOrd="0" presId="urn:microsoft.com/office/officeart/2005/8/layout/hierarchy3"/>
    <dgm:cxn modelId="{89236727-25BF-4E4F-9450-724218F188BA}" type="presOf" srcId="{DBFEE216-AFF5-4F3C-9778-D8422B79B7A0}" destId="{16A48D48-B5C1-49CA-AB34-B0DB9ED11CA3}" srcOrd="0" destOrd="0" presId="urn:microsoft.com/office/officeart/2005/8/layout/hierarchy3"/>
    <dgm:cxn modelId="{BD5ACCB7-B38E-4638-9FD3-411B72D60C13}" type="presOf" srcId="{82925D16-959F-49BF-B85A-21A571E987BA}" destId="{7662DEFC-6499-4987-A695-D2D60D056D81}" srcOrd="0" destOrd="0" presId="urn:microsoft.com/office/officeart/2005/8/layout/hierarchy3"/>
    <dgm:cxn modelId="{FEF56AEC-5CF6-4A7C-A8BB-3CEC08C919C9}" type="presOf" srcId="{DBFEE216-AFF5-4F3C-9778-D8422B79B7A0}" destId="{28B14033-FF7D-40A2-AA16-EB80ECE9DD1A}" srcOrd="1" destOrd="0" presId="urn:microsoft.com/office/officeart/2005/8/layout/hierarchy3"/>
    <dgm:cxn modelId="{2668E865-2FDC-483D-BF8A-86186762D0F1}" type="presOf" srcId="{7328D51A-68D7-418D-BDB4-86B7239E430C}" destId="{4849DD54-53EE-45DB-A90D-7D2AAC6B0889}" srcOrd="0" destOrd="0" presId="urn:microsoft.com/office/officeart/2005/8/layout/hierarchy3"/>
    <dgm:cxn modelId="{8EBE72EB-FE54-48B9-A42B-EB1EA450E66A}" srcId="{F0D5490E-E362-41F5-A733-C2186927AAD5}" destId="{F84FC172-334C-466A-8C76-289B97430135}" srcOrd="1" destOrd="0" parTransId="{C88312FE-4E00-49AE-8201-068B3F081A73}" sibTransId="{ACAFBD98-8338-4414-8A02-6E472369426E}"/>
    <dgm:cxn modelId="{CE9E0C0E-3B44-4CD1-9241-0D63776DD49C}" srcId="{F84FC172-334C-466A-8C76-289B97430135}" destId="{57070C3E-9B5F-4642-8988-D236C9236860}" srcOrd="1" destOrd="0" parTransId="{CC495D71-6EE7-4F26-B5FC-363CA6ECBBD5}" sibTransId="{36AA9E76-4582-4949-AEE6-3F17B900D0D8}"/>
    <dgm:cxn modelId="{437C22CF-ED92-4A95-B434-8F25A0559855}" type="presOf" srcId="{658497D4-84EB-4541-843A-9DB43787F48F}" destId="{45937618-3424-4278-8FD1-636A8AB72F3F}" srcOrd="0" destOrd="0" presId="urn:microsoft.com/office/officeart/2005/8/layout/hierarchy3"/>
    <dgm:cxn modelId="{48E43F3E-8B32-4550-88E9-0B48AF77631E}" type="presOf" srcId="{F278492D-86F1-4B38-8205-7C72CDE3C3FB}" destId="{1B0A3C0F-E181-4131-A687-83E21129D868}" srcOrd="0" destOrd="0" presId="urn:microsoft.com/office/officeart/2005/8/layout/hierarchy3"/>
    <dgm:cxn modelId="{99100800-06A5-4691-8072-49274E1C29BA}" type="presOf" srcId="{CC495D71-6EE7-4F26-B5FC-363CA6ECBBD5}" destId="{DD97366D-D4EF-4FFB-A492-E4BB548CA873}" srcOrd="0" destOrd="0" presId="urn:microsoft.com/office/officeart/2005/8/layout/hierarchy3"/>
    <dgm:cxn modelId="{77BE541D-8132-429B-A6D7-8C50B6FEA896}" type="presOf" srcId="{57070C3E-9B5F-4642-8988-D236C9236860}" destId="{24379232-B1F9-4535-9254-37FCA963F271}" srcOrd="0" destOrd="0" presId="urn:microsoft.com/office/officeart/2005/8/layout/hierarchy3"/>
    <dgm:cxn modelId="{CA1411AA-0A9B-4648-A810-09FDCD16AF01}" type="presOf" srcId="{0D238002-53B6-4312-9748-3E4674550DA6}" destId="{CA5E47B9-44FD-41F3-B755-07D742384458}" srcOrd="0" destOrd="0" presId="urn:microsoft.com/office/officeart/2005/8/layout/hierarchy3"/>
    <dgm:cxn modelId="{A75C1A25-CA3B-4CA6-8495-825D9D1A9697}" srcId="{F84FC172-334C-466A-8C76-289B97430135}" destId="{FFE3D586-9307-42D9-B496-5D7866E77F74}" srcOrd="3" destOrd="0" parTransId="{25588355-A704-4295-954D-3587E1501A4E}" sibTransId="{5A9B36B4-C11C-4D21-9E64-B051DB86C7B4}"/>
    <dgm:cxn modelId="{9326EB70-06AD-46D8-A95C-EA488BD66C8A}" type="presOf" srcId="{25588355-A704-4295-954D-3587E1501A4E}" destId="{39AB2E18-1C18-4905-80F8-838C32AF3F28}" srcOrd="0" destOrd="0" presId="urn:microsoft.com/office/officeart/2005/8/layout/hierarchy3"/>
    <dgm:cxn modelId="{2F7E8137-2A44-4723-BDAB-251D172A5C1D}" type="presOf" srcId="{F0D5490E-E362-41F5-A733-C2186927AAD5}" destId="{126F2F93-259C-47C7-933D-5D04973AE3E1}" srcOrd="0" destOrd="0" presId="urn:microsoft.com/office/officeart/2005/8/layout/hierarchy3"/>
    <dgm:cxn modelId="{3048EB03-46A8-492B-9011-F8117D5C47C3}" type="presOf" srcId="{A45816C3-EDE1-4BDF-8D80-9910A39478F9}" destId="{D1C8388C-6674-4607-9F3E-5DBA8CE4A108}" srcOrd="0" destOrd="0" presId="urn:microsoft.com/office/officeart/2005/8/layout/hierarchy3"/>
    <dgm:cxn modelId="{263C5EDE-2B18-45CF-9118-6060C6929294}" srcId="{F84FC172-334C-466A-8C76-289B97430135}" destId="{82925D16-959F-49BF-B85A-21A571E987BA}" srcOrd="2" destOrd="0" parTransId="{A45816C3-EDE1-4BDF-8D80-9910A39478F9}" sibTransId="{B59DCCDE-0725-4053-A0C8-FDB9CFA1BAD3}"/>
    <dgm:cxn modelId="{E955DFBC-FE8E-4630-89B4-0D9FFF862A1D}" srcId="{F84FC172-334C-466A-8C76-289B97430135}" destId="{2F59AD6B-A710-4C90-8ADF-2E7AB5421E4F}" srcOrd="0" destOrd="0" parTransId="{F278492D-86F1-4B38-8205-7C72CDE3C3FB}" sibTransId="{C479D860-C445-4250-BEA8-2BC29E6C1ABB}"/>
    <dgm:cxn modelId="{BBF1C29E-B6BB-4729-83DC-6A071B46800E}" srcId="{DBFEE216-AFF5-4F3C-9778-D8422B79B7A0}" destId="{ADCEB1CA-DB38-49AA-B221-9A37F146DA0E}" srcOrd="1" destOrd="0" parTransId="{7328D51A-68D7-418D-BDB4-86B7239E430C}" sibTransId="{8BE06A57-1549-4687-9D11-D19546435E17}"/>
    <dgm:cxn modelId="{756904A0-0450-48FE-B083-03A4C05AC63E}" srcId="{F0D5490E-E362-41F5-A733-C2186927AAD5}" destId="{DBFEE216-AFF5-4F3C-9778-D8422B79B7A0}" srcOrd="0" destOrd="0" parTransId="{B405B92A-4992-4B6D-8C92-9B71CD6BD716}" sibTransId="{CA845F8A-1F24-4F05-BE05-2E95C3645501}"/>
    <dgm:cxn modelId="{C71C4C8B-B699-4637-A73C-17501435ABD3}" type="presOf" srcId="{F84FC172-334C-466A-8C76-289B97430135}" destId="{BAFD2880-98BE-4C75-BF7D-A1B0A4BB598E}" srcOrd="0" destOrd="0" presId="urn:microsoft.com/office/officeart/2005/8/layout/hierarchy3"/>
    <dgm:cxn modelId="{423C12AC-EBEE-4EAE-854A-2D1F021B006B}" type="presOf" srcId="{A6E77AD5-B611-4CD6-9345-CD3DFD67B522}" destId="{8A4B77A2-82D4-4903-B50E-9B78FF35773E}" srcOrd="0" destOrd="0" presId="urn:microsoft.com/office/officeart/2005/8/layout/hierarchy3"/>
    <dgm:cxn modelId="{83A86336-DF8F-48E3-91BE-BCDE676E8882}" srcId="{DBFEE216-AFF5-4F3C-9778-D8422B79B7A0}" destId="{0A7933D4-2EAA-48FC-A2C1-38E7775F4AD9}" srcOrd="3" destOrd="0" parTransId="{27AB106C-580A-4D8A-99C8-E0CF061D2B19}" sibTransId="{5A50B192-ABA3-4A60-B8B6-BB18E44CC5A3}"/>
    <dgm:cxn modelId="{4C9D69B5-E06E-410C-B907-E0669888E633}" type="presOf" srcId="{FFE3D586-9307-42D9-B496-5D7866E77F74}" destId="{DA59945D-E092-40A5-9A33-8853A5528683}" srcOrd="0" destOrd="0" presId="urn:microsoft.com/office/officeart/2005/8/layout/hierarchy3"/>
    <dgm:cxn modelId="{C1DFF3B9-0D27-4DA1-A50C-B56BFCBC4A40}" type="presOf" srcId="{ADCEB1CA-DB38-49AA-B221-9A37F146DA0E}" destId="{FF36C5CB-3895-45AC-BE1B-F1D82404198B}" srcOrd="0" destOrd="0" presId="urn:microsoft.com/office/officeart/2005/8/layout/hierarchy3"/>
    <dgm:cxn modelId="{1C377425-1547-41AA-9C0D-9C271A7B2D65}" type="presOf" srcId="{0A7933D4-2EAA-48FC-A2C1-38E7775F4AD9}" destId="{EE096D8F-0351-4CF6-9192-9C10316DAB99}" srcOrd="0" destOrd="0" presId="urn:microsoft.com/office/officeart/2005/8/layout/hierarchy3"/>
    <dgm:cxn modelId="{DBCF1562-5D2B-4A41-840F-3C5A8C7A7374}" type="presParOf" srcId="{126F2F93-259C-47C7-933D-5D04973AE3E1}" destId="{6F767936-B62D-4318-8269-6F5644E2401A}" srcOrd="0" destOrd="0" presId="urn:microsoft.com/office/officeart/2005/8/layout/hierarchy3"/>
    <dgm:cxn modelId="{5174F5F8-714C-4126-8417-874E55244C94}" type="presParOf" srcId="{6F767936-B62D-4318-8269-6F5644E2401A}" destId="{D9DE08B4-2F1D-42A9-B9FB-747D7A3F7777}" srcOrd="0" destOrd="0" presId="urn:microsoft.com/office/officeart/2005/8/layout/hierarchy3"/>
    <dgm:cxn modelId="{CEB59D10-BEA6-41D8-B138-D3876F4EEFDC}" type="presParOf" srcId="{D9DE08B4-2F1D-42A9-B9FB-747D7A3F7777}" destId="{16A48D48-B5C1-49CA-AB34-B0DB9ED11CA3}" srcOrd="0" destOrd="0" presId="urn:microsoft.com/office/officeart/2005/8/layout/hierarchy3"/>
    <dgm:cxn modelId="{970A9717-959B-48DD-897C-71EEBE87560A}" type="presParOf" srcId="{D9DE08B4-2F1D-42A9-B9FB-747D7A3F7777}" destId="{28B14033-FF7D-40A2-AA16-EB80ECE9DD1A}" srcOrd="1" destOrd="0" presId="urn:microsoft.com/office/officeart/2005/8/layout/hierarchy3"/>
    <dgm:cxn modelId="{0080CE49-3F5A-4198-9243-E1452C6226D4}" type="presParOf" srcId="{6F767936-B62D-4318-8269-6F5644E2401A}" destId="{A420EB81-A370-4DF2-93D7-C573B7EC2B1B}" srcOrd="1" destOrd="0" presId="urn:microsoft.com/office/officeart/2005/8/layout/hierarchy3"/>
    <dgm:cxn modelId="{5860F58C-9989-4F66-B622-98BDD2483A6E}" type="presParOf" srcId="{A420EB81-A370-4DF2-93D7-C573B7EC2B1B}" destId="{71694C7C-121A-4621-A1EF-9DFFBC8BFEA3}" srcOrd="0" destOrd="0" presId="urn:microsoft.com/office/officeart/2005/8/layout/hierarchy3"/>
    <dgm:cxn modelId="{D5417899-B409-473C-863D-CE7E91A772D9}" type="presParOf" srcId="{A420EB81-A370-4DF2-93D7-C573B7EC2B1B}" destId="{8A4B77A2-82D4-4903-B50E-9B78FF35773E}" srcOrd="1" destOrd="0" presId="urn:microsoft.com/office/officeart/2005/8/layout/hierarchy3"/>
    <dgm:cxn modelId="{1FE07956-BAB9-4F53-9173-0D000D89629E}" type="presParOf" srcId="{A420EB81-A370-4DF2-93D7-C573B7EC2B1B}" destId="{4849DD54-53EE-45DB-A90D-7D2AAC6B0889}" srcOrd="2" destOrd="0" presId="urn:microsoft.com/office/officeart/2005/8/layout/hierarchy3"/>
    <dgm:cxn modelId="{5F6338A3-55F5-48E9-88F7-41607749D3C9}" type="presParOf" srcId="{A420EB81-A370-4DF2-93D7-C573B7EC2B1B}" destId="{FF36C5CB-3895-45AC-BE1B-F1D82404198B}" srcOrd="3" destOrd="0" presId="urn:microsoft.com/office/officeart/2005/8/layout/hierarchy3"/>
    <dgm:cxn modelId="{275D5674-5F92-4E91-A3AE-6DA6C1F8BBF2}" type="presParOf" srcId="{A420EB81-A370-4DF2-93D7-C573B7EC2B1B}" destId="{CA5E47B9-44FD-41F3-B755-07D742384458}" srcOrd="4" destOrd="0" presId="urn:microsoft.com/office/officeart/2005/8/layout/hierarchy3"/>
    <dgm:cxn modelId="{1168561A-EEA7-4146-9B7E-6E02387B4F9F}" type="presParOf" srcId="{A420EB81-A370-4DF2-93D7-C573B7EC2B1B}" destId="{45937618-3424-4278-8FD1-636A8AB72F3F}" srcOrd="5" destOrd="0" presId="urn:microsoft.com/office/officeart/2005/8/layout/hierarchy3"/>
    <dgm:cxn modelId="{1656872D-DACF-443D-B61D-47C928D0D018}" type="presParOf" srcId="{A420EB81-A370-4DF2-93D7-C573B7EC2B1B}" destId="{029C93B5-68FD-4569-BDBF-4B77E811AF51}" srcOrd="6" destOrd="0" presId="urn:microsoft.com/office/officeart/2005/8/layout/hierarchy3"/>
    <dgm:cxn modelId="{E25D9DFB-D22E-4DAC-A004-75A671BEE3A4}" type="presParOf" srcId="{A420EB81-A370-4DF2-93D7-C573B7EC2B1B}" destId="{EE096D8F-0351-4CF6-9192-9C10316DAB99}" srcOrd="7" destOrd="0" presId="urn:microsoft.com/office/officeart/2005/8/layout/hierarchy3"/>
    <dgm:cxn modelId="{57AB7413-95B8-4563-8AF4-66F681EBEE88}" type="presParOf" srcId="{126F2F93-259C-47C7-933D-5D04973AE3E1}" destId="{8562FFEE-381D-4E41-822B-3005CDCC6AC6}" srcOrd="1" destOrd="0" presId="urn:microsoft.com/office/officeart/2005/8/layout/hierarchy3"/>
    <dgm:cxn modelId="{DA3FF0F9-86EF-41E6-B039-9693C3776215}" type="presParOf" srcId="{8562FFEE-381D-4E41-822B-3005CDCC6AC6}" destId="{33E6A0E8-33B1-405A-9440-0F735F020449}" srcOrd="0" destOrd="0" presId="urn:microsoft.com/office/officeart/2005/8/layout/hierarchy3"/>
    <dgm:cxn modelId="{60626150-4BA5-4EA4-B9CA-6F3EDFA2D899}" type="presParOf" srcId="{33E6A0E8-33B1-405A-9440-0F735F020449}" destId="{BAFD2880-98BE-4C75-BF7D-A1B0A4BB598E}" srcOrd="0" destOrd="0" presId="urn:microsoft.com/office/officeart/2005/8/layout/hierarchy3"/>
    <dgm:cxn modelId="{F39A1121-5265-425E-AFDA-30557E36D65C}" type="presParOf" srcId="{33E6A0E8-33B1-405A-9440-0F735F020449}" destId="{43DC86A7-FB95-48E0-BBB2-FEC61E722545}" srcOrd="1" destOrd="0" presId="urn:microsoft.com/office/officeart/2005/8/layout/hierarchy3"/>
    <dgm:cxn modelId="{38E4D544-7D7C-48B4-9AAC-2DC34BCCA3D5}" type="presParOf" srcId="{8562FFEE-381D-4E41-822B-3005CDCC6AC6}" destId="{FADB69DC-5264-4B25-A39B-B41B9B95F471}" srcOrd="1" destOrd="0" presId="urn:microsoft.com/office/officeart/2005/8/layout/hierarchy3"/>
    <dgm:cxn modelId="{6FD83B3B-6697-45DB-A4DA-F0DA1864F61C}" type="presParOf" srcId="{FADB69DC-5264-4B25-A39B-B41B9B95F471}" destId="{1B0A3C0F-E181-4131-A687-83E21129D868}" srcOrd="0" destOrd="0" presId="urn:microsoft.com/office/officeart/2005/8/layout/hierarchy3"/>
    <dgm:cxn modelId="{9BC4A32A-534A-471E-B181-DBAB315C35C4}" type="presParOf" srcId="{FADB69DC-5264-4B25-A39B-B41B9B95F471}" destId="{B9EA04D9-7001-41B3-8963-935BB6719736}" srcOrd="1" destOrd="0" presId="urn:microsoft.com/office/officeart/2005/8/layout/hierarchy3"/>
    <dgm:cxn modelId="{5F659200-7C86-4A36-9D72-57BA7DAEDBE9}" type="presParOf" srcId="{FADB69DC-5264-4B25-A39B-B41B9B95F471}" destId="{DD97366D-D4EF-4FFB-A492-E4BB548CA873}" srcOrd="2" destOrd="0" presId="urn:microsoft.com/office/officeart/2005/8/layout/hierarchy3"/>
    <dgm:cxn modelId="{5D43C23C-6D77-4161-B725-501F5419E083}" type="presParOf" srcId="{FADB69DC-5264-4B25-A39B-B41B9B95F471}" destId="{24379232-B1F9-4535-9254-37FCA963F271}" srcOrd="3" destOrd="0" presId="urn:microsoft.com/office/officeart/2005/8/layout/hierarchy3"/>
    <dgm:cxn modelId="{2DA4A236-79D0-4A01-BF9C-C98776AE49D5}" type="presParOf" srcId="{FADB69DC-5264-4B25-A39B-B41B9B95F471}" destId="{D1C8388C-6674-4607-9F3E-5DBA8CE4A108}" srcOrd="4" destOrd="0" presId="urn:microsoft.com/office/officeart/2005/8/layout/hierarchy3"/>
    <dgm:cxn modelId="{DE40D88F-2CBF-4B40-AA0F-7EAD52E4D644}" type="presParOf" srcId="{FADB69DC-5264-4B25-A39B-B41B9B95F471}" destId="{7662DEFC-6499-4987-A695-D2D60D056D81}" srcOrd="5" destOrd="0" presId="urn:microsoft.com/office/officeart/2005/8/layout/hierarchy3"/>
    <dgm:cxn modelId="{4B7378FA-A668-4C81-853A-B396DACCA5F4}" type="presParOf" srcId="{FADB69DC-5264-4B25-A39B-B41B9B95F471}" destId="{39AB2E18-1C18-4905-80F8-838C32AF3F28}" srcOrd="6" destOrd="0" presId="urn:microsoft.com/office/officeart/2005/8/layout/hierarchy3"/>
    <dgm:cxn modelId="{C96995D0-D752-45D2-A23D-46CAADD77133}" type="presParOf" srcId="{FADB69DC-5264-4B25-A39B-B41B9B95F471}" destId="{DA59945D-E092-40A5-9A33-8853A552868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E53C9-7EF1-428B-AC0E-F19CEDC9C763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D89E1-FEB6-4F94-A2C2-1FE774C5FF00}">
      <dsp:nvSpPr>
        <dsp:cNvPr id="0" name=""/>
        <dsp:cNvSpPr/>
      </dsp:nvSpPr>
      <dsp:spPr>
        <a:xfrm>
          <a:off x="183579" y="243840"/>
          <a:ext cx="2728019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AA7EA-8401-4FC9-A1C2-08FA3AD9FD02}">
      <dsp:nvSpPr>
        <dsp:cNvPr id="0" name=""/>
        <dsp:cNvSpPr/>
      </dsp:nvSpPr>
      <dsp:spPr>
        <a:xfrm rot="10800000">
          <a:off x="183579" y="1828799"/>
          <a:ext cx="2728019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5.5 million (7.5%) children in the US have asthma</a:t>
          </a:r>
          <a:endParaRPr lang="en-US" sz="2200" kern="1200"/>
        </a:p>
      </dsp:txBody>
      <dsp:txXfrm rot="10800000">
        <a:off x="252319" y="1828799"/>
        <a:ext cx="2590539" cy="2166460"/>
      </dsp:txXfrm>
    </dsp:sp>
    <dsp:sp modelId="{E49B84B7-713E-4798-9526-FB71B614E92D}">
      <dsp:nvSpPr>
        <dsp:cNvPr id="0" name=""/>
        <dsp:cNvSpPr/>
      </dsp:nvSpPr>
      <dsp:spPr>
        <a:xfrm>
          <a:off x="3184400" y="243840"/>
          <a:ext cx="2728019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9000" b="-6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4873E-15F9-4BA6-9DEF-72FE905D87EE}">
      <dsp:nvSpPr>
        <dsp:cNvPr id="0" name=""/>
        <dsp:cNvSpPr/>
      </dsp:nvSpPr>
      <dsp:spPr>
        <a:xfrm rot="10800000">
          <a:off x="3184400" y="1828799"/>
          <a:ext cx="2728019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More than 50% of these children have at least one exacerbation in the prior 12 months</a:t>
          </a:r>
          <a:endParaRPr lang="en-US" sz="2200" kern="1200" dirty="0" smtClean="0"/>
        </a:p>
      </dsp:txBody>
      <dsp:txXfrm rot="10800000">
        <a:off x="3253140" y="1828799"/>
        <a:ext cx="2590539" cy="2166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48D48-B5C1-49CA-AB34-B0DB9ED11CA3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Exacerbation</a:t>
          </a:r>
          <a:endParaRPr lang="en-US" sz="3500" kern="1200" dirty="0"/>
        </a:p>
      </dsp:txBody>
      <dsp:txXfrm>
        <a:off x="1245858" y="39991"/>
        <a:ext cx="2508127" cy="1216224"/>
      </dsp:txXfrm>
    </dsp:sp>
    <dsp:sp modelId="{71694C7C-121A-4621-A1EF-9DFFBC8BFEA3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B77A2-82D4-4903-B50E-9B78FF35773E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Worsening of symptoms followed by improvement with treatment	</a:t>
          </a:r>
          <a:endParaRPr lang="en-US" sz="1600" kern="1200" dirty="0"/>
        </a:p>
      </dsp:txBody>
      <dsp:txXfrm>
        <a:off x="1762619" y="1654869"/>
        <a:ext cx="1991366" cy="1216224"/>
      </dsp:txXfrm>
    </dsp:sp>
    <dsp:sp modelId="{CDBC9C9D-3C69-4D6A-9F2D-D3BD1EA77C1C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226E7-A5AB-45A5-9CB2-FABCEE0E313A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Requires continuation of treatment</a:t>
          </a:r>
          <a:endParaRPr lang="en-US" sz="1600" kern="1200" dirty="0"/>
        </a:p>
      </dsp:txBody>
      <dsp:txXfrm>
        <a:off x="1762619" y="3269747"/>
        <a:ext cx="1991366" cy="1216224"/>
      </dsp:txXfrm>
    </dsp:sp>
    <dsp:sp modelId="{BAFD2880-98BE-4C75-BF7D-A1B0A4BB598E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Status</a:t>
          </a:r>
          <a:endParaRPr lang="en-US" sz="3500" kern="1200" dirty="0"/>
        </a:p>
      </dsp:txBody>
      <dsp:txXfrm>
        <a:off x="4475614" y="39991"/>
        <a:ext cx="2508127" cy="1216224"/>
      </dsp:txXfrm>
    </dsp:sp>
    <dsp:sp modelId="{1B0A3C0F-E181-4131-A687-83E21129D868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A04D9-7001-41B3-8963-935BB6719736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Worsening of symptoms with </a:t>
          </a:r>
          <a:r>
            <a:rPr lang="en-US" sz="1600" b="1" kern="1200" dirty="0" smtClean="0"/>
            <a:t>minimal</a:t>
          </a:r>
          <a:r>
            <a:rPr lang="en-US" sz="1600" kern="1200" dirty="0" smtClean="0"/>
            <a:t> improvement with treatment</a:t>
          </a:r>
          <a:endParaRPr lang="en-US" sz="1600" kern="1200" dirty="0"/>
        </a:p>
      </dsp:txBody>
      <dsp:txXfrm>
        <a:off x="4992375" y="1654869"/>
        <a:ext cx="1991366" cy="1216224"/>
      </dsp:txXfrm>
    </dsp:sp>
    <dsp:sp modelId="{3B3E0D4A-9BEF-4990-A276-96612C59A166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CB6A1-C070-4FA9-B154-EFC4E5DF8A98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Requires continued </a:t>
          </a:r>
          <a:r>
            <a:rPr lang="en-US" sz="1600" b="1" kern="1200" dirty="0" smtClean="0"/>
            <a:t>escalation</a:t>
          </a:r>
          <a:r>
            <a:rPr lang="en-US" sz="1600" kern="1200" dirty="0" smtClean="0"/>
            <a:t> of treatment</a:t>
          </a:r>
          <a:endParaRPr lang="en-US" sz="1600" kern="1200" dirty="0"/>
        </a:p>
      </dsp:txBody>
      <dsp:txXfrm>
        <a:off x="4992375" y="3269747"/>
        <a:ext cx="1991366" cy="121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3B440-B2F0-46E6-A11E-845B49EC5AE2}">
      <dsp:nvSpPr>
        <dsp:cNvPr id="0" name=""/>
        <dsp:cNvSpPr/>
      </dsp:nvSpPr>
      <dsp:spPr>
        <a:xfrm>
          <a:off x="2131" y="0"/>
          <a:ext cx="2091109" cy="502919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Symptoms/History</a:t>
          </a:r>
          <a:endParaRPr lang="en-US" sz="3000" b="1" kern="1200" dirty="0"/>
        </a:p>
      </dsp:txBody>
      <dsp:txXfrm>
        <a:off x="2131" y="0"/>
        <a:ext cx="2091109" cy="1508760"/>
      </dsp:txXfrm>
    </dsp:sp>
    <dsp:sp modelId="{4383114E-25FF-4ADB-9F85-0BE6204C3D19}">
      <dsp:nvSpPr>
        <dsp:cNvPr id="0" name=""/>
        <dsp:cNvSpPr/>
      </dsp:nvSpPr>
      <dsp:spPr>
        <a:xfrm>
          <a:off x="211241" y="1511829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Respiratory Distress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1523891"/>
        <a:ext cx="1648763" cy="387690"/>
      </dsp:txXfrm>
    </dsp:sp>
    <dsp:sp modelId="{47852E57-AD19-406E-AA27-677BF7D05D7C}">
      <dsp:nvSpPr>
        <dsp:cNvPr id="0" name=""/>
        <dsp:cNvSpPr/>
      </dsp:nvSpPr>
      <dsp:spPr>
        <a:xfrm>
          <a:off x="211241" y="1987000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Failed treatment with albuterol at home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1999062"/>
        <a:ext cx="1648763" cy="387690"/>
      </dsp:txXfrm>
    </dsp:sp>
    <dsp:sp modelId="{9BF2C48B-26D9-42C8-BAFC-3699E8800396}">
      <dsp:nvSpPr>
        <dsp:cNvPr id="0" name=""/>
        <dsp:cNvSpPr/>
      </dsp:nvSpPr>
      <dsp:spPr>
        <a:xfrm>
          <a:off x="211241" y="2462171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Hx</a:t>
          </a:r>
          <a:r>
            <a:rPr lang="en-US" sz="1200" b="1" kern="1200" dirty="0" smtClean="0">
              <a:solidFill>
                <a:schemeClr val="bg1"/>
              </a:solidFill>
            </a:rPr>
            <a:t> asthma or reactive airway disease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2474233"/>
        <a:ext cx="1648763" cy="387690"/>
      </dsp:txXfrm>
    </dsp:sp>
    <dsp:sp modelId="{22080BBF-6F13-4572-BD03-DE7899938381}">
      <dsp:nvSpPr>
        <dsp:cNvPr id="0" name=""/>
        <dsp:cNvSpPr/>
      </dsp:nvSpPr>
      <dsp:spPr>
        <a:xfrm>
          <a:off x="211241" y="2937342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Hx</a:t>
          </a:r>
          <a:r>
            <a:rPr lang="en-US" sz="1200" b="1" kern="1200" dirty="0" smtClean="0">
              <a:solidFill>
                <a:schemeClr val="bg1"/>
              </a:solidFill>
            </a:rPr>
            <a:t> prematurity/BPD</a:t>
          </a:r>
        </a:p>
      </dsp:txBody>
      <dsp:txXfrm>
        <a:off x="223303" y="2949404"/>
        <a:ext cx="1648763" cy="387690"/>
      </dsp:txXfrm>
    </dsp:sp>
    <dsp:sp modelId="{9A2319D1-9CFF-4F32-B7E1-271C27A288BA}">
      <dsp:nvSpPr>
        <dsp:cNvPr id="0" name=""/>
        <dsp:cNvSpPr/>
      </dsp:nvSpPr>
      <dsp:spPr>
        <a:xfrm>
          <a:off x="211241" y="3412513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FHx</a:t>
          </a:r>
          <a:r>
            <a:rPr lang="en-US" sz="1200" b="1" kern="1200" dirty="0" smtClean="0">
              <a:solidFill>
                <a:schemeClr val="bg1"/>
              </a:solidFill>
            </a:rPr>
            <a:t> asthma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3424575"/>
        <a:ext cx="1648763" cy="387690"/>
      </dsp:txXfrm>
    </dsp:sp>
    <dsp:sp modelId="{78F76402-F603-4ADB-BDCA-BE67F0BD73D8}">
      <dsp:nvSpPr>
        <dsp:cNvPr id="0" name=""/>
        <dsp:cNvSpPr/>
      </dsp:nvSpPr>
      <dsp:spPr>
        <a:xfrm>
          <a:off x="211241" y="3887684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Recent illness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3899746"/>
        <a:ext cx="1648763" cy="387690"/>
      </dsp:txXfrm>
    </dsp:sp>
    <dsp:sp modelId="{A73CBD11-E27D-4AC3-B247-902620800B04}">
      <dsp:nvSpPr>
        <dsp:cNvPr id="0" name=""/>
        <dsp:cNvSpPr/>
      </dsp:nvSpPr>
      <dsp:spPr>
        <a:xfrm>
          <a:off x="211241" y="4362855"/>
          <a:ext cx="1672887" cy="4118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Hx</a:t>
          </a:r>
          <a:r>
            <a:rPr lang="en-US" sz="1200" b="1" kern="1200" dirty="0" smtClean="0">
              <a:solidFill>
                <a:schemeClr val="bg1"/>
              </a:solidFill>
            </a:rPr>
            <a:t> Allergies/Eczema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23303" y="4374917"/>
        <a:ext cx="1648763" cy="387690"/>
      </dsp:txXfrm>
    </dsp:sp>
    <dsp:sp modelId="{D629287E-579C-4595-8A85-3BBAC1F4ABE0}">
      <dsp:nvSpPr>
        <dsp:cNvPr id="0" name=""/>
        <dsp:cNvSpPr/>
      </dsp:nvSpPr>
      <dsp:spPr>
        <a:xfrm>
          <a:off x="2250073" y="0"/>
          <a:ext cx="2091109" cy="502919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PE Findings</a:t>
          </a:r>
        </a:p>
      </dsp:txBody>
      <dsp:txXfrm>
        <a:off x="2250073" y="0"/>
        <a:ext cx="2091109" cy="1508760"/>
      </dsp:txXfrm>
    </dsp:sp>
    <dsp:sp modelId="{B43C5203-8BCD-4FFD-ACF5-E28B70813AF7}">
      <dsp:nvSpPr>
        <dsp:cNvPr id="0" name=""/>
        <dsp:cNvSpPr/>
      </dsp:nvSpPr>
      <dsp:spPr>
        <a:xfrm>
          <a:off x="2459184" y="1509680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Tachypnea</a:t>
          </a:r>
          <a:endParaRPr lang="en-US" sz="1200" b="1" kern="1200" dirty="0"/>
        </a:p>
      </dsp:txBody>
      <dsp:txXfrm>
        <a:off x="2469726" y="1520222"/>
        <a:ext cx="1651803" cy="338854"/>
      </dsp:txXfrm>
    </dsp:sp>
    <dsp:sp modelId="{F34D94E6-1CD3-4AC5-8195-1A9A4343881E}">
      <dsp:nvSpPr>
        <dsp:cNvPr id="0" name=""/>
        <dsp:cNvSpPr/>
      </dsp:nvSpPr>
      <dsp:spPr>
        <a:xfrm>
          <a:off x="2459184" y="1924995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Retractions</a:t>
          </a:r>
          <a:endParaRPr lang="en-US" sz="1200" b="1" kern="1200" dirty="0"/>
        </a:p>
      </dsp:txBody>
      <dsp:txXfrm>
        <a:off x="2469726" y="1935537"/>
        <a:ext cx="1651803" cy="338854"/>
      </dsp:txXfrm>
    </dsp:sp>
    <dsp:sp modelId="{17131F48-FBC8-4518-8734-87517E0C9B14}">
      <dsp:nvSpPr>
        <dsp:cNvPr id="0" name=""/>
        <dsp:cNvSpPr/>
      </dsp:nvSpPr>
      <dsp:spPr>
        <a:xfrm>
          <a:off x="2459184" y="2340309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Head bobbing</a:t>
          </a:r>
          <a:endParaRPr lang="en-US" sz="1200" b="1" kern="1200" dirty="0"/>
        </a:p>
      </dsp:txBody>
      <dsp:txXfrm>
        <a:off x="2469726" y="2350851"/>
        <a:ext cx="1651803" cy="338854"/>
      </dsp:txXfrm>
    </dsp:sp>
    <dsp:sp modelId="{92118907-784E-4766-9F24-E034A56029B0}">
      <dsp:nvSpPr>
        <dsp:cNvPr id="0" name=""/>
        <dsp:cNvSpPr/>
      </dsp:nvSpPr>
      <dsp:spPr>
        <a:xfrm>
          <a:off x="2459184" y="2755623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Nasal Flaring</a:t>
          </a:r>
          <a:endParaRPr lang="en-US" sz="1200" b="1" kern="1200" dirty="0"/>
        </a:p>
      </dsp:txBody>
      <dsp:txXfrm>
        <a:off x="2469726" y="2766165"/>
        <a:ext cx="1651803" cy="338854"/>
      </dsp:txXfrm>
    </dsp:sp>
    <dsp:sp modelId="{99F0E6B6-C8E8-496D-9B37-313DE13A55EC}">
      <dsp:nvSpPr>
        <dsp:cNvPr id="0" name=""/>
        <dsp:cNvSpPr/>
      </dsp:nvSpPr>
      <dsp:spPr>
        <a:xfrm>
          <a:off x="2459184" y="3170937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Wheezing</a:t>
          </a:r>
          <a:endParaRPr lang="en-US" sz="1200" b="1" kern="1200" dirty="0"/>
        </a:p>
      </dsp:txBody>
      <dsp:txXfrm>
        <a:off x="2469726" y="3181479"/>
        <a:ext cx="1651803" cy="338854"/>
      </dsp:txXfrm>
    </dsp:sp>
    <dsp:sp modelId="{3D842226-9898-4079-BA2A-251F0907EA42}">
      <dsp:nvSpPr>
        <dsp:cNvPr id="0" name=""/>
        <dsp:cNvSpPr/>
      </dsp:nvSpPr>
      <dsp:spPr>
        <a:xfrm>
          <a:off x="2459184" y="3586251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Tri-</a:t>
          </a:r>
          <a:r>
            <a:rPr lang="en-US" sz="1200" b="1" kern="1200" dirty="0" err="1" smtClean="0"/>
            <a:t>podding</a:t>
          </a:r>
          <a:endParaRPr lang="en-US" sz="1200" b="1" kern="1200" dirty="0"/>
        </a:p>
      </dsp:txBody>
      <dsp:txXfrm>
        <a:off x="2469726" y="3596793"/>
        <a:ext cx="1651803" cy="338854"/>
      </dsp:txXfrm>
    </dsp:sp>
    <dsp:sp modelId="{53CFE27A-B694-4ED2-871A-2C296FC4C21E}">
      <dsp:nvSpPr>
        <dsp:cNvPr id="0" name=""/>
        <dsp:cNvSpPr/>
      </dsp:nvSpPr>
      <dsp:spPr>
        <a:xfrm>
          <a:off x="2459184" y="4001565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Hypoxia</a:t>
          </a:r>
          <a:endParaRPr lang="en-US" sz="1200" b="1" kern="1200" dirty="0"/>
        </a:p>
      </dsp:txBody>
      <dsp:txXfrm>
        <a:off x="2469726" y="4012107"/>
        <a:ext cx="1651803" cy="338854"/>
      </dsp:txXfrm>
    </dsp:sp>
    <dsp:sp modelId="{7E04C96E-D48B-47F1-A9EA-8AADDE8D8E80}">
      <dsp:nvSpPr>
        <dsp:cNvPr id="0" name=""/>
        <dsp:cNvSpPr/>
      </dsp:nvSpPr>
      <dsp:spPr>
        <a:xfrm>
          <a:off x="2459184" y="4416880"/>
          <a:ext cx="1672887" cy="35993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AMS</a:t>
          </a:r>
          <a:endParaRPr lang="en-US" sz="1200" b="1" kern="1200" dirty="0"/>
        </a:p>
      </dsp:txBody>
      <dsp:txXfrm>
        <a:off x="2469726" y="4427422"/>
        <a:ext cx="1651803" cy="338854"/>
      </dsp:txXfrm>
    </dsp:sp>
    <dsp:sp modelId="{3AEFA124-5582-477C-B939-435C3E46E0CA}">
      <dsp:nvSpPr>
        <dsp:cNvPr id="0" name=""/>
        <dsp:cNvSpPr/>
      </dsp:nvSpPr>
      <dsp:spPr>
        <a:xfrm>
          <a:off x="4498016" y="0"/>
          <a:ext cx="2091109" cy="502919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Associated Diagnoses</a:t>
          </a:r>
          <a:endParaRPr lang="en-US" sz="3000" b="1" kern="1200" dirty="0"/>
        </a:p>
      </dsp:txBody>
      <dsp:txXfrm>
        <a:off x="4498016" y="0"/>
        <a:ext cx="2091109" cy="1508760"/>
      </dsp:txXfrm>
    </dsp:sp>
    <dsp:sp modelId="{66E0A389-9D81-431C-B1AB-C39E6BCE0B71}">
      <dsp:nvSpPr>
        <dsp:cNvPr id="0" name=""/>
        <dsp:cNvSpPr/>
      </dsp:nvSpPr>
      <dsp:spPr>
        <a:xfrm>
          <a:off x="4707127" y="1509711"/>
          <a:ext cx="1672887" cy="58180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Reactive Airway Disease</a:t>
          </a:r>
          <a:endParaRPr lang="en-US" sz="1200" b="1" kern="1200" dirty="0"/>
        </a:p>
      </dsp:txBody>
      <dsp:txXfrm>
        <a:off x="4724168" y="1526752"/>
        <a:ext cx="1638805" cy="547726"/>
      </dsp:txXfrm>
    </dsp:sp>
    <dsp:sp modelId="{12CD6C5C-1F39-4EAA-8991-F7D27B641475}">
      <dsp:nvSpPr>
        <dsp:cNvPr id="0" name=""/>
        <dsp:cNvSpPr/>
      </dsp:nvSpPr>
      <dsp:spPr>
        <a:xfrm>
          <a:off x="4707127" y="2181028"/>
          <a:ext cx="1672887" cy="58180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Wheezing Associated Respiratory Illness (WARI)</a:t>
          </a:r>
          <a:endParaRPr lang="en-US" sz="1200" b="1" kern="1200" dirty="0"/>
        </a:p>
      </dsp:txBody>
      <dsp:txXfrm>
        <a:off x="4724168" y="2198069"/>
        <a:ext cx="1638805" cy="547726"/>
      </dsp:txXfrm>
    </dsp:sp>
    <dsp:sp modelId="{E773D7A6-56CF-49F5-A065-F8F6A12A3CD2}">
      <dsp:nvSpPr>
        <dsp:cNvPr id="0" name=""/>
        <dsp:cNvSpPr/>
      </dsp:nvSpPr>
      <dsp:spPr>
        <a:xfrm>
          <a:off x="4707127" y="2852345"/>
          <a:ext cx="1672887" cy="58180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Asthma: Mild </a:t>
          </a:r>
          <a:r>
            <a:rPr lang="en-US" sz="1200" b="1" kern="1200" dirty="0" err="1" smtClean="0"/>
            <a:t>Int</a:t>
          </a:r>
          <a:r>
            <a:rPr lang="en-US" sz="1200" b="1" kern="1200" dirty="0" smtClean="0"/>
            <a:t>, Mild </a:t>
          </a:r>
          <a:r>
            <a:rPr lang="en-US" sz="1200" b="1" kern="1200" dirty="0" err="1" smtClean="0"/>
            <a:t>Perst</a:t>
          </a:r>
          <a:r>
            <a:rPr lang="en-US" sz="1200" b="1" kern="1200" dirty="0" smtClean="0"/>
            <a:t>, Mod, Severe</a:t>
          </a:r>
          <a:endParaRPr lang="en-US" sz="1200" b="1" kern="1200" dirty="0"/>
        </a:p>
      </dsp:txBody>
      <dsp:txXfrm>
        <a:off x="4724168" y="2869386"/>
        <a:ext cx="1638805" cy="547726"/>
      </dsp:txXfrm>
    </dsp:sp>
    <dsp:sp modelId="{DDA6377D-551F-41B8-9D40-3E02C2B43C6C}">
      <dsp:nvSpPr>
        <dsp:cNvPr id="0" name=""/>
        <dsp:cNvSpPr/>
      </dsp:nvSpPr>
      <dsp:spPr>
        <a:xfrm>
          <a:off x="4707127" y="3523663"/>
          <a:ext cx="1672887" cy="58180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Acute Exacerbation</a:t>
          </a:r>
          <a:endParaRPr lang="en-US" sz="1200" b="1" kern="1200" dirty="0"/>
        </a:p>
      </dsp:txBody>
      <dsp:txXfrm>
        <a:off x="4724168" y="3540704"/>
        <a:ext cx="1638805" cy="547726"/>
      </dsp:txXfrm>
    </dsp:sp>
    <dsp:sp modelId="{98F33CC0-735D-4798-8487-58A13E230F57}">
      <dsp:nvSpPr>
        <dsp:cNvPr id="0" name=""/>
        <dsp:cNvSpPr/>
      </dsp:nvSpPr>
      <dsp:spPr>
        <a:xfrm>
          <a:off x="4707127" y="4194980"/>
          <a:ext cx="1672887" cy="58180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Respiratory Failure</a:t>
          </a:r>
          <a:endParaRPr lang="en-US" sz="1200" b="1" kern="1200" dirty="0"/>
        </a:p>
      </dsp:txBody>
      <dsp:txXfrm>
        <a:off x="4724168" y="4212021"/>
        <a:ext cx="1638805" cy="547726"/>
      </dsp:txXfrm>
    </dsp:sp>
    <dsp:sp modelId="{CC045E9C-3111-4361-A672-2CB80DBF446B}">
      <dsp:nvSpPr>
        <dsp:cNvPr id="0" name=""/>
        <dsp:cNvSpPr/>
      </dsp:nvSpPr>
      <dsp:spPr>
        <a:xfrm>
          <a:off x="6745959" y="0"/>
          <a:ext cx="2091109" cy="502919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Plan</a:t>
          </a:r>
          <a:endParaRPr lang="en-US" sz="3000" b="1" kern="1200" dirty="0"/>
        </a:p>
      </dsp:txBody>
      <dsp:txXfrm>
        <a:off x="6745959" y="0"/>
        <a:ext cx="2091109" cy="1508760"/>
      </dsp:txXfrm>
    </dsp:sp>
    <dsp:sp modelId="{753BA7D5-3BAA-4548-AE90-2087D6A49136}">
      <dsp:nvSpPr>
        <dsp:cNvPr id="0" name=""/>
        <dsp:cNvSpPr/>
      </dsp:nvSpPr>
      <dsp:spPr>
        <a:xfrm>
          <a:off x="6955070" y="1509005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Continuous Albuterol</a:t>
          </a:r>
          <a:endParaRPr lang="en-US" sz="1200" b="1" kern="1200" dirty="0"/>
        </a:p>
      </dsp:txBody>
      <dsp:txXfrm>
        <a:off x="6969212" y="1523147"/>
        <a:ext cx="1644603" cy="454560"/>
      </dsp:txXfrm>
    </dsp:sp>
    <dsp:sp modelId="{3EA40358-505D-4C02-A9FD-FFC26A60D9DF}">
      <dsp:nvSpPr>
        <dsp:cNvPr id="0" name=""/>
        <dsp:cNvSpPr/>
      </dsp:nvSpPr>
      <dsp:spPr>
        <a:xfrm>
          <a:off x="6955070" y="2066134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IV Corticosteroid</a:t>
          </a:r>
          <a:endParaRPr lang="en-US" sz="1200" b="1" kern="1200" dirty="0"/>
        </a:p>
      </dsp:txBody>
      <dsp:txXfrm>
        <a:off x="6969212" y="2080276"/>
        <a:ext cx="1644603" cy="454560"/>
      </dsp:txXfrm>
    </dsp:sp>
    <dsp:sp modelId="{8FA47F51-B1CD-458D-91D0-9B6C87F7B4E6}">
      <dsp:nvSpPr>
        <dsp:cNvPr id="0" name=""/>
        <dsp:cNvSpPr/>
      </dsp:nvSpPr>
      <dsp:spPr>
        <a:xfrm>
          <a:off x="6955070" y="2623263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IV Magnesium Sulfate</a:t>
          </a:r>
          <a:endParaRPr lang="en-US" sz="1200" b="1" kern="1200" dirty="0"/>
        </a:p>
      </dsp:txBody>
      <dsp:txXfrm>
        <a:off x="6969212" y="2637405"/>
        <a:ext cx="1644603" cy="454560"/>
      </dsp:txXfrm>
    </dsp:sp>
    <dsp:sp modelId="{22CF9A5D-1D98-4E46-80EB-EF9B6E1C3628}">
      <dsp:nvSpPr>
        <dsp:cNvPr id="0" name=""/>
        <dsp:cNvSpPr/>
      </dsp:nvSpPr>
      <dsp:spPr>
        <a:xfrm>
          <a:off x="6955070" y="3180391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PICU Admission</a:t>
          </a:r>
          <a:endParaRPr lang="en-US" sz="1200" b="1" kern="1200" dirty="0"/>
        </a:p>
      </dsp:txBody>
      <dsp:txXfrm>
        <a:off x="6969212" y="3194533"/>
        <a:ext cx="1644603" cy="454560"/>
      </dsp:txXfrm>
    </dsp:sp>
    <dsp:sp modelId="{037F7CE6-F992-4280-9DE7-1E97F844DC36}">
      <dsp:nvSpPr>
        <dsp:cNvPr id="0" name=""/>
        <dsp:cNvSpPr/>
      </dsp:nvSpPr>
      <dsp:spPr>
        <a:xfrm>
          <a:off x="6955070" y="3737520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Terbutaline</a:t>
          </a:r>
          <a:endParaRPr lang="en-US" sz="1200" b="1" kern="1200" dirty="0"/>
        </a:p>
      </dsp:txBody>
      <dsp:txXfrm>
        <a:off x="6969212" y="3751662"/>
        <a:ext cx="1644603" cy="454560"/>
      </dsp:txXfrm>
    </dsp:sp>
    <dsp:sp modelId="{D4047653-CBD5-4B85-8357-A625A4ABCB3F}">
      <dsp:nvSpPr>
        <dsp:cNvPr id="0" name=""/>
        <dsp:cNvSpPr/>
      </dsp:nvSpPr>
      <dsp:spPr>
        <a:xfrm>
          <a:off x="6955070" y="4294649"/>
          <a:ext cx="1672887" cy="482844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Positive Pressure Ventilation</a:t>
          </a:r>
          <a:endParaRPr lang="en-US" sz="1200" b="1" kern="1200" dirty="0"/>
        </a:p>
      </dsp:txBody>
      <dsp:txXfrm>
        <a:off x="6969212" y="4308791"/>
        <a:ext cx="1644603" cy="454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DE0EC-87A5-42FF-824C-A14E3CE13403}">
      <dsp:nvSpPr>
        <dsp:cNvPr id="0" name=""/>
        <dsp:cNvSpPr/>
      </dsp:nvSpPr>
      <dsp:spPr>
        <a:xfrm>
          <a:off x="4118" y="0"/>
          <a:ext cx="3962102" cy="531055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Edema</a:t>
          </a:r>
          <a:endParaRPr lang="en-US" sz="5300" kern="1200" dirty="0"/>
        </a:p>
      </dsp:txBody>
      <dsp:txXfrm>
        <a:off x="4118" y="0"/>
        <a:ext cx="3962102" cy="1593166"/>
      </dsp:txXfrm>
    </dsp:sp>
    <dsp:sp modelId="{B3BF8719-FF01-491D-ADA4-9816EA907B88}">
      <dsp:nvSpPr>
        <dsp:cNvPr id="0" name=""/>
        <dsp:cNvSpPr/>
      </dsp:nvSpPr>
      <dsp:spPr>
        <a:xfrm>
          <a:off x="400329" y="1593295"/>
          <a:ext cx="3169681" cy="773634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Vasogenic</a:t>
          </a:r>
          <a:endParaRPr lang="en-US" sz="17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Related to breakdown of BBB</a:t>
          </a:r>
        </a:p>
      </dsp:txBody>
      <dsp:txXfrm>
        <a:off x="422988" y="1615954"/>
        <a:ext cx="3124363" cy="728316"/>
      </dsp:txXfrm>
    </dsp:sp>
    <dsp:sp modelId="{BC5E96BC-9901-4857-94BF-AEA75C71F744}">
      <dsp:nvSpPr>
        <dsp:cNvPr id="0" name=""/>
        <dsp:cNvSpPr/>
      </dsp:nvSpPr>
      <dsp:spPr>
        <a:xfrm>
          <a:off x="400329" y="2485951"/>
          <a:ext cx="3169681" cy="773634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Cytotoxic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Metabolic</a:t>
          </a:r>
        </a:p>
      </dsp:txBody>
      <dsp:txXfrm>
        <a:off x="422988" y="2508610"/>
        <a:ext cx="3124363" cy="728316"/>
      </dsp:txXfrm>
    </dsp:sp>
    <dsp:sp modelId="{F393C5DC-435F-42E5-BB2B-EEA694800B5B}">
      <dsp:nvSpPr>
        <dsp:cNvPr id="0" name=""/>
        <dsp:cNvSpPr/>
      </dsp:nvSpPr>
      <dsp:spPr>
        <a:xfrm>
          <a:off x="400329" y="3378606"/>
          <a:ext cx="3169681" cy="773634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Osmotic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Water</a:t>
          </a:r>
        </a:p>
      </dsp:txBody>
      <dsp:txXfrm>
        <a:off x="422988" y="3401265"/>
        <a:ext cx="3124363" cy="728316"/>
      </dsp:txXfrm>
    </dsp:sp>
    <dsp:sp modelId="{E442A4E4-EAF3-4380-B467-563F08DB7BA1}">
      <dsp:nvSpPr>
        <dsp:cNvPr id="0" name=""/>
        <dsp:cNvSpPr/>
      </dsp:nvSpPr>
      <dsp:spPr>
        <a:xfrm>
          <a:off x="400329" y="4271261"/>
          <a:ext cx="3169681" cy="773634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Hydrostatic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Water and electrolytes</a:t>
          </a:r>
        </a:p>
      </dsp:txBody>
      <dsp:txXfrm>
        <a:off x="422988" y="4293920"/>
        <a:ext cx="3124363" cy="728316"/>
      </dsp:txXfrm>
    </dsp:sp>
    <dsp:sp modelId="{07E4C9B0-DC28-480E-A790-15F1B325BA8C}">
      <dsp:nvSpPr>
        <dsp:cNvPr id="0" name=""/>
        <dsp:cNvSpPr/>
      </dsp:nvSpPr>
      <dsp:spPr>
        <a:xfrm>
          <a:off x="4263378" y="0"/>
          <a:ext cx="3962102" cy="53105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Compression</a:t>
          </a:r>
          <a:endParaRPr lang="en-US" sz="5300" kern="1200" dirty="0"/>
        </a:p>
      </dsp:txBody>
      <dsp:txXfrm>
        <a:off x="4263378" y="0"/>
        <a:ext cx="3962102" cy="1593166"/>
      </dsp:txXfrm>
    </dsp:sp>
    <dsp:sp modelId="{4B854F05-FE3A-47E6-A7DD-8966B12E17AA}">
      <dsp:nvSpPr>
        <dsp:cNvPr id="0" name=""/>
        <dsp:cNvSpPr/>
      </dsp:nvSpPr>
      <dsp:spPr>
        <a:xfrm>
          <a:off x="4659589" y="1594171"/>
          <a:ext cx="3169681" cy="614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Vascular</a:t>
          </a:r>
          <a:endParaRPr lang="en-US" sz="17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Hemorrhage</a:t>
          </a:r>
        </a:p>
      </dsp:txBody>
      <dsp:txXfrm>
        <a:off x="4677583" y="1612165"/>
        <a:ext cx="3133693" cy="578368"/>
      </dsp:txXfrm>
    </dsp:sp>
    <dsp:sp modelId="{07F4D817-C357-4CD2-B733-B5F9BA8FC915}">
      <dsp:nvSpPr>
        <dsp:cNvPr id="0" name=""/>
        <dsp:cNvSpPr/>
      </dsp:nvSpPr>
      <dsp:spPr>
        <a:xfrm>
          <a:off x="4659589" y="2303044"/>
          <a:ext cx="3169681" cy="614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Infectious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Abscess</a:t>
          </a:r>
        </a:p>
      </dsp:txBody>
      <dsp:txXfrm>
        <a:off x="4677583" y="2321038"/>
        <a:ext cx="3133693" cy="578368"/>
      </dsp:txXfrm>
    </dsp:sp>
    <dsp:sp modelId="{92365657-C030-4356-9CC3-4436603B5F8D}">
      <dsp:nvSpPr>
        <dsp:cNvPr id="0" name=""/>
        <dsp:cNvSpPr/>
      </dsp:nvSpPr>
      <dsp:spPr>
        <a:xfrm>
          <a:off x="4659589" y="3011917"/>
          <a:ext cx="3169681" cy="614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Neoplastic</a:t>
          </a:r>
        </a:p>
      </dsp:txBody>
      <dsp:txXfrm>
        <a:off x="4677583" y="3029911"/>
        <a:ext cx="3133693" cy="578368"/>
      </dsp:txXfrm>
    </dsp:sp>
    <dsp:sp modelId="{502B2940-3E6D-4EC4-8264-6A59C09710EC}">
      <dsp:nvSpPr>
        <dsp:cNvPr id="0" name=""/>
        <dsp:cNvSpPr/>
      </dsp:nvSpPr>
      <dsp:spPr>
        <a:xfrm>
          <a:off x="4659589" y="3720791"/>
          <a:ext cx="3169681" cy="614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Trauma</a:t>
          </a:r>
        </a:p>
      </dsp:txBody>
      <dsp:txXfrm>
        <a:off x="4677583" y="3738785"/>
        <a:ext cx="3133693" cy="578368"/>
      </dsp:txXfrm>
    </dsp:sp>
    <dsp:sp modelId="{8ACA7EFC-F53D-489F-A097-1236F3EEE1A9}">
      <dsp:nvSpPr>
        <dsp:cNvPr id="0" name=""/>
        <dsp:cNvSpPr/>
      </dsp:nvSpPr>
      <dsp:spPr>
        <a:xfrm>
          <a:off x="4659589" y="4429664"/>
          <a:ext cx="3169681" cy="614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Other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Hydrocephalus</a:t>
          </a:r>
        </a:p>
      </dsp:txBody>
      <dsp:txXfrm>
        <a:off x="4677583" y="4447658"/>
        <a:ext cx="3133693" cy="5783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3B440-B2F0-46E6-A11E-845B49EC5AE2}">
      <dsp:nvSpPr>
        <dsp:cNvPr id="0" name=""/>
        <dsp:cNvSpPr/>
      </dsp:nvSpPr>
      <dsp:spPr>
        <a:xfrm>
          <a:off x="2131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Symptoms</a:t>
          </a:r>
          <a:endParaRPr lang="en-US" sz="3000" b="1" kern="1200" dirty="0"/>
        </a:p>
      </dsp:txBody>
      <dsp:txXfrm>
        <a:off x="2131" y="0"/>
        <a:ext cx="2091109" cy="1508760"/>
      </dsp:txXfrm>
    </dsp:sp>
    <dsp:sp modelId="{4383114E-25FF-4ADB-9F85-0BE6204C3D19}">
      <dsp:nvSpPr>
        <dsp:cNvPr id="0" name=""/>
        <dsp:cNvSpPr/>
      </dsp:nvSpPr>
      <dsp:spPr>
        <a:xfrm>
          <a:off x="211241" y="1509005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Confused</a:t>
          </a:r>
          <a:endParaRPr lang="en-US" sz="1200" b="1" kern="1200" dirty="0"/>
        </a:p>
      </dsp:txBody>
      <dsp:txXfrm>
        <a:off x="225383" y="1523147"/>
        <a:ext cx="1644603" cy="454560"/>
      </dsp:txXfrm>
    </dsp:sp>
    <dsp:sp modelId="{2ECB7335-CE77-46F9-8674-8CED13A4D29C}">
      <dsp:nvSpPr>
        <dsp:cNvPr id="0" name=""/>
        <dsp:cNvSpPr/>
      </dsp:nvSpPr>
      <dsp:spPr>
        <a:xfrm>
          <a:off x="211241" y="2066134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171722"/>
            <a:satOff val="1035"/>
            <a:lumOff val="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Disoriented</a:t>
          </a:r>
          <a:endParaRPr lang="en-US" sz="1200" b="1" kern="1200" dirty="0"/>
        </a:p>
      </dsp:txBody>
      <dsp:txXfrm>
        <a:off x="225383" y="2080276"/>
        <a:ext cx="1644603" cy="454560"/>
      </dsp:txXfrm>
    </dsp:sp>
    <dsp:sp modelId="{E50B5B7D-28DA-4A76-A309-3B15C6FF387D}">
      <dsp:nvSpPr>
        <dsp:cNvPr id="0" name=""/>
        <dsp:cNvSpPr/>
      </dsp:nvSpPr>
      <dsp:spPr>
        <a:xfrm>
          <a:off x="211241" y="2623263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343444"/>
            <a:satOff val="2069"/>
            <a:lumOff val="1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Headache</a:t>
          </a:r>
          <a:endParaRPr lang="en-US" sz="1200" b="1" kern="1200" dirty="0"/>
        </a:p>
      </dsp:txBody>
      <dsp:txXfrm>
        <a:off x="225383" y="2637405"/>
        <a:ext cx="1644603" cy="454560"/>
      </dsp:txXfrm>
    </dsp:sp>
    <dsp:sp modelId="{464C9849-8125-42BE-B6DD-7FB77483A74F}">
      <dsp:nvSpPr>
        <dsp:cNvPr id="0" name=""/>
        <dsp:cNvSpPr/>
      </dsp:nvSpPr>
      <dsp:spPr>
        <a:xfrm>
          <a:off x="211241" y="3180391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515166"/>
            <a:satOff val="3104"/>
            <a:lumOff val="2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Poor coordination</a:t>
          </a:r>
          <a:endParaRPr lang="en-US" sz="1200" b="1" kern="1200" dirty="0"/>
        </a:p>
      </dsp:txBody>
      <dsp:txXfrm>
        <a:off x="225383" y="3194533"/>
        <a:ext cx="1644603" cy="454560"/>
      </dsp:txXfrm>
    </dsp:sp>
    <dsp:sp modelId="{DF5F1641-ABE4-4A85-B183-9C25335EEEAE}">
      <dsp:nvSpPr>
        <dsp:cNvPr id="0" name=""/>
        <dsp:cNvSpPr/>
      </dsp:nvSpPr>
      <dsp:spPr>
        <a:xfrm>
          <a:off x="211241" y="3737520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686888"/>
            <a:satOff val="4138"/>
            <a:lumOff val="3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Lethargic</a:t>
          </a:r>
          <a:endParaRPr lang="en-US" sz="1200" b="1" kern="1200" dirty="0"/>
        </a:p>
      </dsp:txBody>
      <dsp:txXfrm>
        <a:off x="225383" y="3751662"/>
        <a:ext cx="1644603" cy="454560"/>
      </dsp:txXfrm>
    </dsp:sp>
    <dsp:sp modelId="{9E3258A4-599F-49B9-95AB-57CA976CDF0C}">
      <dsp:nvSpPr>
        <dsp:cNvPr id="0" name=""/>
        <dsp:cNvSpPr/>
      </dsp:nvSpPr>
      <dsp:spPr>
        <a:xfrm>
          <a:off x="211241" y="4294649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858610"/>
            <a:satOff val="5173"/>
            <a:lumOff val="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Vomiting</a:t>
          </a:r>
          <a:endParaRPr lang="en-US" sz="1200" b="1" kern="1200" dirty="0"/>
        </a:p>
      </dsp:txBody>
      <dsp:txXfrm>
        <a:off x="225383" y="4308791"/>
        <a:ext cx="1644603" cy="454560"/>
      </dsp:txXfrm>
    </dsp:sp>
    <dsp:sp modelId="{D629287E-579C-4595-8A85-3BBAC1F4ABE0}">
      <dsp:nvSpPr>
        <dsp:cNvPr id="0" name=""/>
        <dsp:cNvSpPr/>
      </dsp:nvSpPr>
      <dsp:spPr>
        <a:xfrm>
          <a:off x="2250073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CT/MRI Findings*</a:t>
          </a:r>
        </a:p>
      </dsp:txBody>
      <dsp:txXfrm>
        <a:off x="2250073" y="0"/>
        <a:ext cx="2091109" cy="1508760"/>
      </dsp:txXfrm>
    </dsp:sp>
    <dsp:sp modelId="{B43C5203-8BCD-4FFD-ACF5-E28B70813AF7}">
      <dsp:nvSpPr>
        <dsp:cNvPr id="0" name=""/>
        <dsp:cNvSpPr/>
      </dsp:nvSpPr>
      <dsp:spPr>
        <a:xfrm>
          <a:off x="2459184" y="1509711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030331"/>
            <a:satOff val="6207"/>
            <a:lumOff val="4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Brain swelling</a:t>
          </a:r>
          <a:endParaRPr lang="en-US" sz="1200" b="1" kern="1200" dirty="0"/>
        </a:p>
      </dsp:txBody>
      <dsp:txXfrm>
        <a:off x="2476225" y="1526752"/>
        <a:ext cx="1638805" cy="547726"/>
      </dsp:txXfrm>
    </dsp:sp>
    <dsp:sp modelId="{F34D94E6-1CD3-4AC5-8195-1A9A4343881E}">
      <dsp:nvSpPr>
        <dsp:cNvPr id="0" name=""/>
        <dsp:cNvSpPr/>
      </dsp:nvSpPr>
      <dsp:spPr>
        <a:xfrm>
          <a:off x="2459184" y="2181028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202053"/>
            <a:satOff val="7242"/>
            <a:lumOff val="5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Effacement</a:t>
          </a:r>
          <a:endParaRPr lang="en-US" sz="1200" b="1" kern="1200" dirty="0"/>
        </a:p>
      </dsp:txBody>
      <dsp:txXfrm>
        <a:off x="2476225" y="2198069"/>
        <a:ext cx="1638805" cy="547726"/>
      </dsp:txXfrm>
    </dsp:sp>
    <dsp:sp modelId="{17131F48-FBC8-4518-8734-87517E0C9B14}">
      <dsp:nvSpPr>
        <dsp:cNvPr id="0" name=""/>
        <dsp:cNvSpPr/>
      </dsp:nvSpPr>
      <dsp:spPr>
        <a:xfrm>
          <a:off x="2459184" y="2852345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373775"/>
            <a:satOff val="8277"/>
            <a:lumOff val="6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Herniation</a:t>
          </a:r>
          <a:endParaRPr lang="en-US" sz="1200" b="1" kern="1200" dirty="0"/>
        </a:p>
      </dsp:txBody>
      <dsp:txXfrm>
        <a:off x="2476225" y="2869386"/>
        <a:ext cx="1638805" cy="547726"/>
      </dsp:txXfrm>
    </dsp:sp>
    <dsp:sp modelId="{92118907-784E-4766-9F24-E034A56029B0}">
      <dsp:nvSpPr>
        <dsp:cNvPr id="0" name=""/>
        <dsp:cNvSpPr/>
      </dsp:nvSpPr>
      <dsp:spPr>
        <a:xfrm>
          <a:off x="2459184" y="3523663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545497"/>
            <a:satOff val="9311"/>
            <a:lumOff val="7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Swollen gyri</a:t>
          </a:r>
          <a:endParaRPr lang="en-US" sz="1200" b="1" kern="1200" dirty="0"/>
        </a:p>
      </dsp:txBody>
      <dsp:txXfrm>
        <a:off x="2476225" y="3540704"/>
        <a:ext cx="1638805" cy="547726"/>
      </dsp:txXfrm>
    </dsp:sp>
    <dsp:sp modelId="{99F0E6B6-C8E8-496D-9B37-313DE13A55EC}">
      <dsp:nvSpPr>
        <dsp:cNvPr id="0" name=""/>
        <dsp:cNvSpPr/>
      </dsp:nvSpPr>
      <dsp:spPr>
        <a:xfrm>
          <a:off x="2459184" y="4194980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717219"/>
            <a:satOff val="10346"/>
            <a:lumOff val="8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Poor differentiation of gray and white matter</a:t>
          </a:r>
          <a:endParaRPr lang="en-US" sz="1200" b="1" kern="1200" dirty="0"/>
        </a:p>
      </dsp:txBody>
      <dsp:txXfrm>
        <a:off x="2476225" y="4212021"/>
        <a:ext cx="1638805" cy="547726"/>
      </dsp:txXfrm>
    </dsp:sp>
    <dsp:sp modelId="{3AEFA124-5582-477C-B939-435C3E46E0CA}">
      <dsp:nvSpPr>
        <dsp:cNvPr id="0" name=""/>
        <dsp:cNvSpPr/>
      </dsp:nvSpPr>
      <dsp:spPr>
        <a:xfrm>
          <a:off x="4498016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Associated Diagnoses</a:t>
          </a:r>
          <a:endParaRPr lang="en-US" sz="3000" b="1" kern="1200" dirty="0"/>
        </a:p>
      </dsp:txBody>
      <dsp:txXfrm>
        <a:off x="4498016" y="0"/>
        <a:ext cx="2091109" cy="1508760"/>
      </dsp:txXfrm>
    </dsp:sp>
    <dsp:sp modelId="{E773D7A6-56CF-49F5-A065-F8F6A12A3CD2}">
      <dsp:nvSpPr>
        <dsp:cNvPr id="0" name=""/>
        <dsp:cNvSpPr/>
      </dsp:nvSpPr>
      <dsp:spPr>
        <a:xfrm>
          <a:off x="4707127" y="1510049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1888941"/>
            <a:satOff val="11380"/>
            <a:lumOff val="9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Head Trauma</a:t>
          </a:r>
          <a:endParaRPr lang="en-US" sz="1200" b="1" kern="1200" dirty="0"/>
        </a:p>
      </dsp:txBody>
      <dsp:txXfrm>
        <a:off x="4715530" y="1518452"/>
        <a:ext cx="1656081" cy="270107"/>
      </dsp:txXfrm>
    </dsp:sp>
    <dsp:sp modelId="{98F33CC0-735D-4798-8487-58A13E230F57}">
      <dsp:nvSpPr>
        <dsp:cNvPr id="0" name=""/>
        <dsp:cNvSpPr/>
      </dsp:nvSpPr>
      <dsp:spPr>
        <a:xfrm>
          <a:off x="4707127" y="1841103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060663"/>
            <a:satOff val="12415"/>
            <a:lumOff val="9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High Altitude</a:t>
          </a:r>
          <a:endParaRPr lang="en-US" sz="1200" b="1" kern="1200" dirty="0"/>
        </a:p>
      </dsp:txBody>
      <dsp:txXfrm>
        <a:off x="4715530" y="1849506"/>
        <a:ext cx="1656081" cy="270107"/>
      </dsp:txXfrm>
    </dsp:sp>
    <dsp:sp modelId="{F6E52C4E-F131-4003-B75F-B0D7136B763B}">
      <dsp:nvSpPr>
        <dsp:cNvPr id="0" name=""/>
        <dsp:cNvSpPr/>
      </dsp:nvSpPr>
      <dsp:spPr>
        <a:xfrm>
          <a:off x="4707127" y="2172157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Malignant Hypertension</a:t>
          </a:r>
          <a:endParaRPr lang="en-US" sz="1200" b="1" kern="1200" dirty="0"/>
        </a:p>
      </dsp:txBody>
      <dsp:txXfrm>
        <a:off x="4715530" y="2180560"/>
        <a:ext cx="1656081" cy="270107"/>
      </dsp:txXfrm>
    </dsp:sp>
    <dsp:sp modelId="{F11A48E9-B49B-4512-92F6-41816E58AD0A}">
      <dsp:nvSpPr>
        <dsp:cNvPr id="0" name=""/>
        <dsp:cNvSpPr/>
      </dsp:nvSpPr>
      <dsp:spPr>
        <a:xfrm>
          <a:off x="4707127" y="2503211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404107"/>
            <a:satOff val="14484"/>
            <a:lumOff val="11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Anoxia</a:t>
          </a:r>
          <a:endParaRPr lang="en-US" sz="1200" b="1" kern="1200" dirty="0"/>
        </a:p>
      </dsp:txBody>
      <dsp:txXfrm>
        <a:off x="4715530" y="2511614"/>
        <a:ext cx="1656081" cy="270107"/>
      </dsp:txXfrm>
    </dsp:sp>
    <dsp:sp modelId="{B4B4B631-0839-4768-A8AB-3CFFAD61F040}">
      <dsp:nvSpPr>
        <dsp:cNvPr id="0" name=""/>
        <dsp:cNvSpPr/>
      </dsp:nvSpPr>
      <dsp:spPr>
        <a:xfrm>
          <a:off x="4707127" y="2834266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575829"/>
            <a:satOff val="15519"/>
            <a:lumOff val="12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Brain Tumor with localized edema</a:t>
          </a:r>
          <a:endParaRPr lang="en-US" sz="1000" b="1" kern="1200" dirty="0"/>
        </a:p>
      </dsp:txBody>
      <dsp:txXfrm>
        <a:off x="4715530" y="2842669"/>
        <a:ext cx="1656081" cy="270107"/>
      </dsp:txXfrm>
    </dsp:sp>
    <dsp:sp modelId="{45A4BBF0-33E7-4331-90B5-121A0D83252A}">
      <dsp:nvSpPr>
        <dsp:cNvPr id="0" name=""/>
        <dsp:cNvSpPr/>
      </dsp:nvSpPr>
      <dsp:spPr>
        <a:xfrm>
          <a:off x="4707127" y="3165320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747551"/>
            <a:satOff val="16553"/>
            <a:lumOff val="1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Brain Infarct/injury with localized edema</a:t>
          </a:r>
          <a:endParaRPr lang="en-US" sz="1000" b="1" kern="1200" dirty="0"/>
        </a:p>
      </dsp:txBody>
      <dsp:txXfrm>
        <a:off x="4715530" y="3173723"/>
        <a:ext cx="1656081" cy="270107"/>
      </dsp:txXfrm>
    </dsp:sp>
    <dsp:sp modelId="{86AA63BC-D6B1-4495-89C2-B7CFCD86BCB6}">
      <dsp:nvSpPr>
        <dsp:cNvPr id="0" name=""/>
        <dsp:cNvSpPr/>
      </dsp:nvSpPr>
      <dsp:spPr>
        <a:xfrm>
          <a:off x="4707127" y="3496374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2919272"/>
            <a:satOff val="17588"/>
            <a:lumOff val="14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DKA</a:t>
          </a:r>
          <a:endParaRPr lang="en-US" sz="1200" b="1" kern="1200" dirty="0"/>
        </a:p>
      </dsp:txBody>
      <dsp:txXfrm>
        <a:off x="4715530" y="3504777"/>
        <a:ext cx="1656081" cy="270107"/>
      </dsp:txXfrm>
    </dsp:sp>
    <dsp:sp modelId="{0E116CBB-BCC8-459B-ACC9-D5FCC61B978D}">
      <dsp:nvSpPr>
        <dsp:cNvPr id="0" name=""/>
        <dsp:cNvSpPr/>
      </dsp:nvSpPr>
      <dsp:spPr>
        <a:xfrm>
          <a:off x="4707127" y="3827428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3090994"/>
            <a:satOff val="18622"/>
            <a:lumOff val="14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Meningitis</a:t>
          </a:r>
          <a:endParaRPr lang="en-US" sz="1200" b="1" kern="1200" dirty="0"/>
        </a:p>
      </dsp:txBody>
      <dsp:txXfrm>
        <a:off x="4715530" y="3835831"/>
        <a:ext cx="1656081" cy="270107"/>
      </dsp:txXfrm>
    </dsp:sp>
    <dsp:sp modelId="{F409D68B-9201-4AC0-9359-0176A9A6EA0B}">
      <dsp:nvSpPr>
        <dsp:cNvPr id="0" name=""/>
        <dsp:cNvSpPr/>
      </dsp:nvSpPr>
      <dsp:spPr>
        <a:xfrm>
          <a:off x="4707127" y="4158482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3262716"/>
            <a:satOff val="19657"/>
            <a:lumOff val="15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Hyponatremia/ Hypernatremia</a:t>
          </a:r>
          <a:endParaRPr lang="en-US" sz="1000" b="1" kern="1200" dirty="0"/>
        </a:p>
      </dsp:txBody>
      <dsp:txXfrm>
        <a:off x="4715530" y="4166885"/>
        <a:ext cx="1656081" cy="270107"/>
      </dsp:txXfrm>
    </dsp:sp>
    <dsp:sp modelId="{DF7EBE9B-6B7F-4254-AC84-DDC0210B7196}">
      <dsp:nvSpPr>
        <dsp:cNvPr id="0" name=""/>
        <dsp:cNvSpPr/>
      </dsp:nvSpPr>
      <dsp:spPr>
        <a:xfrm>
          <a:off x="4707127" y="4489537"/>
          <a:ext cx="1672887" cy="286913"/>
        </a:xfrm>
        <a:prstGeom prst="roundRect">
          <a:avLst>
            <a:gd name="adj" fmla="val 10000"/>
          </a:avLst>
        </a:prstGeom>
        <a:solidFill>
          <a:schemeClr val="accent4">
            <a:hueOff val="-3434438"/>
            <a:satOff val="20692"/>
            <a:lumOff val="16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Status Epilepticus</a:t>
          </a:r>
          <a:endParaRPr lang="en-US" sz="1200" b="1" kern="1200" dirty="0"/>
        </a:p>
      </dsp:txBody>
      <dsp:txXfrm>
        <a:off x="4715530" y="4497940"/>
        <a:ext cx="1656081" cy="270107"/>
      </dsp:txXfrm>
    </dsp:sp>
    <dsp:sp modelId="{CC045E9C-3111-4361-A672-2CB80DBF446B}">
      <dsp:nvSpPr>
        <dsp:cNvPr id="0" name=""/>
        <dsp:cNvSpPr/>
      </dsp:nvSpPr>
      <dsp:spPr>
        <a:xfrm>
          <a:off x="6745959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Plan</a:t>
          </a:r>
          <a:endParaRPr lang="en-US" sz="3000" b="1" kern="1200" dirty="0"/>
        </a:p>
      </dsp:txBody>
      <dsp:txXfrm>
        <a:off x="6745959" y="0"/>
        <a:ext cx="2091109" cy="1508760"/>
      </dsp:txXfrm>
    </dsp:sp>
    <dsp:sp modelId="{753BA7D5-3BAA-4548-AE90-2087D6A49136}">
      <dsp:nvSpPr>
        <dsp:cNvPr id="0" name=""/>
        <dsp:cNvSpPr/>
      </dsp:nvSpPr>
      <dsp:spPr>
        <a:xfrm>
          <a:off x="6955070" y="1509005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3606160"/>
            <a:satOff val="21726"/>
            <a:lumOff val="1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Mannitol</a:t>
          </a:r>
          <a:endParaRPr lang="en-US" sz="1200" b="1" kern="1200" dirty="0"/>
        </a:p>
      </dsp:txBody>
      <dsp:txXfrm>
        <a:off x="6969212" y="1523147"/>
        <a:ext cx="1644603" cy="454560"/>
      </dsp:txXfrm>
    </dsp:sp>
    <dsp:sp modelId="{037F7CE6-F992-4280-9DE7-1E97F844DC36}">
      <dsp:nvSpPr>
        <dsp:cNvPr id="0" name=""/>
        <dsp:cNvSpPr/>
      </dsp:nvSpPr>
      <dsp:spPr>
        <a:xfrm>
          <a:off x="6955070" y="2066134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3777882"/>
            <a:satOff val="22761"/>
            <a:lumOff val="1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Decadron</a:t>
          </a:r>
          <a:endParaRPr lang="en-US" sz="1200" b="1" kern="1200" dirty="0"/>
        </a:p>
      </dsp:txBody>
      <dsp:txXfrm>
        <a:off x="6969212" y="2080276"/>
        <a:ext cx="1644603" cy="454560"/>
      </dsp:txXfrm>
    </dsp:sp>
    <dsp:sp modelId="{81A43C61-05E7-4CC9-97BD-B4529B7EBFF5}">
      <dsp:nvSpPr>
        <dsp:cNvPr id="0" name=""/>
        <dsp:cNvSpPr/>
      </dsp:nvSpPr>
      <dsp:spPr>
        <a:xfrm>
          <a:off x="6955070" y="2623263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3949604"/>
            <a:satOff val="23795"/>
            <a:lumOff val="19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Controlled hyperventilation</a:t>
          </a:r>
          <a:endParaRPr lang="en-US" sz="1200" b="1" kern="1200" dirty="0"/>
        </a:p>
      </dsp:txBody>
      <dsp:txXfrm>
        <a:off x="6969212" y="2637405"/>
        <a:ext cx="1644603" cy="454560"/>
      </dsp:txXfrm>
    </dsp:sp>
    <dsp:sp modelId="{D4047653-CBD5-4B85-8357-A625A4ABCB3F}">
      <dsp:nvSpPr>
        <dsp:cNvPr id="0" name=""/>
        <dsp:cNvSpPr/>
      </dsp:nvSpPr>
      <dsp:spPr>
        <a:xfrm>
          <a:off x="6955070" y="3180391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4121326"/>
            <a:satOff val="24830"/>
            <a:lumOff val="19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Controlled hypothermia</a:t>
          </a:r>
          <a:endParaRPr lang="en-US" sz="1200" b="1" kern="1200" dirty="0"/>
        </a:p>
      </dsp:txBody>
      <dsp:txXfrm>
        <a:off x="6969212" y="3194533"/>
        <a:ext cx="1644603" cy="454560"/>
      </dsp:txXfrm>
    </dsp:sp>
    <dsp:sp modelId="{A16A066B-D4CA-4008-9750-CF96D62DE1AD}">
      <dsp:nvSpPr>
        <dsp:cNvPr id="0" name=""/>
        <dsp:cNvSpPr/>
      </dsp:nvSpPr>
      <dsp:spPr>
        <a:xfrm>
          <a:off x="6955070" y="3737520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4293048"/>
            <a:satOff val="25864"/>
            <a:lumOff val="20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Decompressive craniotomy</a:t>
          </a:r>
          <a:endParaRPr lang="en-US" sz="1200" b="1" kern="1200" dirty="0"/>
        </a:p>
      </dsp:txBody>
      <dsp:txXfrm>
        <a:off x="6969212" y="3751662"/>
        <a:ext cx="1644603" cy="454560"/>
      </dsp:txXfrm>
    </dsp:sp>
    <dsp:sp modelId="{7EDD2CA3-BB65-4560-88B1-A76333AE84D5}">
      <dsp:nvSpPr>
        <dsp:cNvPr id="0" name=""/>
        <dsp:cNvSpPr/>
      </dsp:nvSpPr>
      <dsp:spPr>
        <a:xfrm>
          <a:off x="6955070" y="4294649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3% Sodium Solution</a:t>
          </a:r>
          <a:endParaRPr lang="en-US" sz="1200" b="1" kern="1200" dirty="0"/>
        </a:p>
      </dsp:txBody>
      <dsp:txXfrm>
        <a:off x="6969212" y="4308791"/>
        <a:ext cx="1644603" cy="454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3B440-B2F0-46E6-A11E-845B49EC5AE2}">
      <dsp:nvSpPr>
        <dsp:cNvPr id="0" name=""/>
        <dsp:cNvSpPr/>
      </dsp:nvSpPr>
      <dsp:spPr>
        <a:xfrm>
          <a:off x="2131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Symptoms</a:t>
          </a:r>
          <a:endParaRPr lang="en-US" sz="3000" b="1" kern="1200" dirty="0"/>
        </a:p>
      </dsp:txBody>
      <dsp:txXfrm>
        <a:off x="2131" y="0"/>
        <a:ext cx="2091109" cy="1508760"/>
      </dsp:txXfrm>
    </dsp:sp>
    <dsp:sp modelId="{4383114E-25FF-4ADB-9F85-0BE6204C3D19}">
      <dsp:nvSpPr>
        <dsp:cNvPr id="0" name=""/>
        <dsp:cNvSpPr/>
      </dsp:nvSpPr>
      <dsp:spPr>
        <a:xfrm>
          <a:off x="211241" y="1509005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Confused</a:t>
          </a:r>
          <a:endParaRPr lang="en-US" sz="1400" b="1" kern="1200" dirty="0"/>
        </a:p>
      </dsp:txBody>
      <dsp:txXfrm>
        <a:off x="225383" y="1523147"/>
        <a:ext cx="1644603" cy="454560"/>
      </dsp:txXfrm>
    </dsp:sp>
    <dsp:sp modelId="{2ECB7335-CE77-46F9-8674-8CED13A4D29C}">
      <dsp:nvSpPr>
        <dsp:cNvPr id="0" name=""/>
        <dsp:cNvSpPr/>
      </dsp:nvSpPr>
      <dsp:spPr>
        <a:xfrm>
          <a:off x="211241" y="2066134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212608"/>
            <a:satOff val="1281"/>
            <a:lumOff val="1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Disoriented</a:t>
          </a:r>
          <a:endParaRPr lang="en-US" sz="1400" b="1" kern="1200" dirty="0"/>
        </a:p>
      </dsp:txBody>
      <dsp:txXfrm>
        <a:off x="225383" y="2080276"/>
        <a:ext cx="1644603" cy="454560"/>
      </dsp:txXfrm>
    </dsp:sp>
    <dsp:sp modelId="{E50B5B7D-28DA-4A76-A309-3B15C6FF387D}">
      <dsp:nvSpPr>
        <dsp:cNvPr id="0" name=""/>
        <dsp:cNvSpPr/>
      </dsp:nvSpPr>
      <dsp:spPr>
        <a:xfrm>
          <a:off x="211241" y="2623263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425216"/>
            <a:satOff val="2562"/>
            <a:lumOff val="2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Headache</a:t>
          </a:r>
          <a:endParaRPr lang="en-US" sz="1400" b="1" kern="1200" dirty="0"/>
        </a:p>
      </dsp:txBody>
      <dsp:txXfrm>
        <a:off x="225383" y="2637405"/>
        <a:ext cx="1644603" cy="454560"/>
      </dsp:txXfrm>
    </dsp:sp>
    <dsp:sp modelId="{464C9849-8125-42BE-B6DD-7FB77483A74F}">
      <dsp:nvSpPr>
        <dsp:cNvPr id="0" name=""/>
        <dsp:cNvSpPr/>
      </dsp:nvSpPr>
      <dsp:spPr>
        <a:xfrm>
          <a:off x="211241" y="3180391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Poor coordination</a:t>
          </a:r>
          <a:endParaRPr lang="en-US" sz="1400" b="1" kern="1200" dirty="0"/>
        </a:p>
      </dsp:txBody>
      <dsp:txXfrm>
        <a:off x="225383" y="3194533"/>
        <a:ext cx="1644603" cy="454560"/>
      </dsp:txXfrm>
    </dsp:sp>
    <dsp:sp modelId="{DF5F1641-ABE4-4A85-B183-9C25335EEEAE}">
      <dsp:nvSpPr>
        <dsp:cNvPr id="0" name=""/>
        <dsp:cNvSpPr/>
      </dsp:nvSpPr>
      <dsp:spPr>
        <a:xfrm>
          <a:off x="211241" y="3737520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850432"/>
            <a:satOff val="5124"/>
            <a:lumOff val="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Lethargic</a:t>
          </a:r>
          <a:endParaRPr lang="en-US" sz="1400" b="1" kern="1200" dirty="0"/>
        </a:p>
      </dsp:txBody>
      <dsp:txXfrm>
        <a:off x="225383" y="3751662"/>
        <a:ext cx="1644603" cy="454560"/>
      </dsp:txXfrm>
    </dsp:sp>
    <dsp:sp modelId="{9E3258A4-599F-49B9-95AB-57CA976CDF0C}">
      <dsp:nvSpPr>
        <dsp:cNvPr id="0" name=""/>
        <dsp:cNvSpPr/>
      </dsp:nvSpPr>
      <dsp:spPr>
        <a:xfrm>
          <a:off x="211241" y="4294649"/>
          <a:ext cx="1672887" cy="482844"/>
        </a:xfrm>
        <a:prstGeom prst="roundRect">
          <a:avLst>
            <a:gd name="adj" fmla="val 10000"/>
          </a:avLst>
        </a:prstGeom>
        <a:solidFill>
          <a:schemeClr val="accent4">
            <a:hueOff val="-1063040"/>
            <a:satOff val="6405"/>
            <a:lumOff val="5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Vomiting</a:t>
          </a:r>
          <a:endParaRPr lang="en-US" sz="1400" b="1" kern="1200" dirty="0"/>
        </a:p>
      </dsp:txBody>
      <dsp:txXfrm>
        <a:off x="225383" y="4308791"/>
        <a:ext cx="1644603" cy="454560"/>
      </dsp:txXfrm>
    </dsp:sp>
    <dsp:sp modelId="{D629287E-579C-4595-8A85-3BBAC1F4ABE0}">
      <dsp:nvSpPr>
        <dsp:cNvPr id="0" name=""/>
        <dsp:cNvSpPr/>
      </dsp:nvSpPr>
      <dsp:spPr>
        <a:xfrm>
          <a:off x="2250073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CT/MRI Findings*</a:t>
          </a:r>
        </a:p>
      </dsp:txBody>
      <dsp:txXfrm>
        <a:off x="2250073" y="0"/>
        <a:ext cx="2091109" cy="1508760"/>
      </dsp:txXfrm>
    </dsp:sp>
    <dsp:sp modelId="{13EACBE4-BF1C-4B80-A7DA-3D6B7603D378}">
      <dsp:nvSpPr>
        <dsp:cNvPr id="0" name=""/>
        <dsp:cNvSpPr/>
      </dsp:nvSpPr>
      <dsp:spPr>
        <a:xfrm>
          <a:off x="2459184" y="1509711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Mass effect</a:t>
          </a:r>
          <a:endParaRPr lang="en-US" sz="1400" b="1" kern="1200" dirty="0"/>
        </a:p>
      </dsp:txBody>
      <dsp:txXfrm>
        <a:off x="2476225" y="1526752"/>
        <a:ext cx="1638805" cy="547726"/>
      </dsp:txXfrm>
    </dsp:sp>
    <dsp:sp modelId="{609DD967-F82C-452C-97E1-C409ED2ADD9E}">
      <dsp:nvSpPr>
        <dsp:cNvPr id="0" name=""/>
        <dsp:cNvSpPr/>
      </dsp:nvSpPr>
      <dsp:spPr>
        <a:xfrm>
          <a:off x="2459184" y="2181028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Mid-line shift</a:t>
          </a:r>
          <a:endParaRPr lang="en-US" sz="1400" b="1" kern="1200" dirty="0"/>
        </a:p>
      </dsp:txBody>
      <dsp:txXfrm>
        <a:off x="2476225" y="2198069"/>
        <a:ext cx="1638805" cy="547726"/>
      </dsp:txXfrm>
    </dsp:sp>
    <dsp:sp modelId="{B43C5203-8BCD-4FFD-ACF5-E28B70813AF7}">
      <dsp:nvSpPr>
        <dsp:cNvPr id="0" name=""/>
        <dsp:cNvSpPr/>
      </dsp:nvSpPr>
      <dsp:spPr>
        <a:xfrm>
          <a:off x="2459184" y="2852345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700865"/>
            <a:satOff val="10247"/>
            <a:lumOff val="8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Increase ventricle size</a:t>
          </a:r>
          <a:endParaRPr lang="en-US" sz="1400" b="1" kern="1200" dirty="0"/>
        </a:p>
      </dsp:txBody>
      <dsp:txXfrm>
        <a:off x="2476225" y="2869386"/>
        <a:ext cx="1638805" cy="547726"/>
      </dsp:txXfrm>
    </dsp:sp>
    <dsp:sp modelId="{F34D94E6-1CD3-4AC5-8195-1A9A4343881E}">
      <dsp:nvSpPr>
        <dsp:cNvPr id="0" name=""/>
        <dsp:cNvSpPr/>
      </dsp:nvSpPr>
      <dsp:spPr>
        <a:xfrm>
          <a:off x="2459184" y="3523663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Effacement</a:t>
          </a:r>
          <a:endParaRPr lang="en-US" sz="1400" b="1" kern="1200" dirty="0"/>
        </a:p>
      </dsp:txBody>
      <dsp:txXfrm>
        <a:off x="2476225" y="3540704"/>
        <a:ext cx="1638805" cy="547726"/>
      </dsp:txXfrm>
    </dsp:sp>
    <dsp:sp modelId="{17131F48-FBC8-4518-8734-87517E0C9B14}">
      <dsp:nvSpPr>
        <dsp:cNvPr id="0" name=""/>
        <dsp:cNvSpPr/>
      </dsp:nvSpPr>
      <dsp:spPr>
        <a:xfrm>
          <a:off x="2459184" y="4194980"/>
          <a:ext cx="1672887" cy="581808"/>
        </a:xfrm>
        <a:prstGeom prst="roundRect">
          <a:avLst>
            <a:gd name="adj" fmla="val 10000"/>
          </a:avLst>
        </a:prstGeom>
        <a:solidFill>
          <a:schemeClr val="accent4">
            <a:hueOff val="-2126081"/>
            <a:satOff val="12809"/>
            <a:lumOff val="10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Herniation</a:t>
          </a:r>
          <a:endParaRPr lang="en-US" sz="1400" b="1" kern="1200" dirty="0"/>
        </a:p>
      </dsp:txBody>
      <dsp:txXfrm>
        <a:off x="2476225" y="4212021"/>
        <a:ext cx="1638805" cy="547726"/>
      </dsp:txXfrm>
    </dsp:sp>
    <dsp:sp modelId="{3AEFA124-5582-477C-B939-435C3E46E0CA}">
      <dsp:nvSpPr>
        <dsp:cNvPr id="0" name=""/>
        <dsp:cNvSpPr/>
      </dsp:nvSpPr>
      <dsp:spPr>
        <a:xfrm>
          <a:off x="4498016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Diagnosis</a:t>
          </a:r>
          <a:endParaRPr lang="en-US" sz="3000" b="1" kern="1200" dirty="0"/>
        </a:p>
      </dsp:txBody>
      <dsp:txXfrm>
        <a:off x="4498016" y="0"/>
        <a:ext cx="2091109" cy="1508760"/>
      </dsp:txXfrm>
    </dsp:sp>
    <dsp:sp modelId="{E773D7A6-56CF-49F5-A065-F8F6A12A3CD2}">
      <dsp:nvSpPr>
        <dsp:cNvPr id="0" name=""/>
        <dsp:cNvSpPr/>
      </dsp:nvSpPr>
      <dsp:spPr>
        <a:xfrm>
          <a:off x="4707127" y="1508882"/>
          <a:ext cx="1672887" cy="732647"/>
        </a:xfrm>
        <a:prstGeom prst="roundRect">
          <a:avLst>
            <a:gd name="adj" fmla="val 10000"/>
          </a:avLst>
        </a:prstGeom>
        <a:solidFill>
          <a:schemeClr val="accent4">
            <a:hueOff val="-2338689"/>
            <a:satOff val="14090"/>
            <a:lumOff val="11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Hydrocephalus</a:t>
          </a:r>
          <a:endParaRPr lang="en-US" sz="1400" b="1" kern="1200" dirty="0"/>
        </a:p>
      </dsp:txBody>
      <dsp:txXfrm>
        <a:off x="4728585" y="1530340"/>
        <a:ext cx="1629971" cy="689731"/>
      </dsp:txXfrm>
    </dsp:sp>
    <dsp:sp modelId="{F306626B-E9E4-4D28-B1B5-3D963E27A5D9}">
      <dsp:nvSpPr>
        <dsp:cNvPr id="0" name=""/>
        <dsp:cNvSpPr/>
      </dsp:nvSpPr>
      <dsp:spPr>
        <a:xfrm>
          <a:off x="4707127" y="2354245"/>
          <a:ext cx="1672887" cy="732647"/>
        </a:xfrm>
        <a:prstGeom prst="roundRect">
          <a:avLst>
            <a:gd name="adj" fmla="val 10000"/>
          </a:avLst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VP shunt malfunction</a:t>
          </a:r>
          <a:endParaRPr lang="en-US" sz="1400" b="1" kern="1200" dirty="0"/>
        </a:p>
      </dsp:txBody>
      <dsp:txXfrm>
        <a:off x="4728585" y="2375703"/>
        <a:ext cx="1629971" cy="689731"/>
      </dsp:txXfrm>
    </dsp:sp>
    <dsp:sp modelId="{7818AC7E-B560-45A3-9833-914E5566D7EE}">
      <dsp:nvSpPr>
        <dsp:cNvPr id="0" name=""/>
        <dsp:cNvSpPr/>
      </dsp:nvSpPr>
      <dsp:spPr>
        <a:xfrm>
          <a:off x="4707127" y="3199607"/>
          <a:ext cx="1672887" cy="732647"/>
        </a:xfrm>
        <a:prstGeom prst="roundRect">
          <a:avLst>
            <a:gd name="adj" fmla="val 10000"/>
          </a:avLst>
        </a:prstGeom>
        <a:solidFill>
          <a:schemeClr val="accent4">
            <a:hueOff val="-2763905"/>
            <a:satOff val="16652"/>
            <a:lumOff val="13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Brain tumor/neoplasm</a:t>
          </a:r>
          <a:endParaRPr lang="en-US" sz="1400" b="1" kern="1200" dirty="0"/>
        </a:p>
      </dsp:txBody>
      <dsp:txXfrm>
        <a:off x="4728585" y="3221065"/>
        <a:ext cx="1629971" cy="689731"/>
      </dsp:txXfrm>
    </dsp:sp>
    <dsp:sp modelId="{3FF75E97-FBC3-45E8-8CB0-F871A2929A04}">
      <dsp:nvSpPr>
        <dsp:cNvPr id="0" name=""/>
        <dsp:cNvSpPr/>
      </dsp:nvSpPr>
      <dsp:spPr>
        <a:xfrm>
          <a:off x="4707127" y="4044969"/>
          <a:ext cx="1672887" cy="732647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Intracranial hemorrhage (ICH)</a:t>
          </a:r>
          <a:endParaRPr lang="en-US" sz="1400" b="1" kern="1200" dirty="0"/>
        </a:p>
      </dsp:txBody>
      <dsp:txXfrm>
        <a:off x="4728585" y="4066427"/>
        <a:ext cx="1629971" cy="689731"/>
      </dsp:txXfrm>
    </dsp:sp>
    <dsp:sp modelId="{CC045E9C-3111-4361-A672-2CB80DBF446B}">
      <dsp:nvSpPr>
        <dsp:cNvPr id="0" name=""/>
        <dsp:cNvSpPr/>
      </dsp:nvSpPr>
      <dsp:spPr>
        <a:xfrm>
          <a:off x="6745959" y="0"/>
          <a:ext cx="2091109" cy="50291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Plan</a:t>
          </a:r>
          <a:endParaRPr lang="en-US" sz="3000" b="1" kern="1200" dirty="0"/>
        </a:p>
      </dsp:txBody>
      <dsp:txXfrm>
        <a:off x="6745959" y="0"/>
        <a:ext cx="2091109" cy="1508760"/>
      </dsp:txXfrm>
    </dsp:sp>
    <dsp:sp modelId="{7E3761CC-EBB8-470A-BC1B-B4CD6EC50B91}">
      <dsp:nvSpPr>
        <dsp:cNvPr id="0" name=""/>
        <dsp:cNvSpPr/>
      </dsp:nvSpPr>
      <dsp:spPr>
        <a:xfrm>
          <a:off x="6955070" y="1511829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Elevated Head of Bed</a:t>
          </a:r>
          <a:endParaRPr lang="en-US" sz="1400" b="1" kern="1200" dirty="0"/>
        </a:p>
      </dsp:txBody>
      <dsp:txXfrm>
        <a:off x="6967132" y="1523891"/>
        <a:ext cx="1648763" cy="387690"/>
      </dsp:txXfrm>
    </dsp:sp>
    <dsp:sp modelId="{844BC103-0BAB-4B00-9A44-A1FCA430EAC4}">
      <dsp:nvSpPr>
        <dsp:cNvPr id="0" name=""/>
        <dsp:cNvSpPr/>
      </dsp:nvSpPr>
      <dsp:spPr>
        <a:xfrm>
          <a:off x="6955070" y="1987000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3401729"/>
            <a:satOff val="20494"/>
            <a:lumOff val="16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Shunt </a:t>
          </a:r>
          <a:r>
            <a:rPr lang="en-US" sz="1400" b="1" kern="1200" dirty="0" smtClean="0"/>
            <a:t>Placement</a:t>
          </a:r>
          <a:endParaRPr lang="en-US" sz="1400" b="1" kern="1200" dirty="0"/>
        </a:p>
      </dsp:txBody>
      <dsp:txXfrm>
        <a:off x="6967132" y="1999062"/>
        <a:ext cx="1648763" cy="387690"/>
      </dsp:txXfrm>
    </dsp:sp>
    <dsp:sp modelId="{01F12D32-CADE-47D0-9D8D-15AE55410FB4}">
      <dsp:nvSpPr>
        <dsp:cNvPr id="0" name=""/>
        <dsp:cNvSpPr/>
      </dsp:nvSpPr>
      <dsp:spPr>
        <a:xfrm>
          <a:off x="6955070" y="2462171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3614337"/>
            <a:satOff val="21775"/>
            <a:lumOff val="1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Shunt Revision</a:t>
          </a:r>
          <a:endParaRPr lang="en-US" sz="1400" b="1" kern="1200" dirty="0"/>
        </a:p>
      </dsp:txBody>
      <dsp:txXfrm>
        <a:off x="6967132" y="2474233"/>
        <a:ext cx="1648763" cy="387690"/>
      </dsp:txXfrm>
    </dsp:sp>
    <dsp:sp modelId="{E3852EEF-8BE0-428B-9546-8A92DC846D6D}">
      <dsp:nvSpPr>
        <dsp:cNvPr id="0" name=""/>
        <dsp:cNvSpPr/>
      </dsp:nvSpPr>
      <dsp:spPr>
        <a:xfrm>
          <a:off x="6955070" y="2937342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Decompression</a:t>
          </a:r>
          <a:endParaRPr lang="en-US" sz="1400" b="1" kern="1200" dirty="0"/>
        </a:p>
      </dsp:txBody>
      <dsp:txXfrm>
        <a:off x="6967132" y="2949404"/>
        <a:ext cx="1648763" cy="387690"/>
      </dsp:txXfrm>
    </dsp:sp>
    <dsp:sp modelId="{753BA7D5-3BAA-4548-AE90-2087D6A49136}">
      <dsp:nvSpPr>
        <dsp:cNvPr id="0" name=""/>
        <dsp:cNvSpPr/>
      </dsp:nvSpPr>
      <dsp:spPr>
        <a:xfrm>
          <a:off x="6955070" y="3412513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4039553"/>
            <a:satOff val="24337"/>
            <a:lumOff val="19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EVD placement</a:t>
          </a:r>
          <a:endParaRPr lang="en-US" sz="1400" b="1" kern="1200" dirty="0"/>
        </a:p>
      </dsp:txBody>
      <dsp:txXfrm>
        <a:off x="6967132" y="3424575"/>
        <a:ext cx="1648763" cy="387690"/>
      </dsp:txXfrm>
    </dsp:sp>
    <dsp:sp modelId="{785CC99B-DCB2-4FCB-B8ED-2ABC2A7312CA}">
      <dsp:nvSpPr>
        <dsp:cNvPr id="0" name=""/>
        <dsp:cNvSpPr/>
      </dsp:nvSpPr>
      <dsp:spPr>
        <a:xfrm>
          <a:off x="6955070" y="3887684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4252162"/>
            <a:satOff val="25618"/>
            <a:lumOff val="2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Tumor Resection</a:t>
          </a:r>
          <a:endParaRPr lang="en-US" sz="1400" b="1" kern="1200" dirty="0"/>
        </a:p>
      </dsp:txBody>
      <dsp:txXfrm>
        <a:off x="6967132" y="3899746"/>
        <a:ext cx="1648763" cy="387690"/>
      </dsp:txXfrm>
    </dsp:sp>
    <dsp:sp modelId="{0CEAB8C7-ABCE-415D-B66E-78A16B341129}">
      <dsp:nvSpPr>
        <dsp:cNvPr id="0" name=""/>
        <dsp:cNvSpPr/>
      </dsp:nvSpPr>
      <dsp:spPr>
        <a:xfrm>
          <a:off x="6955070" y="4362855"/>
          <a:ext cx="1672887" cy="41181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Evacuation of ICH</a:t>
          </a:r>
          <a:endParaRPr lang="en-US" sz="1400" b="1" kern="1200" dirty="0"/>
        </a:p>
      </dsp:txBody>
      <dsp:txXfrm>
        <a:off x="6967132" y="4374917"/>
        <a:ext cx="1648763" cy="3876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48D48-B5C1-49CA-AB34-B0DB9ED11CA3}">
      <dsp:nvSpPr>
        <dsp:cNvPr id="0" name=""/>
        <dsp:cNvSpPr/>
      </dsp:nvSpPr>
      <dsp:spPr>
        <a:xfrm>
          <a:off x="2419554" y="2654"/>
          <a:ext cx="1506884" cy="7534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Edema</a:t>
          </a:r>
          <a:endParaRPr lang="en-US" sz="2000" kern="1200" dirty="0"/>
        </a:p>
      </dsp:txBody>
      <dsp:txXfrm>
        <a:off x="2441622" y="24722"/>
        <a:ext cx="1462748" cy="709306"/>
      </dsp:txXfrm>
    </dsp:sp>
    <dsp:sp modelId="{71694C7C-121A-4621-A1EF-9DFFBC8BFEA3}">
      <dsp:nvSpPr>
        <dsp:cNvPr id="0" name=""/>
        <dsp:cNvSpPr/>
      </dsp:nvSpPr>
      <dsp:spPr>
        <a:xfrm>
          <a:off x="2570243" y="756096"/>
          <a:ext cx="150688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150688" y="565081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B77A2-82D4-4903-B50E-9B78FF35773E}">
      <dsp:nvSpPr>
        <dsp:cNvPr id="0" name=""/>
        <dsp:cNvSpPr/>
      </dsp:nvSpPr>
      <dsp:spPr>
        <a:xfrm>
          <a:off x="2720931" y="944457"/>
          <a:ext cx="1205507" cy="7534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Symptoms: HA, vomiting, confusion, lethargy</a:t>
          </a:r>
          <a:endParaRPr lang="en-US" sz="900" kern="1200" dirty="0"/>
        </a:p>
      </dsp:txBody>
      <dsp:txXfrm>
        <a:off x="2742999" y="966525"/>
        <a:ext cx="1161371" cy="709306"/>
      </dsp:txXfrm>
    </dsp:sp>
    <dsp:sp modelId="{4849DD54-53EE-45DB-A90D-7D2AAC6B0889}">
      <dsp:nvSpPr>
        <dsp:cNvPr id="0" name=""/>
        <dsp:cNvSpPr/>
      </dsp:nvSpPr>
      <dsp:spPr>
        <a:xfrm>
          <a:off x="2570243" y="756096"/>
          <a:ext cx="150688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150688" y="15068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6C5CB-3895-45AC-BE1B-F1D82404198B}">
      <dsp:nvSpPr>
        <dsp:cNvPr id="0" name=""/>
        <dsp:cNvSpPr/>
      </dsp:nvSpPr>
      <dsp:spPr>
        <a:xfrm>
          <a:off x="2720931" y="1886260"/>
          <a:ext cx="1205507" cy="7534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Something causing brain to swell: trauma, meningitis, electrolyte shifts, water shifts</a:t>
          </a:r>
          <a:endParaRPr lang="en-US" sz="900" kern="1200" dirty="0"/>
        </a:p>
      </dsp:txBody>
      <dsp:txXfrm>
        <a:off x="2742999" y="1908328"/>
        <a:ext cx="1161371" cy="709306"/>
      </dsp:txXfrm>
    </dsp:sp>
    <dsp:sp modelId="{CA5E47B9-44FD-41F3-B755-07D742384458}">
      <dsp:nvSpPr>
        <dsp:cNvPr id="0" name=""/>
        <dsp:cNvSpPr/>
      </dsp:nvSpPr>
      <dsp:spPr>
        <a:xfrm>
          <a:off x="2570243" y="756096"/>
          <a:ext cx="150688" cy="244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687"/>
              </a:lnTo>
              <a:lnTo>
                <a:pt x="150688" y="24486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37618-3424-4278-8FD1-636A8AB72F3F}">
      <dsp:nvSpPr>
        <dsp:cNvPr id="0" name=""/>
        <dsp:cNvSpPr/>
      </dsp:nvSpPr>
      <dsp:spPr>
        <a:xfrm>
          <a:off x="2720931" y="2828063"/>
          <a:ext cx="1205507" cy="7534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Radiology: swollen gyri, effacement</a:t>
          </a:r>
          <a:endParaRPr lang="en-US" sz="900" kern="1200" dirty="0"/>
        </a:p>
      </dsp:txBody>
      <dsp:txXfrm>
        <a:off x="2742999" y="2850131"/>
        <a:ext cx="1161371" cy="709306"/>
      </dsp:txXfrm>
    </dsp:sp>
    <dsp:sp modelId="{029C93B5-68FD-4569-BDBF-4B77E811AF51}">
      <dsp:nvSpPr>
        <dsp:cNvPr id="0" name=""/>
        <dsp:cNvSpPr/>
      </dsp:nvSpPr>
      <dsp:spPr>
        <a:xfrm>
          <a:off x="2570243" y="756096"/>
          <a:ext cx="150688" cy="339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0490"/>
              </a:lnTo>
              <a:lnTo>
                <a:pt x="150688" y="339049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96D8F-0351-4CF6-9192-9C10316DAB99}">
      <dsp:nvSpPr>
        <dsp:cNvPr id="0" name=""/>
        <dsp:cNvSpPr/>
      </dsp:nvSpPr>
      <dsp:spPr>
        <a:xfrm>
          <a:off x="2720931" y="3769866"/>
          <a:ext cx="1205507" cy="7534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Medical management</a:t>
          </a:r>
          <a:endParaRPr lang="en-US" sz="900" kern="1200" dirty="0"/>
        </a:p>
      </dsp:txBody>
      <dsp:txXfrm>
        <a:off x="2742999" y="3791934"/>
        <a:ext cx="1161371" cy="709306"/>
      </dsp:txXfrm>
    </dsp:sp>
    <dsp:sp modelId="{BAFD2880-98BE-4C75-BF7D-A1B0A4BB598E}">
      <dsp:nvSpPr>
        <dsp:cNvPr id="0" name=""/>
        <dsp:cNvSpPr/>
      </dsp:nvSpPr>
      <dsp:spPr>
        <a:xfrm>
          <a:off x="4303160" y="2654"/>
          <a:ext cx="1506884" cy="7534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Compression</a:t>
          </a:r>
          <a:endParaRPr lang="en-US" sz="2000" kern="1200" dirty="0"/>
        </a:p>
      </dsp:txBody>
      <dsp:txXfrm>
        <a:off x="4325228" y="24722"/>
        <a:ext cx="1462748" cy="709306"/>
      </dsp:txXfrm>
    </dsp:sp>
    <dsp:sp modelId="{1B0A3C0F-E181-4131-A687-83E21129D868}">
      <dsp:nvSpPr>
        <dsp:cNvPr id="0" name=""/>
        <dsp:cNvSpPr/>
      </dsp:nvSpPr>
      <dsp:spPr>
        <a:xfrm>
          <a:off x="4453849" y="756096"/>
          <a:ext cx="150688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150688" y="5650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A04D9-7001-41B3-8963-935BB6719736}">
      <dsp:nvSpPr>
        <dsp:cNvPr id="0" name=""/>
        <dsp:cNvSpPr/>
      </dsp:nvSpPr>
      <dsp:spPr>
        <a:xfrm>
          <a:off x="4604537" y="944457"/>
          <a:ext cx="1205507" cy="7534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Symptoms: HA, vomiting, confusion, lethargy</a:t>
          </a:r>
          <a:endParaRPr lang="en-US" sz="900" kern="1200" dirty="0"/>
        </a:p>
      </dsp:txBody>
      <dsp:txXfrm>
        <a:off x="4626605" y="966525"/>
        <a:ext cx="1161371" cy="709306"/>
      </dsp:txXfrm>
    </dsp:sp>
    <dsp:sp modelId="{DD97366D-D4EF-4FFB-A492-E4BB548CA873}">
      <dsp:nvSpPr>
        <dsp:cNvPr id="0" name=""/>
        <dsp:cNvSpPr/>
      </dsp:nvSpPr>
      <dsp:spPr>
        <a:xfrm>
          <a:off x="4453849" y="756096"/>
          <a:ext cx="150688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150688" y="15068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79232-B1F9-4535-9254-37FCA963F271}">
      <dsp:nvSpPr>
        <dsp:cNvPr id="0" name=""/>
        <dsp:cNvSpPr/>
      </dsp:nvSpPr>
      <dsp:spPr>
        <a:xfrm>
          <a:off x="4604537" y="1886260"/>
          <a:ext cx="1205507" cy="7534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Something causing pressure in areas of the brain: tumor, bleeding, large ventricles, abscess</a:t>
          </a:r>
          <a:endParaRPr lang="en-US" sz="900" kern="1200" dirty="0"/>
        </a:p>
      </dsp:txBody>
      <dsp:txXfrm>
        <a:off x="4626605" y="1908328"/>
        <a:ext cx="1161371" cy="709306"/>
      </dsp:txXfrm>
    </dsp:sp>
    <dsp:sp modelId="{D1C8388C-6674-4607-9F3E-5DBA8CE4A108}">
      <dsp:nvSpPr>
        <dsp:cNvPr id="0" name=""/>
        <dsp:cNvSpPr/>
      </dsp:nvSpPr>
      <dsp:spPr>
        <a:xfrm>
          <a:off x="4453849" y="756096"/>
          <a:ext cx="150688" cy="244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687"/>
              </a:lnTo>
              <a:lnTo>
                <a:pt x="150688" y="24486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2DEFC-6499-4987-A695-D2D60D056D81}">
      <dsp:nvSpPr>
        <dsp:cNvPr id="0" name=""/>
        <dsp:cNvSpPr/>
      </dsp:nvSpPr>
      <dsp:spPr>
        <a:xfrm>
          <a:off x="4604537" y="2828063"/>
          <a:ext cx="1205507" cy="7534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Radiology: midline shift, mass effect</a:t>
          </a:r>
          <a:endParaRPr lang="en-US" sz="900" kern="1200" dirty="0"/>
        </a:p>
      </dsp:txBody>
      <dsp:txXfrm>
        <a:off x="4626605" y="2850131"/>
        <a:ext cx="1161371" cy="709306"/>
      </dsp:txXfrm>
    </dsp:sp>
    <dsp:sp modelId="{39AB2E18-1C18-4905-80F8-838C32AF3F28}">
      <dsp:nvSpPr>
        <dsp:cNvPr id="0" name=""/>
        <dsp:cNvSpPr/>
      </dsp:nvSpPr>
      <dsp:spPr>
        <a:xfrm>
          <a:off x="4453849" y="756096"/>
          <a:ext cx="150688" cy="339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0490"/>
              </a:lnTo>
              <a:lnTo>
                <a:pt x="150688" y="339049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9945D-E092-40A5-9A33-8853A5528683}">
      <dsp:nvSpPr>
        <dsp:cNvPr id="0" name=""/>
        <dsp:cNvSpPr/>
      </dsp:nvSpPr>
      <dsp:spPr>
        <a:xfrm>
          <a:off x="4604537" y="3769866"/>
          <a:ext cx="1205507" cy="7534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Medical and surgical management</a:t>
          </a:r>
          <a:endParaRPr lang="en-US" sz="900" kern="1200" dirty="0"/>
        </a:p>
      </dsp:txBody>
      <dsp:txXfrm>
        <a:off x="4626605" y="3791934"/>
        <a:ext cx="1161371" cy="709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8B33B-155B-40B1-9787-C4ADF3F8489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1BC1F-C180-41F1-AA99-39E5E5684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4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skull is a closed system—raises</a:t>
            </a:r>
            <a:r>
              <a:rPr lang="en-US" baseline="0" dirty="0" smtClean="0"/>
              <a:t> risk of edema/compression.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1BC1F-C180-41F1-AA99-39E5E56845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8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3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5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2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520E-A1CB-47C9-980B-40B79BBAD22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AA8A-027E-466E-BD5E-901C4E09B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Asthmaticus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Brain Edema/Compression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Daxa Clarke, MD</a:t>
            </a:r>
          </a:p>
          <a:p>
            <a:r>
              <a:rPr lang="en-US" dirty="0" smtClean="0"/>
              <a:t>Phoenix Children’s Hospital</a:t>
            </a:r>
          </a:p>
          <a:p>
            <a:r>
              <a:rPr lang="en-US" dirty="0" smtClean="0"/>
              <a:t>Pediatric Resource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208"/>
          <a:stretch/>
        </p:blipFill>
        <p:spPr>
          <a:xfrm>
            <a:off x="0" y="6181810"/>
            <a:ext cx="1961886" cy="676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219" y="6181810"/>
            <a:ext cx="2166781" cy="67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0106370"/>
              </p:ext>
            </p:extLst>
          </p:nvPr>
        </p:nvGraphicFramePr>
        <p:xfrm>
          <a:off x="152400" y="10668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612934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Consider the diagnosis “Brain Edema” when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667000" y="616886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*Radiographic imaging not required.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57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7389383"/>
              </p:ext>
            </p:extLst>
          </p:nvPr>
        </p:nvGraphicFramePr>
        <p:xfrm>
          <a:off x="152400" y="1081456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621171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*Radiographic imaging not required.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45870" y="367464"/>
            <a:ext cx="8839200" cy="612934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Consider the diagnosis “Brain Compression” when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Contrasting BE and BC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1185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950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698" y="1828800"/>
            <a:ext cx="840105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	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	Daxa Clarke, MD</a:t>
            </a:r>
          </a:p>
          <a:p>
            <a:pPr marL="0" indent="0">
              <a:buNone/>
            </a:pPr>
            <a:r>
              <a:rPr lang="en-US" dirty="0" smtClean="0"/>
              <a:t>	@</a:t>
            </a:r>
            <a:r>
              <a:rPr lang="en-US" dirty="0" err="1" smtClean="0"/>
              <a:t>daxaclarke</a:t>
            </a:r>
            <a:r>
              <a:rPr lang="en-US" dirty="0" smtClean="0"/>
              <a:t>				</a:t>
            </a:r>
          </a:p>
          <a:p>
            <a:pPr marL="257175" lvl="1" indent="0">
              <a:buNone/>
            </a:pPr>
            <a:r>
              <a:rPr lang="en-US" dirty="0" smtClean="0"/>
              <a:t>	dclarke@phoenixchildrens.com</a:t>
            </a:r>
          </a:p>
          <a:p>
            <a:pPr marL="257175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</a:t>
            </a: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	Phoenixchildrens.com</a:t>
            </a:r>
          </a:p>
          <a:p>
            <a:pPr marL="0" indent="0">
              <a:buNone/>
            </a:pPr>
            <a:r>
              <a:rPr lang="en-US" dirty="0" smtClean="0"/>
              <a:t>	PediatricRG.com </a:t>
            </a:r>
          </a:p>
          <a:p>
            <a:pPr marL="0" indent="0">
              <a:buNone/>
            </a:pPr>
            <a:r>
              <a:rPr lang="en-US" dirty="0" smtClean="0"/>
              <a:t>	Pediatric Resource Group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038600" y="2174632"/>
            <a:ext cx="2162603" cy="2946391"/>
            <a:chOff x="3200400" y="2133600"/>
            <a:chExt cx="2162603" cy="294639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66405" y="4342675"/>
              <a:ext cx="456629" cy="45662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5423" y="2133600"/>
              <a:ext cx="361010" cy="36101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0400" y="2590800"/>
              <a:ext cx="252623" cy="25262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3428" y="2915031"/>
              <a:ext cx="309575" cy="30957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3938" y="4718981"/>
              <a:ext cx="361010" cy="3610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3685" y="3930006"/>
              <a:ext cx="456629" cy="4566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295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050" dirty="0" smtClean="0"/>
              <a:t>CDC.gov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97730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8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Asthmaticus</a:t>
            </a:r>
            <a:endParaRPr lang="en-US" dirty="0"/>
          </a:p>
        </p:txBody>
      </p:sp>
      <p:pic>
        <p:nvPicPr>
          <p:cNvPr id="4" name="Content Placeholder 3" descr="Asthma pathophysiology - wikido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0"/>
          <a:stretch/>
        </p:blipFill>
        <p:spPr>
          <a:xfrm>
            <a:off x="4916628" y="3886200"/>
            <a:ext cx="3943350" cy="2857500"/>
          </a:xfrm>
        </p:spPr>
      </p:pic>
      <p:pic>
        <p:nvPicPr>
          <p:cNvPr id="5" name="Picture 4" descr="Asthma and Allergy: Asthma Caus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92" y="1610946"/>
            <a:ext cx="4632606" cy="368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Severity of Asthma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380972"/>
              </p:ext>
            </p:extLst>
          </p:nvPr>
        </p:nvGraphicFramePr>
        <p:xfrm>
          <a:off x="457200" y="1295400"/>
          <a:ext cx="8229600" cy="5217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31508744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693618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Severity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Symptoms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834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Mild Intermittent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Daytime </a:t>
                      </a:r>
                      <a:r>
                        <a:rPr lang="en-US" sz="1400" dirty="0" err="1" smtClean="0"/>
                        <a:t>sxs</a:t>
                      </a:r>
                      <a:r>
                        <a:rPr lang="en-US" sz="1400" dirty="0" smtClean="0"/>
                        <a:t> &lt;=</a:t>
                      </a:r>
                      <a:r>
                        <a:rPr lang="en-US" sz="1400" baseline="0" dirty="0" smtClean="0"/>
                        <a:t> 2 days/week</a:t>
                      </a:r>
                    </a:p>
                    <a:p>
                      <a:r>
                        <a:rPr lang="en-US" sz="1400" baseline="0" dirty="0" smtClean="0"/>
                        <a:t>Night awakening &lt;=2 times/month</a:t>
                      </a:r>
                    </a:p>
                    <a:p>
                      <a:r>
                        <a:rPr lang="en-US" sz="1400" baseline="0" dirty="0" smtClean="0"/>
                        <a:t>Normal FEV1</a:t>
                      </a:r>
                    </a:p>
                    <a:p>
                      <a:r>
                        <a:rPr lang="en-US" sz="1400" baseline="0" dirty="0" smtClean="0"/>
                        <a:t>Exacerbation &lt;=1/year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7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Mild</a:t>
                      </a:r>
                      <a:r>
                        <a:rPr lang="en-US" sz="1400" baseline="0" dirty="0" smtClean="0"/>
                        <a:t> Persistent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Daytime </a:t>
                      </a:r>
                      <a:r>
                        <a:rPr lang="en-US" sz="1400" dirty="0" err="1" smtClean="0"/>
                        <a:t>sxs</a:t>
                      </a:r>
                      <a:r>
                        <a:rPr lang="en-US" sz="1400" dirty="0" smtClean="0"/>
                        <a:t> &gt;2</a:t>
                      </a:r>
                      <a:r>
                        <a:rPr lang="en-US" sz="1400" baseline="0" dirty="0" smtClean="0"/>
                        <a:t> and &lt;7 days/week</a:t>
                      </a:r>
                    </a:p>
                    <a:p>
                      <a:r>
                        <a:rPr lang="en-US" sz="1400" baseline="0" dirty="0" smtClean="0"/>
                        <a:t>Night awakening 3-4 times/month</a:t>
                      </a:r>
                    </a:p>
                    <a:p>
                      <a:r>
                        <a:rPr lang="en-US" sz="1400" baseline="0" dirty="0" smtClean="0"/>
                        <a:t>Minor interference with activity</a:t>
                      </a:r>
                    </a:p>
                    <a:p>
                      <a:r>
                        <a:rPr lang="en-US" sz="1400" baseline="0" dirty="0" smtClean="0"/>
                        <a:t>Normal FEV1</a:t>
                      </a:r>
                    </a:p>
                    <a:p>
                      <a:r>
                        <a:rPr lang="en-US" sz="1400" baseline="0" dirty="0" smtClean="0"/>
                        <a:t>Exacerbation &gt;= 2/year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1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 Persistent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Daily </a:t>
                      </a:r>
                      <a:r>
                        <a:rPr lang="en-US" sz="1400" dirty="0" err="1" smtClean="0"/>
                        <a:t>sxs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Night</a:t>
                      </a:r>
                      <a:r>
                        <a:rPr lang="en-US" sz="1400" baseline="0" dirty="0" smtClean="0"/>
                        <a:t> awakening &gt;1/week</a:t>
                      </a:r>
                    </a:p>
                    <a:p>
                      <a:r>
                        <a:rPr lang="en-US" sz="1400" baseline="0" dirty="0" smtClean="0"/>
                        <a:t>Daily use of short-acting beta agonist (SABA)</a:t>
                      </a:r>
                    </a:p>
                    <a:p>
                      <a:r>
                        <a:rPr lang="en-US" sz="1400" baseline="0" dirty="0" smtClean="0"/>
                        <a:t>Some activity restriction</a:t>
                      </a:r>
                    </a:p>
                    <a:p>
                      <a:r>
                        <a:rPr lang="en-US" sz="1400" baseline="0" dirty="0" smtClean="0"/>
                        <a:t>FEV1 60-80% predicted</a:t>
                      </a:r>
                    </a:p>
                    <a:p>
                      <a:r>
                        <a:rPr lang="en-US" sz="1400" baseline="0" dirty="0" smtClean="0"/>
                        <a:t>Exacerbation &gt;=2/year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57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Severe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Symptoms</a:t>
                      </a:r>
                      <a:r>
                        <a:rPr lang="en-US" sz="1400" baseline="0" dirty="0" smtClean="0"/>
                        <a:t> all day</a:t>
                      </a:r>
                    </a:p>
                    <a:p>
                      <a:r>
                        <a:rPr lang="en-US" sz="1400" baseline="0" dirty="0" smtClean="0"/>
                        <a:t>Nightly awakening</a:t>
                      </a:r>
                    </a:p>
                    <a:p>
                      <a:r>
                        <a:rPr lang="en-US" sz="1400" baseline="0" dirty="0" smtClean="0"/>
                        <a:t>Use of SABA </a:t>
                      </a:r>
                      <a:r>
                        <a:rPr lang="en-US" sz="1400" baseline="0" dirty="0" err="1" smtClean="0"/>
                        <a:t>mult</a:t>
                      </a:r>
                      <a:r>
                        <a:rPr lang="en-US" sz="1400" baseline="0" dirty="0" smtClean="0"/>
                        <a:t> times per day</a:t>
                      </a:r>
                    </a:p>
                    <a:p>
                      <a:r>
                        <a:rPr lang="en-US" sz="1400" baseline="0" dirty="0" smtClean="0"/>
                        <a:t>Extreme limitation in activity</a:t>
                      </a:r>
                    </a:p>
                    <a:p>
                      <a:r>
                        <a:rPr lang="en-US" sz="1400" baseline="0" dirty="0" smtClean="0"/>
                        <a:t>FEV1 &lt;60% predicted</a:t>
                      </a:r>
                    </a:p>
                    <a:p>
                      <a:r>
                        <a:rPr lang="en-US" sz="1400" baseline="0" dirty="0" smtClean="0"/>
                        <a:t>Exacerbation &gt;=2 /year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5383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601153"/>
            <a:ext cx="5208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National Asthma Education and Prevention Program: Expert Panel Report 3 (NAEPP-EPR 3; 2007)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830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Exacerbation vs. Status </a:t>
            </a:r>
            <a:r>
              <a:rPr lang="en-US" dirty="0" err="1"/>
              <a:t>Asthmaticus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15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0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0788743"/>
              </p:ext>
            </p:extLst>
          </p:nvPr>
        </p:nvGraphicFramePr>
        <p:xfrm>
          <a:off x="152400" y="10668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612934"/>
          </a:xfrm>
          <a:prstGeom prst="round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Consider the diagnosis “Status </a:t>
            </a:r>
            <a:r>
              <a:rPr lang="en-US" sz="3000" b="1" dirty="0" err="1" smtClean="0">
                <a:solidFill>
                  <a:schemeClr val="bg1"/>
                </a:solidFill>
              </a:rPr>
              <a:t>Asthmaticus</a:t>
            </a:r>
            <a:r>
              <a:rPr lang="en-US" sz="3000" b="1" dirty="0" smtClean="0">
                <a:solidFill>
                  <a:schemeClr val="bg1"/>
                </a:solidFill>
              </a:rPr>
              <a:t>” when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Edema/Brain Compression</a:t>
            </a:r>
            <a:endParaRPr lang="en-US" dirty="0"/>
          </a:p>
        </p:txBody>
      </p:sp>
      <p:pic>
        <p:nvPicPr>
          <p:cNvPr id="5" name="Content Placeholder 4" descr="The Biological Domain | Introduction to Psycholog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581" y="2057400"/>
            <a:ext cx="3652838" cy="2978272"/>
          </a:xfrm>
        </p:spPr>
      </p:pic>
    </p:spTree>
    <p:extLst>
      <p:ext uri="{BB962C8B-B14F-4D97-AF65-F5344CB8AC3E}">
        <p14:creationId xmlns:p14="http://schemas.microsoft.com/office/powerpoint/2010/main" val="17825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276" y="0"/>
            <a:ext cx="4195448" cy="729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6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Etiology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13095"/>
              </p:ext>
            </p:extLst>
          </p:nvPr>
        </p:nvGraphicFramePr>
        <p:xfrm>
          <a:off x="457200" y="1166446"/>
          <a:ext cx="8229600" cy="5310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66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568</Words>
  <Application>Microsoft Office PowerPoint</Application>
  <PresentationFormat>On-screen Show (4:3)</PresentationFormat>
  <Paragraphs>191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Status Asthmaticus   Brain Edema/Compression</vt:lpstr>
      <vt:lpstr>Asthma Facts</vt:lpstr>
      <vt:lpstr>Status Asthmaticus</vt:lpstr>
      <vt:lpstr>Baseline Severity of Asthma</vt:lpstr>
      <vt:lpstr>Exacerbation vs. Status Asthmaticus</vt:lpstr>
      <vt:lpstr>PowerPoint Presentation</vt:lpstr>
      <vt:lpstr>Brain Edema/Brain Compression</vt:lpstr>
      <vt:lpstr>PowerPoint Presentation</vt:lpstr>
      <vt:lpstr>Etiology</vt:lpstr>
      <vt:lpstr>PowerPoint Presentation</vt:lpstr>
      <vt:lpstr>PowerPoint Presentation</vt:lpstr>
      <vt:lpstr>Contrasting BE and BC</vt:lpstr>
      <vt:lpstr>Contact</vt:lpstr>
    </vt:vector>
  </TitlesOfParts>
  <Company>Phoenix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Daxa</dc:creator>
  <cp:lastModifiedBy>Bica, Valerie</cp:lastModifiedBy>
  <cp:revision>40</cp:revision>
  <dcterms:created xsi:type="dcterms:W3CDTF">2016-06-23T17:23:58Z</dcterms:created>
  <dcterms:modified xsi:type="dcterms:W3CDTF">2020-09-10T21:06:27Z</dcterms:modified>
</cp:coreProperties>
</file>