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umertJ@slhs.org" TargetMode="External"/><Relationship Id="rId2" Type="http://schemas.openxmlformats.org/officeDocument/2006/relationships/hyperlink" Target="mailto:curtisus@slh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798A-9D5B-4FF9-BE8A-20E335714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0A458-ACD4-449E-A8E3-D6DD2D5CC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4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B4AE-E83C-4190-AE2C-5E466FEB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3998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C3399"/>
                </a:solidFill>
              </a:rPr>
              <a:t>Augmented Reality in Neurosurgery</a:t>
            </a:r>
            <a:br>
              <a:rPr lang="en-US" dirty="0"/>
            </a:br>
            <a:r>
              <a:rPr lang="en-US" sz="3100" b="1" dirty="0">
                <a:solidFill>
                  <a:srgbClr val="0000FF"/>
                </a:solidFill>
              </a:rPr>
              <a:t>Dr Edward Duckworth</a:t>
            </a:r>
            <a:br>
              <a:rPr lang="en-US" sz="2200" dirty="0"/>
            </a:br>
            <a:r>
              <a:rPr lang="en-US" sz="2200" dirty="0">
                <a:solidFill>
                  <a:srgbClr val="00B0F0"/>
                </a:solidFill>
              </a:rPr>
              <a:t>St Luke’s Health System </a:t>
            </a:r>
            <a:br>
              <a:rPr lang="en-US" sz="2200" dirty="0">
                <a:solidFill>
                  <a:srgbClr val="00B0F0"/>
                </a:solidFill>
              </a:rPr>
            </a:br>
            <a:r>
              <a:rPr lang="en-US" sz="2200" dirty="0">
                <a:solidFill>
                  <a:srgbClr val="00B0F0"/>
                </a:solidFill>
              </a:rPr>
              <a:t>Boise, ID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>
                <a:solidFill>
                  <a:srgbClr val="FFC000"/>
                </a:solidFill>
              </a:rPr>
              <a:t>October 2</a:t>
            </a:r>
            <a:r>
              <a:rPr lang="en-US" sz="2200" baseline="30000" dirty="0">
                <a:solidFill>
                  <a:srgbClr val="FFC000"/>
                </a:solidFill>
              </a:rPr>
              <a:t>nd</a:t>
            </a:r>
            <a:r>
              <a:rPr lang="en-US" sz="2200" dirty="0">
                <a:solidFill>
                  <a:srgbClr val="FFC000"/>
                </a:solidFill>
              </a:rPr>
              <a:t> 2019 at 1230 MDT</a:t>
            </a:r>
            <a:br>
              <a:rPr lang="en-US" sz="2200" dirty="0"/>
            </a:b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For more information, email Susie Curtis at </a:t>
            </a:r>
            <a:r>
              <a:rPr lang="en-US" sz="2200" dirty="0">
                <a:hlinkClick r:id="rId2"/>
              </a:rPr>
              <a:t>curtisus@slhs.org</a:t>
            </a:r>
            <a:r>
              <a:rPr lang="en-US" sz="2200" dirty="0"/>
              <a:t>, jenny Baumert at </a:t>
            </a:r>
            <a:r>
              <a:rPr lang="en-US" sz="2200" dirty="0">
                <a:hlinkClick r:id="rId3"/>
              </a:rPr>
              <a:t>baumertJ@slhs.org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2847E1F-DE31-42A2-997F-A32396B74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35479" y="3018371"/>
            <a:ext cx="6024166" cy="338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5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Circuit</vt:lpstr>
      <vt:lpstr>PowerPoint Presentation</vt:lpstr>
      <vt:lpstr>Augmented Reality in Neurosurgery Dr Edward Duckworth St Luke’s Health System  Boise, ID  October 2nd 2019 at 1230 MDT   For more information, email Susie Curtis at curtisus@slhs.org, jenny Baumert at baumertJ@slhs.org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 Curtis</dc:creator>
  <cp:lastModifiedBy>Susie Curtis</cp:lastModifiedBy>
  <cp:revision>2</cp:revision>
  <dcterms:created xsi:type="dcterms:W3CDTF">2019-08-23T18:29:43Z</dcterms:created>
  <dcterms:modified xsi:type="dcterms:W3CDTF">2019-08-23T18:42:09Z</dcterms:modified>
</cp:coreProperties>
</file>