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B6345B-9B6D-4735-B3D7-6B364E870007}" v="20" dt="2022-06-01T14:23:12.0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x, Lori L." userId="4c354eb7-2f72-4288-9913-6c6e7af72705" providerId="ADAL" clId="{46B6345B-9B6D-4735-B3D7-6B364E870007}"/>
    <pc:docChg chg="undo custSel addSld delSld modSld">
      <pc:chgData name="Fox, Lori L." userId="4c354eb7-2f72-4288-9913-6c6e7af72705" providerId="ADAL" clId="{46B6345B-9B6D-4735-B3D7-6B364E870007}" dt="2022-06-01T15:24:05.234" v="3534" actId="6549"/>
      <pc:docMkLst>
        <pc:docMk/>
      </pc:docMkLst>
      <pc:sldChg chg="addSp delSp modSp mod setBg setClrOvrMap">
        <pc:chgData name="Fox, Lori L." userId="4c354eb7-2f72-4288-9913-6c6e7af72705" providerId="ADAL" clId="{46B6345B-9B6D-4735-B3D7-6B364E870007}" dt="2022-06-01T14:25:51.423" v="3371" actId="26606"/>
        <pc:sldMkLst>
          <pc:docMk/>
          <pc:sldMk cId="134086051" sldId="256"/>
        </pc:sldMkLst>
        <pc:spChg chg="mod">
          <ac:chgData name="Fox, Lori L." userId="4c354eb7-2f72-4288-9913-6c6e7af72705" providerId="ADAL" clId="{46B6345B-9B6D-4735-B3D7-6B364E870007}" dt="2022-06-01T14:25:51.423" v="3371" actId="26606"/>
          <ac:spMkLst>
            <pc:docMk/>
            <pc:sldMk cId="134086051" sldId="256"/>
            <ac:spMk id="2" creationId="{61E027F2-72FA-41F7-92F5-ED07F113DBA3}"/>
          </ac:spMkLst>
        </pc:spChg>
        <pc:spChg chg="mod ord">
          <ac:chgData name="Fox, Lori L." userId="4c354eb7-2f72-4288-9913-6c6e7af72705" providerId="ADAL" clId="{46B6345B-9B6D-4735-B3D7-6B364E870007}" dt="2022-06-01T14:25:51.423" v="3371" actId="26606"/>
          <ac:spMkLst>
            <pc:docMk/>
            <pc:sldMk cId="134086051" sldId="256"/>
            <ac:spMk id="3" creationId="{59C6827E-27ED-4FEB-87F8-27618054CF9B}"/>
          </ac:spMkLst>
        </pc:spChg>
        <pc:spChg chg="add del">
          <ac:chgData name="Fox, Lori L." userId="4c354eb7-2f72-4288-9913-6c6e7af72705" providerId="ADAL" clId="{46B6345B-9B6D-4735-B3D7-6B364E870007}" dt="2022-06-01T14:25:51.423" v="3371" actId="26606"/>
          <ac:spMkLst>
            <pc:docMk/>
            <pc:sldMk cId="134086051" sldId="256"/>
            <ac:spMk id="5" creationId="{1B26E892-1320-40AA-9CA1-246721C18768}"/>
          </ac:spMkLst>
        </pc:spChg>
        <pc:spChg chg="add del">
          <ac:chgData name="Fox, Lori L." userId="4c354eb7-2f72-4288-9913-6c6e7af72705" providerId="ADAL" clId="{46B6345B-9B6D-4735-B3D7-6B364E870007}" dt="2022-06-01T14:25:51.423" v="3371" actId="26606"/>
          <ac:spMkLst>
            <pc:docMk/>
            <pc:sldMk cId="134086051" sldId="256"/>
            <ac:spMk id="8" creationId="{62AE8E50-35D4-4D5A-A4BB-168CBB027DA2}"/>
          </ac:spMkLst>
        </pc:spChg>
        <pc:spChg chg="add del">
          <ac:chgData name="Fox, Lori L." userId="4c354eb7-2f72-4288-9913-6c6e7af72705" providerId="ADAL" clId="{46B6345B-9B6D-4735-B3D7-6B364E870007}" dt="2022-06-01T14:25:51.423" v="3371" actId="26606"/>
          <ac:spMkLst>
            <pc:docMk/>
            <pc:sldMk cId="134086051" sldId="256"/>
            <ac:spMk id="10" creationId="{C37D1D6D-17D8-4296-B000-665D1892D01E}"/>
          </ac:spMkLst>
        </pc:spChg>
        <pc:spChg chg="add del">
          <ac:chgData name="Fox, Lori L." userId="4c354eb7-2f72-4288-9913-6c6e7af72705" providerId="ADAL" clId="{46B6345B-9B6D-4735-B3D7-6B364E870007}" dt="2022-06-01T14:14:59.022" v="3330" actId="22"/>
          <ac:spMkLst>
            <pc:docMk/>
            <pc:sldMk cId="134086051" sldId="256"/>
            <ac:spMk id="11" creationId="{E0A69EC7-36F1-400D-B9A3-831BF5671A6C}"/>
          </ac:spMkLst>
        </pc:spChg>
        <pc:spChg chg="add del">
          <ac:chgData name="Fox, Lori L." userId="4c354eb7-2f72-4288-9913-6c6e7af72705" providerId="ADAL" clId="{46B6345B-9B6D-4735-B3D7-6B364E870007}" dt="2022-06-01T14:25:51.423" v="3371" actId="26606"/>
          <ac:spMkLst>
            <pc:docMk/>
            <pc:sldMk cId="134086051" sldId="256"/>
            <ac:spMk id="16" creationId="{C170DF7D-4686-4BD5-A9CD-C8964928468D}"/>
          </ac:spMkLst>
        </pc:spChg>
        <pc:spChg chg="add del">
          <ac:chgData name="Fox, Lori L." userId="4c354eb7-2f72-4288-9913-6c6e7af72705" providerId="ADAL" clId="{46B6345B-9B6D-4735-B3D7-6B364E870007}" dt="2022-06-01T14:17:19.879" v="3345" actId="26606"/>
          <ac:spMkLst>
            <pc:docMk/>
            <pc:sldMk cId="134086051" sldId="256"/>
            <ac:spMk id="18" creationId="{C411DB08-1669-426B-BBEB-FAD285EF80FE}"/>
          </ac:spMkLst>
        </pc:spChg>
        <pc:spChg chg="add del">
          <ac:chgData name="Fox, Lori L." userId="4c354eb7-2f72-4288-9913-6c6e7af72705" providerId="ADAL" clId="{46B6345B-9B6D-4735-B3D7-6B364E870007}" dt="2022-06-01T14:25:51.423" v="3371" actId="26606"/>
          <ac:spMkLst>
            <pc:docMk/>
            <pc:sldMk cId="134086051" sldId="256"/>
            <ac:spMk id="20" creationId="{A23430B4-C2B6-48DA-A79F-757492AF8EB6}"/>
          </ac:spMkLst>
        </pc:spChg>
        <pc:spChg chg="add del">
          <ac:chgData name="Fox, Lori L." userId="4c354eb7-2f72-4288-9913-6c6e7af72705" providerId="ADAL" clId="{46B6345B-9B6D-4735-B3D7-6B364E870007}" dt="2022-06-01T14:17:19.879" v="3345" actId="26606"/>
          <ac:spMkLst>
            <pc:docMk/>
            <pc:sldMk cId="134086051" sldId="256"/>
            <ac:spMk id="23" creationId="{029E4219-121F-4CD1-AA58-24746CD2923C}"/>
          </ac:spMkLst>
        </pc:spChg>
        <pc:spChg chg="add del">
          <ac:chgData name="Fox, Lori L." userId="4c354eb7-2f72-4288-9913-6c6e7af72705" providerId="ADAL" clId="{46B6345B-9B6D-4735-B3D7-6B364E870007}" dt="2022-06-01T14:17:17.403" v="3343" actId="26606"/>
          <ac:spMkLst>
            <pc:docMk/>
            <pc:sldMk cId="134086051" sldId="256"/>
            <ac:spMk id="30" creationId="{C411DB08-1669-426B-BBEB-FAD285EF80FE}"/>
          </ac:spMkLst>
        </pc:spChg>
        <pc:spChg chg="add del">
          <ac:chgData name="Fox, Lori L." userId="4c354eb7-2f72-4288-9913-6c6e7af72705" providerId="ADAL" clId="{46B6345B-9B6D-4735-B3D7-6B364E870007}" dt="2022-06-01T14:17:17.403" v="3343" actId="26606"/>
          <ac:spMkLst>
            <pc:docMk/>
            <pc:sldMk cId="134086051" sldId="256"/>
            <ac:spMk id="32" creationId="{029E4219-121F-4CD1-AA58-24746CD2923C}"/>
          </ac:spMkLst>
        </pc:spChg>
        <pc:picChg chg="add mod">
          <ac:chgData name="Fox, Lori L." userId="4c354eb7-2f72-4288-9913-6c6e7af72705" providerId="ADAL" clId="{46B6345B-9B6D-4735-B3D7-6B364E870007}" dt="2022-06-01T14:25:51.423" v="3371" actId="26606"/>
          <ac:picMkLst>
            <pc:docMk/>
            <pc:sldMk cId="134086051" sldId="256"/>
            <ac:picMk id="12" creationId="{55781A84-7CE7-4E56-AC94-2DC4292D9B65}"/>
          </ac:picMkLst>
        </pc:picChg>
        <pc:cxnChg chg="add del">
          <ac:chgData name="Fox, Lori L." userId="4c354eb7-2f72-4288-9913-6c6e7af72705" providerId="ADAL" clId="{46B6345B-9B6D-4735-B3D7-6B364E870007}" dt="2022-06-01T14:25:51.423" v="3371" actId="26606"/>
          <ac:cxnSpMkLst>
            <pc:docMk/>
            <pc:sldMk cId="134086051" sldId="256"/>
            <ac:cxnSpMk id="14" creationId="{C9A1F79C-E4D1-4AAE-BA11-3A09005252E3}"/>
          </ac:cxnSpMkLst>
        </pc:cxnChg>
        <pc:cxnChg chg="add del">
          <ac:chgData name="Fox, Lori L." userId="4c354eb7-2f72-4288-9913-6c6e7af72705" providerId="ADAL" clId="{46B6345B-9B6D-4735-B3D7-6B364E870007}" dt="2022-06-01T14:25:51.423" v="3371" actId="26606"/>
          <ac:cxnSpMkLst>
            <pc:docMk/>
            <pc:sldMk cId="134086051" sldId="256"/>
            <ac:cxnSpMk id="19" creationId="{9200C8B5-FB5A-4F8B-A9BD-693C051418A3}"/>
          </ac:cxnSpMkLst>
        </pc:cxnChg>
        <pc:cxnChg chg="add del">
          <ac:chgData name="Fox, Lori L." userId="4c354eb7-2f72-4288-9913-6c6e7af72705" providerId="ADAL" clId="{46B6345B-9B6D-4735-B3D7-6B364E870007}" dt="2022-06-01T14:16:45.035" v="3337" actId="26606"/>
          <ac:cxnSpMkLst>
            <pc:docMk/>
            <pc:sldMk cId="134086051" sldId="256"/>
            <ac:cxnSpMk id="21" creationId="{9200C8B5-FB5A-4F8B-A9BD-693C051418A3}"/>
          </ac:cxnSpMkLst>
        </pc:cxnChg>
        <pc:cxnChg chg="add del">
          <ac:chgData name="Fox, Lori L." userId="4c354eb7-2f72-4288-9913-6c6e7af72705" providerId="ADAL" clId="{46B6345B-9B6D-4735-B3D7-6B364E870007}" dt="2022-06-01T14:25:51.423" v="3371" actId="26606"/>
          <ac:cxnSpMkLst>
            <pc:docMk/>
            <pc:sldMk cId="134086051" sldId="256"/>
            <ac:cxnSpMk id="22" creationId="{7153BDBF-1B08-496E-BED4-E0DE721A00AB}"/>
          </ac:cxnSpMkLst>
        </pc:cxnChg>
        <pc:cxnChg chg="add del">
          <ac:chgData name="Fox, Lori L." userId="4c354eb7-2f72-4288-9913-6c6e7af72705" providerId="ADAL" clId="{46B6345B-9B6D-4735-B3D7-6B364E870007}" dt="2022-06-01T14:17:19.879" v="3345" actId="26606"/>
          <ac:cxnSpMkLst>
            <pc:docMk/>
            <pc:sldMk cId="134086051" sldId="256"/>
            <ac:cxnSpMk id="25" creationId="{52F50912-06FD-4216-BAD3-21050F59564A}"/>
          </ac:cxnSpMkLst>
        </pc:cxnChg>
        <pc:cxnChg chg="add del">
          <ac:chgData name="Fox, Lori L." userId="4c354eb7-2f72-4288-9913-6c6e7af72705" providerId="ADAL" clId="{46B6345B-9B6D-4735-B3D7-6B364E870007}" dt="2022-06-01T14:17:17.403" v="3343" actId="26606"/>
          <ac:cxnSpMkLst>
            <pc:docMk/>
            <pc:sldMk cId="134086051" sldId="256"/>
            <ac:cxnSpMk id="34" creationId="{52F50912-06FD-4216-BAD3-21050F59564A}"/>
          </ac:cxnSpMkLst>
        </pc:cxnChg>
      </pc:sldChg>
      <pc:sldChg chg="addSp modSp mod">
        <pc:chgData name="Fox, Lori L." userId="4c354eb7-2f72-4288-9913-6c6e7af72705" providerId="ADAL" clId="{46B6345B-9B6D-4735-B3D7-6B364E870007}" dt="2022-06-01T14:21:24.018" v="3356"/>
        <pc:sldMkLst>
          <pc:docMk/>
          <pc:sldMk cId="3174319770" sldId="257"/>
        </pc:sldMkLst>
        <pc:spChg chg="mod">
          <ac:chgData name="Fox, Lori L." userId="4c354eb7-2f72-4288-9913-6c6e7af72705" providerId="ADAL" clId="{46B6345B-9B6D-4735-B3D7-6B364E870007}" dt="2022-06-01T12:50:14.313" v="3188" actId="6549"/>
          <ac:spMkLst>
            <pc:docMk/>
            <pc:sldMk cId="3174319770" sldId="257"/>
            <ac:spMk id="3" creationId="{5175E60C-1B41-45F8-9F97-20ACA6B287FA}"/>
          </ac:spMkLst>
        </pc:spChg>
        <pc:picChg chg="add mod">
          <ac:chgData name="Fox, Lori L." userId="4c354eb7-2f72-4288-9913-6c6e7af72705" providerId="ADAL" clId="{46B6345B-9B6D-4735-B3D7-6B364E870007}" dt="2022-06-01T14:21:24.018" v="3356"/>
          <ac:picMkLst>
            <pc:docMk/>
            <pc:sldMk cId="3174319770" sldId="257"/>
            <ac:picMk id="9" creationId="{D7B6E342-678B-4243-A40D-CBC6BF5679EC}"/>
          </ac:picMkLst>
        </pc:picChg>
      </pc:sldChg>
      <pc:sldChg chg="addSp modSp">
        <pc:chgData name="Fox, Lori L." userId="4c354eb7-2f72-4288-9913-6c6e7af72705" providerId="ADAL" clId="{46B6345B-9B6D-4735-B3D7-6B364E870007}" dt="2022-06-01T14:21:40.569" v="3357"/>
        <pc:sldMkLst>
          <pc:docMk/>
          <pc:sldMk cId="2099124536" sldId="258"/>
        </pc:sldMkLst>
        <pc:picChg chg="add mod">
          <ac:chgData name="Fox, Lori L." userId="4c354eb7-2f72-4288-9913-6c6e7af72705" providerId="ADAL" clId="{46B6345B-9B6D-4735-B3D7-6B364E870007}" dt="2022-06-01T14:21:40.569" v="3357"/>
          <ac:picMkLst>
            <pc:docMk/>
            <pc:sldMk cId="2099124536" sldId="258"/>
            <ac:picMk id="9" creationId="{0B733A5C-4DB5-406E-89D1-239371A99BBE}"/>
          </ac:picMkLst>
        </pc:picChg>
      </pc:sldChg>
      <pc:sldChg chg="addSp modSp">
        <pc:chgData name="Fox, Lori L." userId="4c354eb7-2f72-4288-9913-6c6e7af72705" providerId="ADAL" clId="{46B6345B-9B6D-4735-B3D7-6B364E870007}" dt="2022-06-01T14:21:44.820" v="3358"/>
        <pc:sldMkLst>
          <pc:docMk/>
          <pc:sldMk cId="3191486068" sldId="259"/>
        </pc:sldMkLst>
        <pc:picChg chg="add mod">
          <ac:chgData name="Fox, Lori L." userId="4c354eb7-2f72-4288-9913-6c6e7af72705" providerId="ADAL" clId="{46B6345B-9B6D-4735-B3D7-6B364E870007}" dt="2022-06-01T14:21:44.820" v="3358"/>
          <ac:picMkLst>
            <pc:docMk/>
            <pc:sldMk cId="3191486068" sldId="259"/>
            <ac:picMk id="9" creationId="{81DAF551-4F86-47AE-AADC-25A5D91C9CE6}"/>
          </ac:picMkLst>
        </pc:picChg>
      </pc:sldChg>
      <pc:sldChg chg="addSp modSp">
        <pc:chgData name="Fox, Lori L." userId="4c354eb7-2f72-4288-9913-6c6e7af72705" providerId="ADAL" clId="{46B6345B-9B6D-4735-B3D7-6B364E870007}" dt="2022-06-01T14:21:48.895" v="3359"/>
        <pc:sldMkLst>
          <pc:docMk/>
          <pc:sldMk cId="4273875066" sldId="260"/>
        </pc:sldMkLst>
        <pc:picChg chg="add mod">
          <ac:chgData name="Fox, Lori L." userId="4c354eb7-2f72-4288-9913-6c6e7af72705" providerId="ADAL" clId="{46B6345B-9B6D-4735-B3D7-6B364E870007}" dt="2022-06-01T14:21:48.895" v="3359"/>
          <ac:picMkLst>
            <pc:docMk/>
            <pc:sldMk cId="4273875066" sldId="260"/>
            <ac:picMk id="9" creationId="{21D758DB-3BAF-4859-A67A-96C63E337A9A}"/>
          </ac:picMkLst>
        </pc:picChg>
      </pc:sldChg>
      <pc:sldChg chg="addSp modSp mod">
        <pc:chgData name="Fox, Lori L." userId="4c354eb7-2f72-4288-9913-6c6e7af72705" providerId="ADAL" clId="{46B6345B-9B6D-4735-B3D7-6B364E870007}" dt="2022-06-01T14:21:54.646" v="3360"/>
        <pc:sldMkLst>
          <pc:docMk/>
          <pc:sldMk cId="3580094944" sldId="261"/>
        </pc:sldMkLst>
        <pc:spChg chg="mod">
          <ac:chgData name="Fox, Lori L." userId="4c354eb7-2f72-4288-9913-6c6e7af72705" providerId="ADAL" clId="{46B6345B-9B6D-4735-B3D7-6B364E870007}" dt="2022-05-27T02:35:54.071" v="0" actId="113"/>
          <ac:spMkLst>
            <pc:docMk/>
            <pc:sldMk cId="3580094944" sldId="261"/>
            <ac:spMk id="3" creationId="{A125363B-957C-4D54-B485-120A2B047837}"/>
          </ac:spMkLst>
        </pc:spChg>
        <pc:picChg chg="add mod">
          <ac:chgData name="Fox, Lori L." userId="4c354eb7-2f72-4288-9913-6c6e7af72705" providerId="ADAL" clId="{46B6345B-9B6D-4735-B3D7-6B364E870007}" dt="2022-06-01T14:21:54.646" v="3360"/>
          <ac:picMkLst>
            <pc:docMk/>
            <pc:sldMk cId="3580094944" sldId="261"/>
            <ac:picMk id="9" creationId="{86641D5B-75E1-403C-91FC-46B1C84AE170}"/>
          </ac:picMkLst>
        </pc:picChg>
      </pc:sldChg>
      <pc:sldChg chg="addSp modSp mod">
        <pc:chgData name="Fox, Lori L." userId="4c354eb7-2f72-4288-9913-6c6e7af72705" providerId="ADAL" clId="{46B6345B-9B6D-4735-B3D7-6B364E870007}" dt="2022-06-01T14:22:01.491" v="3361"/>
        <pc:sldMkLst>
          <pc:docMk/>
          <pc:sldMk cId="3870108260" sldId="262"/>
        </pc:sldMkLst>
        <pc:spChg chg="mod">
          <ac:chgData name="Fox, Lori L." userId="4c354eb7-2f72-4288-9913-6c6e7af72705" providerId="ADAL" clId="{46B6345B-9B6D-4735-B3D7-6B364E870007}" dt="2022-06-01T13:56:31.490" v="3198" actId="313"/>
          <ac:spMkLst>
            <pc:docMk/>
            <pc:sldMk cId="3870108260" sldId="262"/>
            <ac:spMk id="2" creationId="{F3041D5D-F789-4B7C-BD2E-3384D43430FE}"/>
          </ac:spMkLst>
        </pc:spChg>
        <pc:spChg chg="mod">
          <ac:chgData name="Fox, Lori L." userId="4c354eb7-2f72-4288-9913-6c6e7af72705" providerId="ADAL" clId="{46B6345B-9B6D-4735-B3D7-6B364E870007}" dt="2022-06-01T12:32:37.731" v="511" actId="20577"/>
          <ac:spMkLst>
            <pc:docMk/>
            <pc:sldMk cId="3870108260" sldId="262"/>
            <ac:spMk id="3" creationId="{A125363B-957C-4D54-B485-120A2B047837}"/>
          </ac:spMkLst>
        </pc:spChg>
        <pc:picChg chg="add mod">
          <ac:chgData name="Fox, Lori L." userId="4c354eb7-2f72-4288-9913-6c6e7af72705" providerId="ADAL" clId="{46B6345B-9B6D-4735-B3D7-6B364E870007}" dt="2022-06-01T14:22:01.491" v="3361"/>
          <ac:picMkLst>
            <pc:docMk/>
            <pc:sldMk cId="3870108260" sldId="262"/>
            <ac:picMk id="9" creationId="{F2342CEE-91B9-439E-A95E-2F7D85026E3E}"/>
          </ac:picMkLst>
        </pc:picChg>
      </pc:sldChg>
      <pc:sldChg chg="addSp modSp mod">
        <pc:chgData name="Fox, Lori L." userId="4c354eb7-2f72-4288-9913-6c6e7af72705" providerId="ADAL" clId="{46B6345B-9B6D-4735-B3D7-6B364E870007}" dt="2022-06-01T14:22:11.341" v="3362"/>
        <pc:sldMkLst>
          <pc:docMk/>
          <pc:sldMk cId="1330434486" sldId="263"/>
        </pc:sldMkLst>
        <pc:spChg chg="mod">
          <ac:chgData name="Fox, Lori L." userId="4c354eb7-2f72-4288-9913-6c6e7af72705" providerId="ADAL" clId="{46B6345B-9B6D-4735-B3D7-6B364E870007}" dt="2022-06-01T13:56:42.169" v="3199"/>
          <ac:spMkLst>
            <pc:docMk/>
            <pc:sldMk cId="1330434486" sldId="263"/>
            <ac:spMk id="2" creationId="{F3041D5D-F789-4B7C-BD2E-3384D43430FE}"/>
          </ac:spMkLst>
        </pc:spChg>
        <pc:spChg chg="mod">
          <ac:chgData name="Fox, Lori L." userId="4c354eb7-2f72-4288-9913-6c6e7af72705" providerId="ADAL" clId="{46B6345B-9B6D-4735-B3D7-6B364E870007}" dt="2022-06-01T13:45:01.153" v="3197" actId="20577"/>
          <ac:spMkLst>
            <pc:docMk/>
            <pc:sldMk cId="1330434486" sldId="263"/>
            <ac:spMk id="3" creationId="{A125363B-957C-4D54-B485-120A2B047837}"/>
          </ac:spMkLst>
        </pc:spChg>
        <pc:picChg chg="add mod">
          <ac:chgData name="Fox, Lori L." userId="4c354eb7-2f72-4288-9913-6c6e7af72705" providerId="ADAL" clId="{46B6345B-9B6D-4735-B3D7-6B364E870007}" dt="2022-06-01T14:22:11.341" v="3362"/>
          <ac:picMkLst>
            <pc:docMk/>
            <pc:sldMk cId="1330434486" sldId="263"/>
            <ac:picMk id="9" creationId="{DC3717D3-87D1-42FF-A5EB-190B5FEDA291}"/>
          </ac:picMkLst>
        </pc:picChg>
      </pc:sldChg>
      <pc:sldChg chg="addSp modSp add mod">
        <pc:chgData name="Fox, Lori L." userId="4c354eb7-2f72-4288-9913-6c6e7af72705" providerId="ADAL" clId="{46B6345B-9B6D-4735-B3D7-6B364E870007}" dt="2022-06-01T14:22:19.748" v="3363"/>
        <pc:sldMkLst>
          <pc:docMk/>
          <pc:sldMk cId="2222564077" sldId="264"/>
        </pc:sldMkLst>
        <pc:spChg chg="mod">
          <ac:chgData name="Fox, Lori L." userId="4c354eb7-2f72-4288-9913-6c6e7af72705" providerId="ADAL" clId="{46B6345B-9B6D-4735-B3D7-6B364E870007}" dt="2022-06-01T13:56:42.169" v="3199"/>
          <ac:spMkLst>
            <pc:docMk/>
            <pc:sldMk cId="2222564077" sldId="264"/>
            <ac:spMk id="2" creationId="{F3041D5D-F789-4B7C-BD2E-3384D43430FE}"/>
          </ac:spMkLst>
        </pc:spChg>
        <pc:spChg chg="mod">
          <ac:chgData name="Fox, Lori L." userId="4c354eb7-2f72-4288-9913-6c6e7af72705" providerId="ADAL" clId="{46B6345B-9B6D-4735-B3D7-6B364E870007}" dt="2022-06-01T12:39:45.695" v="1632" actId="20577"/>
          <ac:spMkLst>
            <pc:docMk/>
            <pc:sldMk cId="2222564077" sldId="264"/>
            <ac:spMk id="3" creationId="{A125363B-957C-4D54-B485-120A2B047837}"/>
          </ac:spMkLst>
        </pc:spChg>
        <pc:picChg chg="add mod">
          <ac:chgData name="Fox, Lori L." userId="4c354eb7-2f72-4288-9913-6c6e7af72705" providerId="ADAL" clId="{46B6345B-9B6D-4735-B3D7-6B364E870007}" dt="2022-06-01T14:22:19.748" v="3363"/>
          <ac:picMkLst>
            <pc:docMk/>
            <pc:sldMk cId="2222564077" sldId="264"/>
            <ac:picMk id="9" creationId="{A8FE8383-855A-4490-B552-D8D65FAB1B55}"/>
          </ac:picMkLst>
        </pc:picChg>
      </pc:sldChg>
      <pc:sldChg chg="addSp modSp add mod">
        <pc:chgData name="Fox, Lori L." userId="4c354eb7-2f72-4288-9913-6c6e7af72705" providerId="ADAL" clId="{46B6345B-9B6D-4735-B3D7-6B364E870007}" dt="2022-06-01T14:22:24.311" v="3364"/>
        <pc:sldMkLst>
          <pc:docMk/>
          <pc:sldMk cId="519638325" sldId="265"/>
        </pc:sldMkLst>
        <pc:spChg chg="mod">
          <ac:chgData name="Fox, Lori L." userId="4c354eb7-2f72-4288-9913-6c6e7af72705" providerId="ADAL" clId="{46B6345B-9B6D-4735-B3D7-6B364E870007}" dt="2022-06-01T13:56:42.169" v="3199"/>
          <ac:spMkLst>
            <pc:docMk/>
            <pc:sldMk cId="519638325" sldId="265"/>
            <ac:spMk id="2" creationId="{F3041D5D-F789-4B7C-BD2E-3384D43430FE}"/>
          </ac:spMkLst>
        </pc:spChg>
        <pc:spChg chg="mod">
          <ac:chgData name="Fox, Lori L." userId="4c354eb7-2f72-4288-9913-6c6e7af72705" providerId="ADAL" clId="{46B6345B-9B6D-4735-B3D7-6B364E870007}" dt="2022-06-01T12:41:20.725" v="1966" actId="20577"/>
          <ac:spMkLst>
            <pc:docMk/>
            <pc:sldMk cId="519638325" sldId="265"/>
            <ac:spMk id="3" creationId="{A125363B-957C-4D54-B485-120A2B047837}"/>
          </ac:spMkLst>
        </pc:spChg>
        <pc:picChg chg="add mod">
          <ac:chgData name="Fox, Lori L." userId="4c354eb7-2f72-4288-9913-6c6e7af72705" providerId="ADAL" clId="{46B6345B-9B6D-4735-B3D7-6B364E870007}" dt="2022-06-01T14:22:24.311" v="3364"/>
          <ac:picMkLst>
            <pc:docMk/>
            <pc:sldMk cId="519638325" sldId="265"/>
            <ac:picMk id="9" creationId="{EF63ED4C-42C1-48B3-A1C6-E07A28948770}"/>
          </ac:picMkLst>
        </pc:picChg>
      </pc:sldChg>
      <pc:sldChg chg="addSp modSp add del mod">
        <pc:chgData name="Fox, Lori L." userId="4c354eb7-2f72-4288-9913-6c6e7af72705" providerId="ADAL" clId="{46B6345B-9B6D-4735-B3D7-6B364E870007}" dt="2022-06-01T15:22:58.006" v="3372" actId="2696"/>
        <pc:sldMkLst>
          <pc:docMk/>
          <pc:sldMk cId="3815427373" sldId="266"/>
        </pc:sldMkLst>
        <pc:spChg chg="mod">
          <ac:chgData name="Fox, Lori L." userId="4c354eb7-2f72-4288-9913-6c6e7af72705" providerId="ADAL" clId="{46B6345B-9B6D-4735-B3D7-6B364E870007}" dt="2022-06-01T12:43:05.931" v="2113" actId="20577"/>
          <ac:spMkLst>
            <pc:docMk/>
            <pc:sldMk cId="3815427373" sldId="266"/>
            <ac:spMk id="2" creationId="{F3041D5D-F789-4B7C-BD2E-3384D43430FE}"/>
          </ac:spMkLst>
        </pc:spChg>
        <pc:spChg chg="mod">
          <ac:chgData name="Fox, Lori L." userId="4c354eb7-2f72-4288-9913-6c6e7af72705" providerId="ADAL" clId="{46B6345B-9B6D-4735-B3D7-6B364E870007}" dt="2022-06-01T12:44:40.439" v="2438" actId="20577"/>
          <ac:spMkLst>
            <pc:docMk/>
            <pc:sldMk cId="3815427373" sldId="266"/>
            <ac:spMk id="3" creationId="{A125363B-957C-4D54-B485-120A2B047837}"/>
          </ac:spMkLst>
        </pc:spChg>
        <pc:picChg chg="add mod">
          <ac:chgData name="Fox, Lori L." userId="4c354eb7-2f72-4288-9913-6c6e7af72705" providerId="ADAL" clId="{46B6345B-9B6D-4735-B3D7-6B364E870007}" dt="2022-06-01T14:22:28.556" v="3365"/>
          <ac:picMkLst>
            <pc:docMk/>
            <pc:sldMk cId="3815427373" sldId="266"/>
            <ac:picMk id="9" creationId="{F774C3CA-D03D-4C15-9155-06130060186B}"/>
          </ac:picMkLst>
        </pc:picChg>
      </pc:sldChg>
      <pc:sldChg chg="addSp modSp add mod">
        <pc:chgData name="Fox, Lori L." userId="4c354eb7-2f72-4288-9913-6c6e7af72705" providerId="ADAL" clId="{46B6345B-9B6D-4735-B3D7-6B364E870007}" dt="2022-06-01T14:22:37.955" v="3366"/>
        <pc:sldMkLst>
          <pc:docMk/>
          <pc:sldMk cId="3057979210" sldId="267"/>
        </pc:sldMkLst>
        <pc:spChg chg="mod">
          <ac:chgData name="Fox, Lori L." userId="4c354eb7-2f72-4288-9913-6c6e7af72705" providerId="ADAL" clId="{46B6345B-9B6D-4735-B3D7-6B364E870007}" dt="2022-06-01T12:45:29.382" v="2554" actId="27636"/>
          <ac:spMkLst>
            <pc:docMk/>
            <pc:sldMk cId="3057979210" sldId="267"/>
            <ac:spMk id="3" creationId="{A125363B-957C-4D54-B485-120A2B047837}"/>
          </ac:spMkLst>
        </pc:spChg>
        <pc:picChg chg="add mod">
          <ac:chgData name="Fox, Lori L." userId="4c354eb7-2f72-4288-9913-6c6e7af72705" providerId="ADAL" clId="{46B6345B-9B6D-4735-B3D7-6B364E870007}" dt="2022-06-01T14:22:37.955" v="3366"/>
          <ac:picMkLst>
            <pc:docMk/>
            <pc:sldMk cId="3057979210" sldId="267"/>
            <ac:picMk id="9" creationId="{69C9AC07-E685-4795-BB2C-A0CCD1BC5F4F}"/>
          </ac:picMkLst>
        </pc:picChg>
      </pc:sldChg>
      <pc:sldChg chg="addSp modSp add mod">
        <pc:chgData name="Fox, Lori L." userId="4c354eb7-2f72-4288-9913-6c6e7af72705" providerId="ADAL" clId="{46B6345B-9B6D-4735-B3D7-6B364E870007}" dt="2022-06-01T15:24:05.234" v="3534" actId="6549"/>
        <pc:sldMkLst>
          <pc:docMk/>
          <pc:sldMk cId="1747842019" sldId="268"/>
        </pc:sldMkLst>
        <pc:spChg chg="mod">
          <ac:chgData name="Fox, Lori L." userId="4c354eb7-2f72-4288-9913-6c6e7af72705" providerId="ADAL" clId="{46B6345B-9B6D-4735-B3D7-6B364E870007}" dt="2022-06-01T12:45:54.618" v="2577" actId="20577"/>
          <ac:spMkLst>
            <pc:docMk/>
            <pc:sldMk cId="1747842019" sldId="268"/>
            <ac:spMk id="2" creationId="{F3041D5D-F789-4B7C-BD2E-3384D43430FE}"/>
          </ac:spMkLst>
        </pc:spChg>
        <pc:spChg chg="mod">
          <ac:chgData name="Fox, Lori L." userId="4c354eb7-2f72-4288-9913-6c6e7af72705" providerId="ADAL" clId="{46B6345B-9B6D-4735-B3D7-6B364E870007}" dt="2022-06-01T15:24:05.234" v="3534" actId="6549"/>
          <ac:spMkLst>
            <pc:docMk/>
            <pc:sldMk cId="1747842019" sldId="268"/>
            <ac:spMk id="3" creationId="{A125363B-957C-4D54-B485-120A2B047837}"/>
          </ac:spMkLst>
        </pc:spChg>
        <pc:picChg chg="add mod">
          <ac:chgData name="Fox, Lori L." userId="4c354eb7-2f72-4288-9913-6c6e7af72705" providerId="ADAL" clId="{46B6345B-9B6D-4735-B3D7-6B364E870007}" dt="2022-06-01T14:22:43.902" v="3367"/>
          <ac:picMkLst>
            <pc:docMk/>
            <pc:sldMk cId="1747842019" sldId="268"/>
            <ac:picMk id="9" creationId="{19376E2C-256F-4E53-863F-8BF3BC08F903}"/>
          </ac:picMkLst>
        </pc:picChg>
      </pc:sldChg>
      <pc:sldChg chg="addSp modSp add mod">
        <pc:chgData name="Fox, Lori L." userId="4c354eb7-2f72-4288-9913-6c6e7af72705" providerId="ADAL" clId="{46B6345B-9B6D-4735-B3D7-6B364E870007}" dt="2022-06-01T14:22:48.011" v="3368"/>
        <pc:sldMkLst>
          <pc:docMk/>
          <pc:sldMk cId="4181658622" sldId="269"/>
        </pc:sldMkLst>
        <pc:spChg chg="mod">
          <ac:chgData name="Fox, Lori L." userId="4c354eb7-2f72-4288-9913-6c6e7af72705" providerId="ADAL" clId="{46B6345B-9B6D-4735-B3D7-6B364E870007}" dt="2022-06-01T13:56:55.821" v="3200"/>
          <ac:spMkLst>
            <pc:docMk/>
            <pc:sldMk cId="4181658622" sldId="269"/>
            <ac:spMk id="2" creationId="{F3041D5D-F789-4B7C-BD2E-3384D43430FE}"/>
          </ac:spMkLst>
        </pc:spChg>
        <pc:spChg chg="mod">
          <ac:chgData name="Fox, Lori L." userId="4c354eb7-2f72-4288-9913-6c6e7af72705" providerId="ADAL" clId="{46B6345B-9B6D-4735-B3D7-6B364E870007}" dt="2022-06-01T14:04:23.190" v="3328" actId="20577"/>
          <ac:spMkLst>
            <pc:docMk/>
            <pc:sldMk cId="4181658622" sldId="269"/>
            <ac:spMk id="3" creationId="{A125363B-957C-4D54-B485-120A2B047837}"/>
          </ac:spMkLst>
        </pc:spChg>
        <pc:picChg chg="add mod">
          <ac:chgData name="Fox, Lori L." userId="4c354eb7-2f72-4288-9913-6c6e7af72705" providerId="ADAL" clId="{46B6345B-9B6D-4735-B3D7-6B364E870007}" dt="2022-06-01T14:22:48.011" v="3368"/>
          <ac:picMkLst>
            <pc:docMk/>
            <pc:sldMk cId="4181658622" sldId="269"/>
            <ac:picMk id="9" creationId="{1E9257D5-0A04-4756-AAC4-A68C515AD08B}"/>
          </ac:picMkLst>
        </pc:picChg>
      </pc:sldChg>
      <pc:sldChg chg="addSp modSp add mod">
        <pc:chgData name="Fox, Lori L." userId="4c354eb7-2f72-4288-9913-6c6e7af72705" providerId="ADAL" clId="{46B6345B-9B6D-4735-B3D7-6B364E870007}" dt="2022-06-01T14:23:12.001" v="3369"/>
        <pc:sldMkLst>
          <pc:docMk/>
          <pc:sldMk cId="3203997935" sldId="270"/>
        </pc:sldMkLst>
        <pc:spChg chg="mod">
          <ac:chgData name="Fox, Lori L." userId="4c354eb7-2f72-4288-9913-6c6e7af72705" providerId="ADAL" clId="{46B6345B-9B6D-4735-B3D7-6B364E870007}" dt="2022-06-01T14:03:29.727" v="3214" actId="20577"/>
          <ac:spMkLst>
            <pc:docMk/>
            <pc:sldMk cId="3203997935" sldId="270"/>
            <ac:spMk id="2" creationId="{F3041D5D-F789-4B7C-BD2E-3384D43430FE}"/>
          </ac:spMkLst>
        </pc:spChg>
        <pc:spChg chg="mod">
          <ac:chgData name="Fox, Lori L." userId="4c354eb7-2f72-4288-9913-6c6e7af72705" providerId="ADAL" clId="{46B6345B-9B6D-4735-B3D7-6B364E870007}" dt="2022-06-01T14:04:15.261" v="3326" actId="255"/>
          <ac:spMkLst>
            <pc:docMk/>
            <pc:sldMk cId="3203997935" sldId="270"/>
            <ac:spMk id="3" creationId="{A125363B-957C-4D54-B485-120A2B047837}"/>
          </ac:spMkLst>
        </pc:spChg>
        <pc:picChg chg="add mod">
          <ac:chgData name="Fox, Lori L." userId="4c354eb7-2f72-4288-9913-6c6e7af72705" providerId="ADAL" clId="{46B6345B-9B6D-4735-B3D7-6B364E870007}" dt="2022-06-01T14:23:12.001" v="3369"/>
          <ac:picMkLst>
            <pc:docMk/>
            <pc:sldMk cId="3203997935" sldId="270"/>
            <ac:picMk id="9" creationId="{5291F150-0796-4274-A9AB-8AC7E98214A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0A1B05C-055B-46C4-8822-1256CCA8E875}" type="datetimeFigureOut">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3B9E5-8152-4F83-9F24-97AD1561D85E}"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5525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A1B05C-055B-46C4-8822-1256CCA8E875}" type="datetimeFigureOut">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3B9E5-8152-4F83-9F24-97AD1561D85E}" type="slidenum">
              <a:rPr lang="en-US" smtClean="0"/>
              <a:t>‹#›</a:t>
            </a:fld>
            <a:endParaRPr lang="en-US" dirty="0"/>
          </a:p>
        </p:txBody>
      </p:sp>
    </p:spTree>
    <p:extLst>
      <p:ext uri="{BB962C8B-B14F-4D97-AF65-F5344CB8AC3E}">
        <p14:creationId xmlns:p14="http://schemas.microsoft.com/office/powerpoint/2010/main" val="3228865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A1B05C-055B-46C4-8822-1256CCA8E875}" type="datetimeFigureOut">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3B9E5-8152-4F83-9F24-97AD1561D85E}"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0437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A1B05C-055B-46C4-8822-1256CCA8E875}" type="datetimeFigureOut">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3B9E5-8152-4F83-9F24-97AD1561D85E}" type="slidenum">
              <a:rPr lang="en-US" smtClean="0"/>
              <a:t>‹#›</a:t>
            </a:fld>
            <a:endParaRPr lang="en-US" dirty="0"/>
          </a:p>
        </p:txBody>
      </p:sp>
    </p:spTree>
    <p:extLst>
      <p:ext uri="{BB962C8B-B14F-4D97-AF65-F5344CB8AC3E}">
        <p14:creationId xmlns:p14="http://schemas.microsoft.com/office/powerpoint/2010/main" val="496685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A1B05C-055B-46C4-8822-1256CCA8E875}" type="datetimeFigureOut">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3B9E5-8152-4F83-9F24-97AD1561D85E}"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7109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A1B05C-055B-46C4-8822-1256CCA8E875}" type="datetimeFigureOut">
              <a:rPr lang="en-US" smtClean="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23B9E5-8152-4F83-9F24-97AD1561D85E}" type="slidenum">
              <a:rPr lang="en-US" smtClean="0"/>
              <a:t>‹#›</a:t>
            </a:fld>
            <a:endParaRPr lang="en-US" dirty="0"/>
          </a:p>
        </p:txBody>
      </p:sp>
    </p:spTree>
    <p:extLst>
      <p:ext uri="{BB962C8B-B14F-4D97-AF65-F5344CB8AC3E}">
        <p14:creationId xmlns:p14="http://schemas.microsoft.com/office/powerpoint/2010/main" val="693245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A1B05C-055B-46C4-8822-1256CCA8E875}" type="datetimeFigureOut">
              <a:rPr lang="en-US" smtClean="0"/>
              <a:t>9/27/2022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23B9E5-8152-4F83-9F24-97AD1561D85E}" type="slidenum">
              <a:rPr lang="en-US" smtClean="0"/>
              <a:t>‹#›</a:t>
            </a:fld>
            <a:endParaRPr lang="en-US" dirty="0"/>
          </a:p>
        </p:txBody>
      </p:sp>
    </p:spTree>
    <p:extLst>
      <p:ext uri="{BB962C8B-B14F-4D97-AF65-F5344CB8AC3E}">
        <p14:creationId xmlns:p14="http://schemas.microsoft.com/office/powerpoint/2010/main" val="64471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A1B05C-055B-46C4-8822-1256CCA8E875}" type="datetimeFigureOut">
              <a:rPr lang="en-US" smtClean="0"/>
              <a:t>9/27/2022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23B9E5-8152-4F83-9F24-97AD1561D85E}" type="slidenum">
              <a:rPr lang="en-US" smtClean="0"/>
              <a:t>‹#›</a:t>
            </a:fld>
            <a:endParaRPr lang="en-US" dirty="0"/>
          </a:p>
        </p:txBody>
      </p:sp>
    </p:spTree>
    <p:extLst>
      <p:ext uri="{BB962C8B-B14F-4D97-AF65-F5344CB8AC3E}">
        <p14:creationId xmlns:p14="http://schemas.microsoft.com/office/powerpoint/2010/main" val="3077738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1B05C-055B-46C4-8822-1256CCA8E875}" type="datetimeFigureOut">
              <a:rPr lang="en-US" smtClean="0"/>
              <a:t>9/27/2022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23B9E5-8152-4F83-9F24-97AD1561D85E}" type="slidenum">
              <a:rPr lang="en-US" smtClean="0"/>
              <a:t>‹#›</a:t>
            </a:fld>
            <a:endParaRPr lang="en-US" dirty="0"/>
          </a:p>
        </p:txBody>
      </p:sp>
    </p:spTree>
    <p:extLst>
      <p:ext uri="{BB962C8B-B14F-4D97-AF65-F5344CB8AC3E}">
        <p14:creationId xmlns:p14="http://schemas.microsoft.com/office/powerpoint/2010/main" val="217786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A1B05C-055B-46C4-8822-1256CCA8E875}" type="datetimeFigureOut">
              <a:rPr lang="en-US" smtClean="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23B9E5-8152-4F83-9F24-97AD1561D85E}" type="slidenum">
              <a:rPr lang="en-US" smtClean="0"/>
              <a:t>‹#›</a:t>
            </a:fld>
            <a:endParaRPr lang="en-US" dirty="0"/>
          </a:p>
        </p:txBody>
      </p:sp>
    </p:spTree>
    <p:extLst>
      <p:ext uri="{BB962C8B-B14F-4D97-AF65-F5344CB8AC3E}">
        <p14:creationId xmlns:p14="http://schemas.microsoft.com/office/powerpoint/2010/main" val="3863561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A1B05C-055B-46C4-8822-1256CCA8E875}" type="datetimeFigureOut">
              <a:rPr lang="en-US" smtClean="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23B9E5-8152-4F83-9F24-97AD1561D85E}"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428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0A1B05C-055B-46C4-8822-1256CCA8E875}" type="datetimeFigureOut">
              <a:rPr lang="en-US" smtClean="0"/>
              <a:t>9/27/2022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E23B9E5-8152-4F83-9F24-97AD1561D85E}"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593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lori.fox@nemour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AE8E50-35D4-4D5A-A4BB-168CBB027D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16">
            <a:extLst>
              <a:ext uri="{FF2B5EF4-FFF2-40B4-BE49-F238E27FC236}">
                <a16:creationId xmlns:a16="http://schemas.microsoft.com/office/drawing/2014/main" id="{C37D1D6D-17D8-4296-B000-665D1892D0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11">
            <a:extLst>
              <a:ext uri="{FF2B5EF4-FFF2-40B4-BE49-F238E27FC236}">
                <a16:creationId xmlns:a16="http://schemas.microsoft.com/office/drawing/2014/main" id="{1B26E892-1320-40AA-9CA1-246721C187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E027F2-72FA-41F7-92F5-ED07F113DBA3}"/>
              </a:ext>
            </a:extLst>
          </p:cNvPr>
          <p:cNvSpPr>
            <a:spLocks noGrp="1"/>
          </p:cNvSpPr>
          <p:nvPr>
            <p:ph type="ctrTitle"/>
          </p:nvPr>
        </p:nvSpPr>
        <p:spPr>
          <a:xfrm>
            <a:off x="4713224" y="1105351"/>
            <a:ext cx="6353967" cy="3023981"/>
          </a:xfrm>
        </p:spPr>
        <p:txBody>
          <a:bodyPr anchor="b">
            <a:normAutofit fontScale="90000"/>
          </a:bodyPr>
          <a:lstStyle/>
          <a:p>
            <a:pPr algn="ctr"/>
            <a:r>
              <a:rPr lang="en-US" sz="2600" b="1">
                <a:solidFill>
                  <a:srgbClr val="FFFFFF"/>
                </a:solidFill>
                <a:effectLst/>
                <a:latin typeface="Calibri" panose="020F0502020204030204" pitchFamily="34" charset="0"/>
                <a:ea typeface="Calibri" panose="020F0502020204030204" pitchFamily="34" charset="0"/>
              </a:rPr>
              <a:t/>
            </a:r>
            <a:br>
              <a:rPr lang="en-US" sz="2600" b="1">
                <a:solidFill>
                  <a:srgbClr val="FFFFFF"/>
                </a:solidFill>
                <a:effectLst/>
                <a:latin typeface="Calibri" panose="020F0502020204030204" pitchFamily="34" charset="0"/>
                <a:ea typeface="Calibri" panose="020F0502020204030204" pitchFamily="34" charset="0"/>
              </a:rPr>
            </a:br>
            <a:r>
              <a:rPr lang="en-US" sz="2600" b="1">
                <a:solidFill>
                  <a:srgbClr val="FFFFFF"/>
                </a:solidFill>
                <a:effectLst/>
                <a:latin typeface="Calibri" panose="020F0502020204030204" pitchFamily="34" charset="0"/>
                <a:ea typeface="Calibri" panose="020F0502020204030204" pitchFamily="34" charset="0"/>
              </a:rPr>
              <a:t/>
            </a:r>
            <a:br>
              <a:rPr lang="en-US" sz="2600" b="1">
                <a:solidFill>
                  <a:srgbClr val="FFFFFF"/>
                </a:solidFill>
                <a:effectLst/>
                <a:latin typeface="Calibri" panose="020F0502020204030204" pitchFamily="34" charset="0"/>
                <a:ea typeface="Calibri" panose="020F0502020204030204" pitchFamily="34" charset="0"/>
              </a:rPr>
            </a:br>
            <a:r>
              <a:rPr lang="en-US" sz="2600" b="1">
                <a:solidFill>
                  <a:srgbClr val="FFFFFF"/>
                </a:solidFill>
                <a:effectLst/>
                <a:latin typeface="Calibri" panose="020F0502020204030204" pitchFamily="34" charset="0"/>
                <a:ea typeface="Calibri" panose="020F0502020204030204" pitchFamily="34" charset="0"/>
              </a:rPr>
              <a:t/>
            </a:r>
            <a:br>
              <a:rPr lang="en-US" sz="2600" b="1">
                <a:solidFill>
                  <a:srgbClr val="FFFFFF"/>
                </a:solidFill>
                <a:effectLst/>
                <a:latin typeface="Calibri" panose="020F0502020204030204" pitchFamily="34" charset="0"/>
                <a:ea typeface="Calibri" panose="020F0502020204030204" pitchFamily="34" charset="0"/>
              </a:rPr>
            </a:br>
            <a:r>
              <a:rPr lang="en-US" sz="2600" b="1">
                <a:solidFill>
                  <a:srgbClr val="FFFFFF"/>
                </a:solidFill>
                <a:effectLst/>
                <a:latin typeface="Bookman Old Style" panose="02050604050505020204" pitchFamily="18" charset="0"/>
                <a:ea typeface="Calibri" panose="020F0502020204030204" pitchFamily="34" charset="0"/>
              </a:rPr>
              <a:t/>
            </a:r>
            <a:br>
              <a:rPr lang="en-US" sz="2600" b="1">
                <a:solidFill>
                  <a:srgbClr val="FFFFFF"/>
                </a:solidFill>
                <a:effectLst/>
                <a:latin typeface="Bookman Old Style" panose="02050604050505020204" pitchFamily="18" charset="0"/>
                <a:ea typeface="Calibri" panose="020F0502020204030204" pitchFamily="34" charset="0"/>
              </a:rPr>
            </a:br>
            <a:r>
              <a:rPr lang="en-US" sz="3100" b="1">
                <a:solidFill>
                  <a:srgbClr val="FFFFFF"/>
                </a:solidFill>
                <a:effectLst/>
                <a:latin typeface="Bookman Old Style" panose="02050604050505020204" pitchFamily="18" charset="0"/>
                <a:ea typeface="Calibri" panose="020F0502020204030204" pitchFamily="34" charset="0"/>
              </a:rPr>
              <a:t>Education and Documentation Pearls in the Nemours Cardiac Center</a:t>
            </a:r>
            <a:r>
              <a:rPr lang="en-US" sz="3100">
                <a:solidFill>
                  <a:srgbClr val="FFFFFF"/>
                </a:solidFill>
                <a:effectLst/>
                <a:latin typeface="Bookman Old Style" panose="02050604050505020204" pitchFamily="18" charset="0"/>
                <a:ea typeface="Calibri" panose="020F0502020204030204" pitchFamily="34" charset="0"/>
              </a:rPr>
              <a:t/>
            </a:r>
            <a:br>
              <a:rPr lang="en-US" sz="3100">
                <a:solidFill>
                  <a:srgbClr val="FFFFFF"/>
                </a:solidFill>
                <a:effectLst/>
                <a:latin typeface="Bookman Old Style" panose="02050604050505020204" pitchFamily="18" charset="0"/>
                <a:ea typeface="Calibri" panose="020F0502020204030204" pitchFamily="34" charset="0"/>
              </a:rPr>
            </a:br>
            <a:endParaRPr lang="en-US" sz="3100" dirty="0">
              <a:solidFill>
                <a:srgbClr val="FFFFFF"/>
              </a:solidFill>
              <a:latin typeface="Bookman Old Style" panose="02050604050505020204" pitchFamily="18" charset="0"/>
            </a:endParaRPr>
          </a:p>
        </p:txBody>
      </p:sp>
      <p:sp>
        <p:nvSpPr>
          <p:cNvPr id="3" name="Subtitle 2">
            <a:extLst>
              <a:ext uri="{FF2B5EF4-FFF2-40B4-BE49-F238E27FC236}">
                <a16:creationId xmlns:a16="http://schemas.microsoft.com/office/drawing/2014/main" id="{59C6827E-27ED-4FEB-87F8-27618054CF9B}"/>
              </a:ext>
            </a:extLst>
          </p:cNvPr>
          <p:cNvSpPr>
            <a:spLocks noGrp="1"/>
          </p:cNvSpPr>
          <p:nvPr>
            <p:ph type="subTitle" idx="1"/>
          </p:nvPr>
        </p:nvSpPr>
        <p:spPr>
          <a:xfrm>
            <a:off x="4713224" y="4297556"/>
            <a:ext cx="6353968" cy="1433391"/>
          </a:xfrm>
        </p:spPr>
        <p:txBody>
          <a:bodyPr anchor="t">
            <a:normAutofit/>
          </a:bodyPr>
          <a:lstStyle/>
          <a:p>
            <a:r>
              <a:rPr lang="en-US" sz="2000">
                <a:solidFill>
                  <a:srgbClr val="FFFFFF"/>
                </a:solidFill>
                <a:latin typeface="Bookman Old Style" panose="02050604050505020204" pitchFamily="18" charset="0"/>
              </a:rPr>
              <a:t>Lori Fox, BSN, RN </a:t>
            </a:r>
          </a:p>
          <a:p>
            <a:r>
              <a:rPr lang="en-US" sz="2000">
                <a:solidFill>
                  <a:srgbClr val="FFFFFF"/>
                </a:solidFill>
                <a:latin typeface="Bookman Old Style" panose="02050604050505020204" pitchFamily="18" charset="0"/>
              </a:rPr>
              <a:t>Clinical Documentation Specialist, </a:t>
            </a:r>
          </a:p>
          <a:p>
            <a:r>
              <a:rPr lang="en-US" sz="2000">
                <a:solidFill>
                  <a:srgbClr val="FFFFFF"/>
                </a:solidFill>
                <a:latin typeface="Bookman Old Style" panose="02050604050505020204" pitchFamily="18" charset="0"/>
              </a:rPr>
              <a:t>Nemours Children’s Hospital, Delaware</a:t>
            </a:r>
          </a:p>
          <a:p>
            <a:r>
              <a:rPr lang="en-US" sz="2000">
                <a:solidFill>
                  <a:srgbClr val="FFFFFF"/>
                </a:solidFill>
                <a:latin typeface="Bookman Old Style" panose="02050604050505020204" pitchFamily="18" charset="0"/>
              </a:rPr>
              <a:t>June 2, 2022</a:t>
            </a:r>
            <a:endParaRPr lang="en-US" sz="2000" dirty="0">
              <a:solidFill>
                <a:srgbClr val="FFFFFF"/>
              </a:solidFill>
              <a:latin typeface="Bookman Old Style" panose="02050604050505020204" pitchFamily="18" charset="0"/>
            </a:endParaRPr>
          </a:p>
        </p:txBody>
      </p:sp>
      <p:cxnSp>
        <p:nvCxnSpPr>
          <p:cNvPr id="14" name="Straight Connector 13">
            <a:extLst>
              <a:ext uri="{FF2B5EF4-FFF2-40B4-BE49-F238E27FC236}">
                <a16:creationId xmlns:a16="http://schemas.microsoft.com/office/drawing/2014/main" id="{C9A1F79C-E4D1-4AAE-BA11-3A09005252E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C170DF7D-4686-4BD5-A9CD-C896492846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picture containing icon&#10;&#10;Description automatically generated">
            <a:extLst>
              <a:ext uri="{FF2B5EF4-FFF2-40B4-BE49-F238E27FC236}">
                <a16:creationId xmlns:a16="http://schemas.microsoft.com/office/drawing/2014/main" id="{55781A84-7CE7-4E56-AC94-2DC4292D9B6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1784" y="2395143"/>
            <a:ext cx="1902897" cy="1902413"/>
          </a:xfrm>
          <a:prstGeom prst="rect">
            <a:avLst/>
          </a:prstGeom>
          <a:noFill/>
          <a:ln>
            <a:noFill/>
          </a:ln>
        </p:spPr>
      </p:pic>
    </p:spTree>
    <p:extLst>
      <p:ext uri="{BB962C8B-B14F-4D97-AF65-F5344CB8AC3E}">
        <p14:creationId xmlns:p14="http://schemas.microsoft.com/office/powerpoint/2010/main" val="13408605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4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200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4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041D5D-F789-4B7C-BD2E-3384D43430FE}"/>
              </a:ext>
            </a:extLst>
          </p:cNvPr>
          <p:cNvSpPr>
            <a:spLocks noGrp="1"/>
          </p:cNvSpPr>
          <p:nvPr>
            <p:ph type="title"/>
          </p:nvPr>
        </p:nvSpPr>
        <p:spPr>
          <a:xfrm>
            <a:off x="4542188" y="942449"/>
            <a:ext cx="6681323" cy="1470249"/>
          </a:xfrm>
        </p:spPr>
        <p:txBody>
          <a:bodyPr>
            <a:normAutofit/>
          </a:bodyPr>
          <a:lstStyle/>
          <a:p>
            <a:pPr algn="ctr"/>
            <a:r>
              <a:rPr lang="en-US" sz="4400" dirty="0">
                <a:latin typeface="Bookman Old Style" panose="02050604050505020204" pitchFamily="18" charset="0"/>
              </a:rPr>
              <a:t>Documentation</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25363B-957C-4D54-B485-120A2B047837}"/>
              </a:ext>
            </a:extLst>
          </p:cNvPr>
          <p:cNvSpPr>
            <a:spLocks noGrp="1"/>
          </p:cNvSpPr>
          <p:nvPr>
            <p:ph idx="1"/>
          </p:nvPr>
        </p:nvSpPr>
        <p:spPr>
          <a:xfrm>
            <a:off x="4547043" y="2773885"/>
            <a:ext cx="6676469" cy="3141013"/>
          </a:xfrm>
        </p:spPr>
        <p:txBody>
          <a:bodyPr>
            <a:normAutofit/>
          </a:bodyPr>
          <a:lstStyle/>
          <a:p>
            <a:endParaRPr lang="en-US" sz="2000" dirty="0">
              <a:latin typeface="Bookman Old Style" panose="02050604050505020204" pitchFamily="18" charset="0"/>
            </a:endParaRPr>
          </a:p>
          <a:p>
            <a:r>
              <a:rPr lang="en-US" sz="2000" dirty="0">
                <a:latin typeface="Bookman Old Style" panose="02050604050505020204" pitchFamily="18" charset="0"/>
              </a:rPr>
              <a:t>VAD documentation – I follow the documentation for this in both units and follow-up directly with the Physician or APN if the note is missing</a:t>
            </a:r>
          </a:p>
          <a:p>
            <a:r>
              <a:rPr lang="en-US" sz="2000" dirty="0">
                <a:latin typeface="Bookman Old Style" panose="02050604050505020204" pitchFamily="18" charset="0"/>
              </a:rPr>
              <a:t>Have had improved documentation that therefore means appropriate billing and coding for this documentation</a:t>
            </a:r>
          </a:p>
        </p:txBody>
      </p:sp>
      <p:pic>
        <p:nvPicPr>
          <p:cNvPr id="9" name="Picture 8" descr="A picture containing icon&#10;&#10;Description automatically generated">
            <a:extLst>
              <a:ext uri="{FF2B5EF4-FFF2-40B4-BE49-F238E27FC236}">
                <a16:creationId xmlns:a16="http://schemas.microsoft.com/office/drawing/2014/main" id="{EF63ED4C-42C1-48B3-A1C6-E07A2894877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1784" y="2395143"/>
            <a:ext cx="1902897" cy="1902413"/>
          </a:xfrm>
          <a:prstGeom prst="rect">
            <a:avLst/>
          </a:prstGeom>
          <a:noFill/>
          <a:ln>
            <a:noFill/>
          </a:ln>
        </p:spPr>
      </p:pic>
    </p:spTree>
    <p:extLst>
      <p:ext uri="{BB962C8B-B14F-4D97-AF65-F5344CB8AC3E}">
        <p14:creationId xmlns:p14="http://schemas.microsoft.com/office/powerpoint/2010/main" val="51963832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041D5D-F789-4B7C-BD2E-3384D43430FE}"/>
              </a:ext>
            </a:extLst>
          </p:cNvPr>
          <p:cNvSpPr>
            <a:spLocks noGrp="1"/>
          </p:cNvSpPr>
          <p:nvPr>
            <p:ph type="title"/>
          </p:nvPr>
        </p:nvSpPr>
        <p:spPr>
          <a:xfrm>
            <a:off x="4542188" y="942449"/>
            <a:ext cx="6681323" cy="1470249"/>
          </a:xfrm>
        </p:spPr>
        <p:txBody>
          <a:bodyPr>
            <a:normAutofit/>
          </a:bodyPr>
          <a:lstStyle/>
          <a:p>
            <a:pPr algn="ctr"/>
            <a:r>
              <a:rPr lang="en-US" sz="4400" dirty="0">
                <a:latin typeface="Bookman Old Style" panose="02050604050505020204" pitchFamily="18" charset="0"/>
              </a:rPr>
              <a:t>COLLABORATION on DOCUMENTATION</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25363B-957C-4D54-B485-120A2B047837}"/>
              </a:ext>
            </a:extLst>
          </p:cNvPr>
          <p:cNvSpPr>
            <a:spLocks noGrp="1"/>
          </p:cNvSpPr>
          <p:nvPr>
            <p:ph idx="1"/>
          </p:nvPr>
        </p:nvSpPr>
        <p:spPr>
          <a:xfrm>
            <a:off x="4547043" y="2773885"/>
            <a:ext cx="6676469" cy="3141013"/>
          </a:xfrm>
        </p:spPr>
        <p:txBody>
          <a:bodyPr>
            <a:normAutofit/>
          </a:bodyPr>
          <a:lstStyle/>
          <a:p>
            <a:r>
              <a:rPr lang="en-US" sz="2000" dirty="0">
                <a:latin typeface="Bookman Old Style" panose="02050604050505020204" pitchFamily="18" charset="0"/>
              </a:rPr>
              <a:t>Am part of a Cardiac Billing Monthly meeting that has created a very collaborative group that meets to look at documentation and billing </a:t>
            </a:r>
          </a:p>
          <a:p>
            <a:r>
              <a:rPr lang="en-US" sz="2000" dirty="0">
                <a:latin typeface="Bookman Old Style" panose="02050604050505020204" pitchFamily="18" charset="0"/>
              </a:rPr>
              <a:t>Work with the Billing specialist to find when notes are missing and reach to the Primary Provider to get the notes completed or Attested by the Attending </a:t>
            </a:r>
          </a:p>
          <a:p>
            <a:r>
              <a:rPr lang="en-US" sz="2000" dirty="0">
                <a:latin typeface="Bookman Old Style" panose="02050604050505020204" pitchFamily="18" charset="0"/>
              </a:rPr>
              <a:t>We cc each other on the emails to Providers when notes are missing so that we only reach out once</a:t>
            </a:r>
          </a:p>
          <a:p>
            <a:r>
              <a:rPr lang="en-US" sz="2000" dirty="0">
                <a:latin typeface="Bookman Old Style" panose="02050604050505020204" pitchFamily="18" charset="0"/>
              </a:rPr>
              <a:t> </a:t>
            </a:r>
          </a:p>
        </p:txBody>
      </p:sp>
      <p:pic>
        <p:nvPicPr>
          <p:cNvPr id="9" name="Picture 8" descr="A picture containing icon&#10;&#10;Description automatically generated">
            <a:extLst>
              <a:ext uri="{FF2B5EF4-FFF2-40B4-BE49-F238E27FC236}">
                <a16:creationId xmlns:a16="http://schemas.microsoft.com/office/drawing/2014/main" id="{69C9AC07-E685-4795-BB2C-A0CCD1BC5F4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1784" y="2395143"/>
            <a:ext cx="1902897" cy="1902413"/>
          </a:xfrm>
          <a:prstGeom prst="rect">
            <a:avLst/>
          </a:prstGeom>
          <a:noFill/>
          <a:ln>
            <a:noFill/>
          </a:ln>
        </p:spPr>
      </p:pic>
    </p:spTree>
    <p:extLst>
      <p:ext uri="{BB962C8B-B14F-4D97-AF65-F5344CB8AC3E}">
        <p14:creationId xmlns:p14="http://schemas.microsoft.com/office/powerpoint/2010/main" val="3057979210"/>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041D5D-F789-4B7C-BD2E-3384D43430FE}"/>
              </a:ext>
            </a:extLst>
          </p:cNvPr>
          <p:cNvSpPr>
            <a:spLocks noGrp="1"/>
          </p:cNvSpPr>
          <p:nvPr>
            <p:ph type="title"/>
          </p:nvPr>
        </p:nvSpPr>
        <p:spPr>
          <a:xfrm>
            <a:off x="4542188" y="942449"/>
            <a:ext cx="6681323" cy="1470249"/>
          </a:xfrm>
        </p:spPr>
        <p:txBody>
          <a:bodyPr>
            <a:normAutofit/>
          </a:bodyPr>
          <a:lstStyle/>
          <a:p>
            <a:pPr algn="ctr"/>
            <a:r>
              <a:rPr lang="en-US" sz="4400" dirty="0">
                <a:latin typeface="Bookman Old Style" panose="02050604050505020204" pitchFamily="18" charset="0"/>
              </a:rPr>
              <a:t>POST-CODING</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25363B-957C-4D54-B485-120A2B047837}"/>
              </a:ext>
            </a:extLst>
          </p:cNvPr>
          <p:cNvSpPr>
            <a:spLocks noGrp="1"/>
          </p:cNvSpPr>
          <p:nvPr>
            <p:ph idx="1"/>
          </p:nvPr>
        </p:nvSpPr>
        <p:spPr>
          <a:xfrm>
            <a:off x="4547043" y="2773885"/>
            <a:ext cx="6676469" cy="3141013"/>
          </a:xfrm>
        </p:spPr>
        <p:txBody>
          <a:bodyPr>
            <a:normAutofit/>
          </a:bodyPr>
          <a:lstStyle/>
          <a:p>
            <a:endParaRPr lang="en-US" sz="2000" dirty="0">
              <a:latin typeface="Bookman Old Style" panose="02050604050505020204" pitchFamily="18" charset="0"/>
            </a:endParaRPr>
          </a:p>
          <a:p>
            <a:r>
              <a:rPr lang="en-US" sz="2000" dirty="0">
                <a:latin typeface="Bookman Old Style" panose="02050604050505020204" pitchFamily="18" charset="0"/>
              </a:rPr>
              <a:t>Try to complete at least 5-10 per month to look for any missed diagnoses or unspecified diagnoses that have </a:t>
            </a:r>
            <a:r>
              <a:rPr lang="en-US" sz="2000">
                <a:latin typeface="Bookman Old Style" panose="02050604050505020204" pitchFamily="18" charset="0"/>
              </a:rPr>
              <a:t>specificity documented</a:t>
            </a:r>
            <a:endParaRPr lang="en-US" sz="2000" dirty="0">
              <a:latin typeface="Bookman Old Style" panose="02050604050505020204" pitchFamily="18" charset="0"/>
            </a:endParaRPr>
          </a:p>
          <a:p>
            <a:r>
              <a:rPr lang="en-US" sz="2000" dirty="0">
                <a:latin typeface="Bookman Old Style" panose="02050604050505020204" pitchFamily="18" charset="0"/>
              </a:rPr>
              <a:t>Use this information to provide concrete number increases that can be obtained with specific diagnoses related to heart and respiratory failure as well as malnutrition and other specified diagnoses </a:t>
            </a:r>
          </a:p>
        </p:txBody>
      </p:sp>
      <p:pic>
        <p:nvPicPr>
          <p:cNvPr id="9" name="Picture 8" descr="A picture containing icon&#10;&#10;Description automatically generated">
            <a:extLst>
              <a:ext uri="{FF2B5EF4-FFF2-40B4-BE49-F238E27FC236}">
                <a16:creationId xmlns:a16="http://schemas.microsoft.com/office/drawing/2014/main" id="{19376E2C-256F-4E53-863F-8BF3BC08F90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1784" y="2395143"/>
            <a:ext cx="1902897" cy="1902413"/>
          </a:xfrm>
          <a:prstGeom prst="rect">
            <a:avLst/>
          </a:prstGeom>
          <a:noFill/>
          <a:ln>
            <a:noFill/>
          </a:ln>
        </p:spPr>
      </p:pic>
    </p:spTree>
    <p:extLst>
      <p:ext uri="{BB962C8B-B14F-4D97-AF65-F5344CB8AC3E}">
        <p14:creationId xmlns:p14="http://schemas.microsoft.com/office/powerpoint/2010/main" val="174784201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041D5D-F789-4B7C-BD2E-3384D43430FE}"/>
              </a:ext>
            </a:extLst>
          </p:cNvPr>
          <p:cNvSpPr>
            <a:spLocks noGrp="1"/>
          </p:cNvSpPr>
          <p:nvPr>
            <p:ph type="title"/>
          </p:nvPr>
        </p:nvSpPr>
        <p:spPr>
          <a:xfrm>
            <a:off x="4542188" y="942449"/>
            <a:ext cx="6681323" cy="1470249"/>
          </a:xfrm>
        </p:spPr>
        <p:txBody>
          <a:bodyPr>
            <a:normAutofit/>
          </a:bodyPr>
          <a:lstStyle/>
          <a:p>
            <a:pPr algn="ctr"/>
            <a:r>
              <a:rPr lang="en-US" sz="4400" dirty="0">
                <a:latin typeface="Bookman Old Style" panose="02050604050505020204" pitchFamily="18" charset="0"/>
              </a:rPr>
              <a:t>Collaboration</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25363B-957C-4D54-B485-120A2B047837}"/>
              </a:ext>
            </a:extLst>
          </p:cNvPr>
          <p:cNvSpPr>
            <a:spLocks noGrp="1"/>
          </p:cNvSpPr>
          <p:nvPr>
            <p:ph idx="1"/>
          </p:nvPr>
        </p:nvSpPr>
        <p:spPr>
          <a:xfrm>
            <a:off x="4547043" y="2773885"/>
            <a:ext cx="6676469" cy="3141013"/>
          </a:xfrm>
        </p:spPr>
        <p:txBody>
          <a:bodyPr>
            <a:normAutofit/>
          </a:bodyPr>
          <a:lstStyle/>
          <a:p>
            <a:endParaRPr lang="en-US" sz="2000">
              <a:latin typeface="Bookman Old Style" panose="02050604050505020204" pitchFamily="18" charset="0"/>
            </a:endParaRPr>
          </a:p>
          <a:p>
            <a:endParaRPr lang="en-US" sz="2000" dirty="0">
              <a:latin typeface="Bookman Old Style" panose="02050604050505020204" pitchFamily="18" charset="0"/>
            </a:endParaRPr>
          </a:p>
          <a:p>
            <a:r>
              <a:rPr lang="en-US" sz="2400" dirty="0">
                <a:latin typeface="Bookman Old Style" panose="02050604050505020204" pitchFamily="18" charset="0"/>
              </a:rPr>
              <a:t>Collaboration and relationship building with the Providers and other team members is the key to success!!</a:t>
            </a:r>
          </a:p>
        </p:txBody>
      </p:sp>
      <p:pic>
        <p:nvPicPr>
          <p:cNvPr id="9" name="Picture 8" descr="A picture containing icon&#10;&#10;Description automatically generated">
            <a:extLst>
              <a:ext uri="{FF2B5EF4-FFF2-40B4-BE49-F238E27FC236}">
                <a16:creationId xmlns:a16="http://schemas.microsoft.com/office/drawing/2014/main" id="{1E9257D5-0A04-4756-AAC4-A68C515AD08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1784" y="2395143"/>
            <a:ext cx="1902897" cy="1902413"/>
          </a:xfrm>
          <a:prstGeom prst="rect">
            <a:avLst/>
          </a:prstGeom>
          <a:noFill/>
          <a:ln>
            <a:noFill/>
          </a:ln>
        </p:spPr>
      </p:pic>
    </p:spTree>
    <p:extLst>
      <p:ext uri="{BB962C8B-B14F-4D97-AF65-F5344CB8AC3E}">
        <p14:creationId xmlns:p14="http://schemas.microsoft.com/office/powerpoint/2010/main" val="4181658622"/>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041D5D-F789-4B7C-BD2E-3384D43430FE}"/>
              </a:ext>
            </a:extLst>
          </p:cNvPr>
          <p:cNvSpPr>
            <a:spLocks noGrp="1"/>
          </p:cNvSpPr>
          <p:nvPr>
            <p:ph type="title"/>
          </p:nvPr>
        </p:nvSpPr>
        <p:spPr>
          <a:xfrm>
            <a:off x="4542188" y="942449"/>
            <a:ext cx="6681323" cy="1470249"/>
          </a:xfrm>
        </p:spPr>
        <p:txBody>
          <a:bodyPr>
            <a:normAutofit/>
          </a:bodyPr>
          <a:lstStyle/>
          <a:p>
            <a:pPr algn="ctr"/>
            <a:r>
              <a:rPr lang="en-US" sz="4400" dirty="0">
                <a:latin typeface="Bookman Old Style" panose="02050604050505020204" pitchFamily="18" charset="0"/>
              </a:rPr>
              <a:t>QUESTIONS??</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25363B-957C-4D54-B485-120A2B047837}"/>
              </a:ext>
            </a:extLst>
          </p:cNvPr>
          <p:cNvSpPr>
            <a:spLocks noGrp="1"/>
          </p:cNvSpPr>
          <p:nvPr>
            <p:ph idx="1"/>
          </p:nvPr>
        </p:nvSpPr>
        <p:spPr>
          <a:xfrm>
            <a:off x="4547043" y="2773885"/>
            <a:ext cx="6676469" cy="3141013"/>
          </a:xfrm>
        </p:spPr>
        <p:txBody>
          <a:bodyPr>
            <a:normAutofit/>
          </a:bodyPr>
          <a:lstStyle/>
          <a:p>
            <a:endParaRPr lang="en-US" sz="2000" dirty="0">
              <a:latin typeface="Bookman Old Style" panose="02050604050505020204" pitchFamily="18" charset="0"/>
            </a:endParaRPr>
          </a:p>
          <a:p>
            <a:r>
              <a:rPr lang="en-US" sz="2400" dirty="0">
                <a:latin typeface="Bookman Old Style" panose="02050604050505020204" pitchFamily="18" charset="0"/>
              </a:rPr>
              <a:t>Feel free to email me at </a:t>
            </a:r>
            <a:r>
              <a:rPr lang="en-US" sz="2400" dirty="0">
                <a:latin typeface="Bookman Old Style" panose="02050604050505020204" pitchFamily="18" charset="0"/>
                <a:hlinkClick r:id="rId2"/>
              </a:rPr>
              <a:t>lori.fox@nemours.org</a:t>
            </a:r>
            <a:r>
              <a:rPr lang="en-US" sz="2400" dirty="0">
                <a:latin typeface="Bookman Old Style" panose="02050604050505020204" pitchFamily="18" charset="0"/>
              </a:rPr>
              <a:t> if you have further questions, thoughts or challenges </a:t>
            </a:r>
          </a:p>
        </p:txBody>
      </p:sp>
      <p:pic>
        <p:nvPicPr>
          <p:cNvPr id="9" name="Picture 8" descr="A picture containing icon&#10;&#10;Description automatically generated">
            <a:extLst>
              <a:ext uri="{FF2B5EF4-FFF2-40B4-BE49-F238E27FC236}">
                <a16:creationId xmlns:a16="http://schemas.microsoft.com/office/drawing/2014/main" id="{5291F150-0796-4274-A9AB-8AC7E98214A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1784" y="2395143"/>
            <a:ext cx="1902897" cy="1902413"/>
          </a:xfrm>
          <a:prstGeom prst="rect">
            <a:avLst/>
          </a:prstGeom>
          <a:noFill/>
          <a:ln>
            <a:noFill/>
          </a:ln>
        </p:spPr>
      </p:pic>
    </p:spTree>
    <p:extLst>
      <p:ext uri="{BB962C8B-B14F-4D97-AF65-F5344CB8AC3E}">
        <p14:creationId xmlns:p14="http://schemas.microsoft.com/office/powerpoint/2010/main" val="320399793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E5311EE-1847-4DAE-A40B-6D50AE115C53}"/>
              </a:ext>
            </a:extLst>
          </p:cNvPr>
          <p:cNvSpPr>
            <a:spLocks noGrp="1"/>
          </p:cNvSpPr>
          <p:nvPr>
            <p:ph type="title"/>
          </p:nvPr>
        </p:nvSpPr>
        <p:spPr>
          <a:xfrm>
            <a:off x="4542188" y="942449"/>
            <a:ext cx="6681323" cy="1470249"/>
          </a:xfrm>
        </p:spPr>
        <p:txBody>
          <a:bodyPr>
            <a:normAutofit/>
          </a:bodyPr>
          <a:lstStyle/>
          <a:p>
            <a:pPr algn="ctr"/>
            <a:r>
              <a:rPr lang="en-US" sz="4400" dirty="0">
                <a:latin typeface="Bookman Old Style" panose="02050604050505020204" pitchFamily="18" charset="0"/>
              </a:rPr>
              <a:t>Cardiac Center Challenges</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175E60C-1B41-45F8-9F97-20ACA6B287FA}"/>
              </a:ext>
            </a:extLst>
          </p:cNvPr>
          <p:cNvSpPr>
            <a:spLocks noGrp="1"/>
          </p:cNvSpPr>
          <p:nvPr>
            <p:ph idx="1"/>
          </p:nvPr>
        </p:nvSpPr>
        <p:spPr>
          <a:xfrm>
            <a:off x="4547043" y="2773885"/>
            <a:ext cx="6676469" cy="3141013"/>
          </a:xfrm>
        </p:spPr>
        <p:txBody>
          <a:bodyPr>
            <a:normAutofit/>
          </a:bodyPr>
          <a:lstStyle/>
          <a:p>
            <a:endParaRPr lang="en-US" sz="1500" dirty="0"/>
          </a:p>
          <a:p>
            <a:pPr marL="0" indent="0">
              <a:buNone/>
            </a:pPr>
            <a:r>
              <a:rPr lang="en-US" sz="2000" dirty="0">
                <a:latin typeface="Bookman Old Style" panose="02050604050505020204" pitchFamily="18" charset="0"/>
              </a:rPr>
              <a:t> Challenging Intensive Care Environment</a:t>
            </a:r>
          </a:p>
          <a:p>
            <a:r>
              <a:rPr lang="en-US" sz="2000" dirty="0">
                <a:latin typeface="Bookman Old Style" panose="02050604050505020204" pitchFamily="18" charset="0"/>
              </a:rPr>
              <a:t>Strong Personalities</a:t>
            </a:r>
          </a:p>
          <a:p>
            <a:r>
              <a:rPr lang="en-US" sz="2000" dirty="0">
                <a:latin typeface="Bookman Old Style" panose="02050604050505020204" pitchFamily="18" charset="0"/>
              </a:rPr>
              <a:t>Previous Experience in ICU</a:t>
            </a:r>
          </a:p>
          <a:p>
            <a:r>
              <a:rPr lang="en-US" sz="2000" dirty="0">
                <a:latin typeface="Bookman Old Style" panose="02050604050505020204" pitchFamily="18" charset="0"/>
              </a:rPr>
              <a:t>Prior CDI Specialist Roadblocks</a:t>
            </a:r>
          </a:p>
          <a:p>
            <a:endParaRPr lang="en-US" sz="1500" dirty="0"/>
          </a:p>
          <a:p>
            <a:endParaRPr lang="en-US" sz="1500" dirty="0"/>
          </a:p>
          <a:p>
            <a:endParaRPr lang="en-US" sz="1500" dirty="0"/>
          </a:p>
          <a:p>
            <a:endParaRPr lang="en-US" sz="1500" dirty="0"/>
          </a:p>
        </p:txBody>
      </p:sp>
      <p:pic>
        <p:nvPicPr>
          <p:cNvPr id="9" name="Picture 8" descr="A picture containing icon&#10;&#10;Description automatically generated">
            <a:extLst>
              <a:ext uri="{FF2B5EF4-FFF2-40B4-BE49-F238E27FC236}">
                <a16:creationId xmlns:a16="http://schemas.microsoft.com/office/drawing/2014/main" id="{D7B6E342-678B-4243-A40D-CBC6BF5679E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1784" y="2395143"/>
            <a:ext cx="1902897" cy="1902413"/>
          </a:xfrm>
          <a:prstGeom prst="rect">
            <a:avLst/>
          </a:prstGeom>
          <a:noFill/>
          <a:ln>
            <a:noFill/>
          </a:ln>
        </p:spPr>
      </p:pic>
    </p:spTree>
    <p:extLst>
      <p:ext uri="{BB962C8B-B14F-4D97-AF65-F5344CB8AC3E}">
        <p14:creationId xmlns:p14="http://schemas.microsoft.com/office/powerpoint/2010/main" val="317431977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041D5D-F789-4B7C-BD2E-3384D43430FE}"/>
              </a:ext>
            </a:extLst>
          </p:cNvPr>
          <p:cNvSpPr>
            <a:spLocks noGrp="1"/>
          </p:cNvSpPr>
          <p:nvPr>
            <p:ph type="title"/>
          </p:nvPr>
        </p:nvSpPr>
        <p:spPr>
          <a:xfrm>
            <a:off x="4542188" y="942449"/>
            <a:ext cx="6681323" cy="1470249"/>
          </a:xfrm>
        </p:spPr>
        <p:txBody>
          <a:bodyPr>
            <a:normAutofit/>
          </a:bodyPr>
          <a:lstStyle/>
          <a:p>
            <a:pPr algn="ctr"/>
            <a:r>
              <a:rPr lang="en-US" sz="4400" dirty="0">
                <a:latin typeface="Bookman Old Style" panose="02050604050505020204" pitchFamily="18" charset="0"/>
              </a:rPr>
              <a:t>First Time Rounding SOLO</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25363B-957C-4D54-B485-120A2B047837}"/>
              </a:ext>
            </a:extLst>
          </p:cNvPr>
          <p:cNvSpPr>
            <a:spLocks noGrp="1"/>
          </p:cNvSpPr>
          <p:nvPr>
            <p:ph idx="1"/>
          </p:nvPr>
        </p:nvSpPr>
        <p:spPr>
          <a:xfrm>
            <a:off x="4547043" y="2773885"/>
            <a:ext cx="6676469" cy="3141013"/>
          </a:xfrm>
        </p:spPr>
        <p:txBody>
          <a:bodyPr>
            <a:normAutofit/>
          </a:bodyPr>
          <a:lstStyle/>
          <a:p>
            <a:endParaRPr lang="en-US" sz="1500" dirty="0"/>
          </a:p>
          <a:p>
            <a:r>
              <a:rPr lang="en-US" sz="2000" dirty="0">
                <a:latin typeface="Bookman Old Style" panose="02050604050505020204" pitchFamily="18" charset="0"/>
              </a:rPr>
              <a:t>Nervous</a:t>
            </a:r>
          </a:p>
          <a:p>
            <a:r>
              <a:rPr lang="en-US" sz="2000" dirty="0">
                <a:latin typeface="Bookman Old Style" panose="02050604050505020204" pitchFamily="18" charset="0"/>
              </a:rPr>
              <a:t>Fear of Failure</a:t>
            </a:r>
          </a:p>
          <a:p>
            <a:r>
              <a:rPr lang="en-US" sz="2000" dirty="0">
                <a:latin typeface="Bookman Old Style" panose="02050604050505020204" pitchFamily="18" charset="0"/>
              </a:rPr>
              <a:t>Afraid to ask questions and look “dumb”</a:t>
            </a:r>
          </a:p>
          <a:p>
            <a:r>
              <a:rPr lang="en-US" sz="2000" dirty="0">
                <a:latin typeface="Bookman Old Style" panose="02050604050505020204" pitchFamily="18" charset="0"/>
              </a:rPr>
              <a:t>Knew the Attending but not in CDI Role</a:t>
            </a:r>
          </a:p>
          <a:p>
            <a:r>
              <a:rPr lang="en-US" sz="2000" dirty="0">
                <a:latin typeface="Bookman Old Style" panose="02050604050505020204" pitchFamily="18" charset="0"/>
              </a:rPr>
              <a:t>Novice with Cardiac Diagnoses</a:t>
            </a:r>
          </a:p>
        </p:txBody>
      </p:sp>
      <p:pic>
        <p:nvPicPr>
          <p:cNvPr id="9" name="Picture 8" descr="A picture containing icon&#10;&#10;Description automatically generated">
            <a:extLst>
              <a:ext uri="{FF2B5EF4-FFF2-40B4-BE49-F238E27FC236}">
                <a16:creationId xmlns:a16="http://schemas.microsoft.com/office/drawing/2014/main" id="{0B733A5C-4DB5-406E-89D1-239371A99BB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1784" y="2395143"/>
            <a:ext cx="1902897" cy="1902413"/>
          </a:xfrm>
          <a:prstGeom prst="rect">
            <a:avLst/>
          </a:prstGeom>
          <a:noFill/>
          <a:ln>
            <a:noFill/>
          </a:ln>
        </p:spPr>
      </p:pic>
    </p:spTree>
    <p:extLst>
      <p:ext uri="{BB962C8B-B14F-4D97-AF65-F5344CB8AC3E}">
        <p14:creationId xmlns:p14="http://schemas.microsoft.com/office/powerpoint/2010/main" val="209912453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041D5D-F789-4B7C-BD2E-3384D43430FE}"/>
              </a:ext>
            </a:extLst>
          </p:cNvPr>
          <p:cNvSpPr>
            <a:spLocks noGrp="1"/>
          </p:cNvSpPr>
          <p:nvPr>
            <p:ph type="title"/>
          </p:nvPr>
        </p:nvSpPr>
        <p:spPr>
          <a:xfrm>
            <a:off x="4542188" y="942449"/>
            <a:ext cx="6681323" cy="1470249"/>
          </a:xfrm>
        </p:spPr>
        <p:txBody>
          <a:bodyPr>
            <a:normAutofit/>
          </a:bodyPr>
          <a:lstStyle/>
          <a:p>
            <a:pPr algn="ctr"/>
            <a:r>
              <a:rPr lang="en-US" sz="4400" dirty="0">
                <a:latin typeface="Bookman Old Style" panose="02050604050505020204" pitchFamily="18" charset="0"/>
              </a:rPr>
              <a:t>MOVING FORWARD WITH ROUNDS</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25363B-957C-4D54-B485-120A2B047837}"/>
              </a:ext>
            </a:extLst>
          </p:cNvPr>
          <p:cNvSpPr>
            <a:spLocks noGrp="1"/>
          </p:cNvSpPr>
          <p:nvPr>
            <p:ph idx="1"/>
          </p:nvPr>
        </p:nvSpPr>
        <p:spPr>
          <a:xfrm>
            <a:off x="4547043" y="2773885"/>
            <a:ext cx="6676469" cy="3141013"/>
          </a:xfrm>
        </p:spPr>
        <p:txBody>
          <a:bodyPr>
            <a:normAutofit/>
          </a:bodyPr>
          <a:lstStyle/>
          <a:p>
            <a:endParaRPr lang="en-US" sz="1500" dirty="0"/>
          </a:p>
          <a:p>
            <a:r>
              <a:rPr lang="en-US" sz="2000" dirty="0">
                <a:latin typeface="Bookman Old Style" panose="02050604050505020204" pitchFamily="18" charset="0"/>
              </a:rPr>
              <a:t>Flexibility is the name of the game</a:t>
            </a:r>
          </a:p>
          <a:p>
            <a:pPr marL="0" indent="0">
              <a:buNone/>
            </a:pPr>
            <a:r>
              <a:rPr lang="en-US" sz="2000" dirty="0">
                <a:latin typeface="Bookman Old Style" panose="02050604050505020204" pitchFamily="18" charset="0"/>
              </a:rPr>
              <a:t> Being Thoughtful of Day to round</a:t>
            </a:r>
          </a:p>
          <a:p>
            <a:r>
              <a:rPr lang="en-US" sz="2000" dirty="0">
                <a:latin typeface="Bookman Old Style" panose="02050604050505020204" pitchFamily="18" charset="0"/>
              </a:rPr>
              <a:t>Be prepared and ready for any question</a:t>
            </a:r>
          </a:p>
          <a:p>
            <a:r>
              <a:rPr lang="en-US" sz="2000" dirty="0">
                <a:latin typeface="Bookman Old Style" panose="02050604050505020204" pitchFamily="18" charset="0"/>
              </a:rPr>
              <a:t>Look for documentation from previous encounters</a:t>
            </a:r>
          </a:p>
          <a:p>
            <a:r>
              <a:rPr lang="en-US" sz="2000" dirty="0">
                <a:latin typeface="Bookman Old Style" panose="02050604050505020204" pitchFamily="18" charset="0"/>
              </a:rPr>
              <a:t>Use Specialist Documentation for specified diagnoses</a:t>
            </a:r>
          </a:p>
        </p:txBody>
      </p:sp>
      <p:pic>
        <p:nvPicPr>
          <p:cNvPr id="9" name="Picture 8" descr="A picture containing icon&#10;&#10;Description automatically generated">
            <a:extLst>
              <a:ext uri="{FF2B5EF4-FFF2-40B4-BE49-F238E27FC236}">
                <a16:creationId xmlns:a16="http://schemas.microsoft.com/office/drawing/2014/main" id="{81DAF551-4F86-47AE-AADC-25A5D91C9CE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1784" y="2395143"/>
            <a:ext cx="1902897" cy="1902413"/>
          </a:xfrm>
          <a:prstGeom prst="rect">
            <a:avLst/>
          </a:prstGeom>
          <a:noFill/>
          <a:ln>
            <a:noFill/>
          </a:ln>
        </p:spPr>
      </p:pic>
    </p:spTree>
    <p:extLst>
      <p:ext uri="{BB962C8B-B14F-4D97-AF65-F5344CB8AC3E}">
        <p14:creationId xmlns:p14="http://schemas.microsoft.com/office/powerpoint/2010/main" val="319148606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041D5D-F789-4B7C-BD2E-3384D43430FE}"/>
              </a:ext>
            </a:extLst>
          </p:cNvPr>
          <p:cNvSpPr>
            <a:spLocks noGrp="1"/>
          </p:cNvSpPr>
          <p:nvPr>
            <p:ph type="title"/>
          </p:nvPr>
        </p:nvSpPr>
        <p:spPr>
          <a:xfrm>
            <a:off x="4542188" y="942449"/>
            <a:ext cx="6681323" cy="1470249"/>
          </a:xfrm>
        </p:spPr>
        <p:txBody>
          <a:bodyPr>
            <a:normAutofit/>
          </a:bodyPr>
          <a:lstStyle/>
          <a:p>
            <a:pPr algn="ctr"/>
            <a:r>
              <a:rPr lang="en-US" sz="4400" dirty="0">
                <a:latin typeface="Bookman Old Style" panose="02050604050505020204" pitchFamily="18" charset="0"/>
              </a:rPr>
              <a:t>Education</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25363B-957C-4D54-B485-120A2B047837}"/>
              </a:ext>
            </a:extLst>
          </p:cNvPr>
          <p:cNvSpPr>
            <a:spLocks noGrp="1"/>
          </p:cNvSpPr>
          <p:nvPr>
            <p:ph idx="1"/>
          </p:nvPr>
        </p:nvSpPr>
        <p:spPr>
          <a:xfrm>
            <a:off x="4547043" y="2773885"/>
            <a:ext cx="6676469" cy="3141013"/>
          </a:xfrm>
        </p:spPr>
        <p:txBody>
          <a:bodyPr>
            <a:normAutofit/>
          </a:bodyPr>
          <a:lstStyle/>
          <a:p>
            <a:endParaRPr lang="en-US" sz="1500" dirty="0"/>
          </a:p>
          <a:p>
            <a:r>
              <a:rPr lang="en-US" sz="2000" dirty="0">
                <a:latin typeface="Bookman Old Style" panose="02050604050505020204" pitchFamily="18" charset="0"/>
              </a:rPr>
              <a:t>Informal as possible </a:t>
            </a:r>
          </a:p>
          <a:p>
            <a:r>
              <a:rPr lang="en-US" sz="2000" dirty="0">
                <a:latin typeface="Bookman Old Style" panose="02050604050505020204" pitchFamily="18" charset="0"/>
              </a:rPr>
              <a:t>Prior to first week of service for Attendings</a:t>
            </a:r>
          </a:p>
          <a:p>
            <a:r>
              <a:rPr lang="en-US" sz="2000" dirty="0">
                <a:latin typeface="Bookman Old Style" panose="02050604050505020204" pitchFamily="18" charset="0"/>
              </a:rPr>
              <a:t>As early as possible for APN/PA</a:t>
            </a:r>
          </a:p>
          <a:p>
            <a:r>
              <a:rPr lang="en-US" sz="2000" dirty="0">
                <a:latin typeface="Bookman Old Style" panose="02050604050505020204" pitchFamily="18" charset="0"/>
              </a:rPr>
              <a:t>Explain CDI &amp; Process</a:t>
            </a:r>
          </a:p>
          <a:p>
            <a:r>
              <a:rPr lang="en-US" sz="2000" dirty="0">
                <a:latin typeface="Bookman Old Style" panose="02050604050505020204" pitchFamily="18" charset="0"/>
              </a:rPr>
              <a:t>Slides of unspecified diagnoses compared to specified diagnoses, including relative weight, SOI and ROM</a:t>
            </a:r>
          </a:p>
        </p:txBody>
      </p:sp>
      <p:pic>
        <p:nvPicPr>
          <p:cNvPr id="9" name="Picture 8" descr="A picture containing icon&#10;&#10;Description automatically generated">
            <a:extLst>
              <a:ext uri="{FF2B5EF4-FFF2-40B4-BE49-F238E27FC236}">
                <a16:creationId xmlns:a16="http://schemas.microsoft.com/office/drawing/2014/main" id="{21D758DB-3BAF-4859-A67A-96C63E337A9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1784" y="2395143"/>
            <a:ext cx="1902897" cy="1902413"/>
          </a:xfrm>
          <a:prstGeom prst="rect">
            <a:avLst/>
          </a:prstGeom>
          <a:noFill/>
          <a:ln>
            <a:noFill/>
          </a:ln>
        </p:spPr>
      </p:pic>
    </p:spTree>
    <p:extLst>
      <p:ext uri="{BB962C8B-B14F-4D97-AF65-F5344CB8AC3E}">
        <p14:creationId xmlns:p14="http://schemas.microsoft.com/office/powerpoint/2010/main" val="427387506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041D5D-F789-4B7C-BD2E-3384D43430FE}"/>
              </a:ext>
            </a:extLst>
          </p:cNvPr>
          <p:cNvSpPr>
            <a:spLocks noGrp="1"/>
          </p:cNvSpPr>
          <p:nvPr>
            <p:ph type="title"/>
          </p:nvPr>
        </p:nvSpPr>
        <p:spPr>
          <a:xfrm>
            <a:off x="4542188" y="942449"/>
            <a:ext cx="6681323" cy="1470249"/>
          </a:xfrm>
        </p:spPr>
        <p:txBody>
          <a:bodyPr>
            <a:normAutofit/>
          </a:bodyPr>
          <a:lstStyle/>
          <a:p>
            <a:pPr algn="ctr"/>
            <a:r>
              <a:rPr lang="en-US" sz="4400" dirty="0">
                <a:latin typeface="Bookman Old Style" panose="02050604050505020204" pitchFamily="18" charset="0"/>
              </a:rPr>
              <a:t>Education</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25363B-957C-4D54-B485-120A2B047837}"/>
              </a:ext>
            </a:extLst>
          </p:cNvPr>
          <p:cNvSpPr>
            <a:spLocks noGrp="1"/>
          </p:cNvSpPr>
          <p:nvPr>
            <p:ph idx="1"/>
          </p:nvPr>
        </p:nvSpPr>
        <p:spPr>
          <a:xfrm>
            <a:off x="4547043" y="2773885"/>
            <a:ext cx="6676469" cy="3141013"/>
          </a:xfrm>
        </p:spPr>
        <p:txBody>
          <a:bodyPr>
            <a:normAutofit/>
          </a:bodyPr>
          <a:lstStyle/>
          <a:p>
            <a:endParaRPr lang="en-US" sz="1500" dirty="0"/>
          </a:p>
          <a:p>
            <a:r>
              <a:rPr lang="en-US" sz="2000" dirty="0">
                <a:latin typeface="Bookman Old Style" panose="02050604050505020204" pitchFamily="18" charset="0"/>
              </a:rPr>
              <a:t>Ability to use examples of patients currently admitted</a:t>
            </a:r>
          </a:p>
          <a:p>
            <a:r>
              <a:rPr lang="en-US" sz="2000" dirty="0">
                <a:latin typeface="Bookman Old Style" panose="02050604050505020204" pitchFamily="18" charset="0"/>
              </a:rPr>
              <a:t>Let them know </a:t>
            </a:r>
            <a:r>
              <a:rPr lang="en-US" sz="2000" b="1" dirty="0">
                <a:latin typeface="Bookman Old Style" panose="02050604050505020204" pitchFamily="18" charset="0"/>
              </a:rPr>
              <a:t>we are working with them </a:t>
            </a:r>
            <a:r>
              <a:rPr lang="en-US" sz="2000" dirty="0">
                <a:latin typeface="Bookman Old Style" panose="02050604050505020204" pitchFamily="18" charset="0"/>
              </a:rPr>
              <a:t>to capture accurately the acuity and complexity of the patients</a:t>
            </a:r>
          </a:p>
          <a:p>
            <a:endParaRPr lang="en-US" sz="2000" dirty="0">
              <a:latin typeface="Bookman Old Style" panose="02050604050505020204" pitchFamily="18" charset="0"/>
            </a:endParaRPr>
          </a:p>
          <a:p>
            <a:endParaRPr lang="en-US" sz="2000" dirty="0">
              <a:latin typeface="Bookman Old Style" panose="02050604050505020204" pitchFamily="18" charset="0"/>
            </a:endParaRPr>
          </a:p>
          <a:p>
            <a:endParaRPr lang="en-US" sz="2000" dirty="0">
              <a:latin typeface="Bookman Old Style" panose="02050604050505020204" pitchFamily="18" charset="0"/>
            </a:endParaRPr>
          </a:p>
          <a:p>
            <a:endParaRPr lang="en-US" sz="2000" dirty="0">
              <a:latin typeface="Bookman Old Style" panose="02050604050505020204" pitchFamily="18" charset="0"/>
            </a:endParaRPr>
          </a:p>
        </p:txBody>
      </p:sp>
      <p:pic>
        <p:nvPicPr>
          <p:cNvPr id="9" name="Picture 8" descr="A picture containing icon&#10;&#10;Description automatically generated">
            <a:extLst>
              <a:ext uri="{FF2B5EF4-FFF2-40B4-BE49-F238E27FC236}">
                <a16:creationId xmlns:a16="http://schemas.microsoft.com/office/drawing/2014/main" id="{86641D5B-75E1-403C-91FC-46B1C84AE17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1784" y="2395143"/>
            <a:ext cx="1902897" cy="1902413"/>
          </a:xfrm>
          <a:prstGeom prst="rect">
            <a:avLst/>
          </a:prstGeom>
          <a:noFill/>
          <a:ln>
            <a:noFill/>
          </a:ln>
        </p:spPr>
      </p:pic>
    </p:spTree>
    <p:extLst>
      <p:ext uri="{BB962C8B-B14F-4D97-AF65-F5344CB8AC3E}">
        <p14:creationId xmlns:p14="http://schemas.microsoft.com/office/powerpoint/2010/main" val="358009494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041D5D-F789-4B7C-BD2E-3384D43430FE}"/>
              </a:ext>
            </a:extLst>
          </p:cNvPr>
          <p:cNvSpPr>
            <a:spLocks noGrp="1"/>
          </p:cNvSpPr>
          <p:nvPr>
            <p:ph type="title"/>
          </p:nvPr>
        </p:nvSpPr>
        <p:spPr>
          <a:xfrm>
            <a:off x="4542188" y="942449"/>
            <a:ext cx="6681323" cy="1470249"/>
          </a:xfrm>
        </p:spPr>
        <p:txBody>
          <a:bodyPr>
            <a:normAutofit/>
          </a:bodyPr>
          <a:lstStyle/>
          <a:p>
            <a:pPr algn="ctr"/>
            <a:r>
              <a:rPr lang="en-US" sz="4400" dirty="0">
                <a:latin typeface="Bookman Old Style" panose="02050604050505020204" pitchFamily="18" charset="0"/>
              </a:rPr>
              <a:t>Documentation</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25363B-957C-4D54-B485-120A2B047837}"/>
              </a:ext>
            </a:extLst>
          </p:cNvPr>
          <p:cNvSpPr>
            <a:spLocks noGrp="1"/>
          </p:cNvSpPr>
          <p:nvPr>
            <p:ph idx="1"/>
          </p:nvPr>
        </p:nvSpPr>
        <p:spPr>
          <a:xfrm>
            <a:off x="4547043" y="2773885"/>
            <a:ext cx="6676469" cy="3141013"/>
          </a:xfrm>
        </p:spPr>
        <p:txBody>
          <a:bodyPr>
            <a:normAutofit/>
          </a:bodyPr>
          <a:lstStyle/>
          <a:p>
            <a:endParaRPr lang="en-US" sz="1500" dirty="0"/>
          </a:p>
          <a:p>
            <a:r>
              <a:rPr lang="en-US" sz="2000" dirty="0">
                <a:latin typeface="Bookman Old Style" panose="02050604050505020204" pitchFamily="18" charset="0"/>
              </a:rPr>
              <a:t>Work to get heart failure rather than “dysfunction” or “depressed ventricular function”</a:t>
            </a:r>
          </a:p>
          <a:p>
            <a:r>
              <a:rPr lang="en-US" sz="2000" dirty="0">
                <a:latin typeface="Bookman Old Style" panose="02050604050505020204" pitchFamily="18" charset="0"/>
              </a:rPr>
              <a:t>NCC Cardiologist say that you can use Echo finding to determine depressed function of ventricles and systolic or diastolic function and then combined with clinical picture and assessment including treatment with Milrinone or other medications to make diagnosis of heart failure</a:t>
            </a:r>
          </a:p>
        </p:txBody>
      </p:sp>
      <p:pic>
        <p:nvPicPr>
          <p:cNvPr id="9" name="Picture 8" descr="A picture containing icon&#10;&#10;Description automatically generated">
            <a:extLst>
              <a:ext uri="{FF2B5EF4-FFF2-40B4-BE49-F238E27FC236}">
                <a16:creationId xmlns:a16="http://schemas.microsoft.com/office/drawing/2014/main" id="{F2342CEE-91B9-439E-A95E-2F7D85026E3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1784" y="2395143"/>
            <a:ext cx="1902897" cy="1902413"/>
          </a:xfrm>
          <a:prstGeom prst="rect">
            <a:avLst/>
          </a:prstGeom>
          <a:noFill/>
          <a:ln>
            <a:noFill/>
          </a:ln>
        </p:spPr>
      </p:pic>
    </p:spTree>
    <p:extLst>
      <p:ext uri="{BB962C8B-B14F-4D97-AF65-F5344CB8AC3E}">
        <p14:creationId xmlns:p14="http://schemas.microsoft.com/office/powerpoint/2010/main" val="387010826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041D5D-F789-4B7C-BD2E-3384D43430FE}"/>
              </a:ext>
            </a:extLst>
          </p:cNvPr>
          <p:cNvSpPr>
            <a:spLocks noGrp="1"/>
          </p:cNvSpPr>
          <p:nvPr>
            <p:ph type="title"/>
          </p:nvPr>
        </p:nvSpPr>
        <p:spPr>
          <a:xfrm>
            <a:off x="4542188" y="942449"/>
            <a:ext cx="6681323" cy="1470249"/>
          </a:xfrm>
        </p:spPr>
        <p:txBody>
          <a:bodyPr>
            <a:normAutofit/>
          </a:bodyPr>
          <a:lstStyle/>
          <a:p>
            <a:pPr algn="ctr"/>
            <a:r>
              <a:rPr lang="en-US" sz="4400" dirty="0">
                <a:latin typeface="Bookman Old Style" panose="02050604050505020204" pitchFamily="18" charset="0"/>
              </a:rPr>
              <a:t>Documentation</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25363B-957C-4D54-B485-120A2B047837}"/>
              </a:ext>
            </a:extLst>
          </p:cNvPr>
          <p:cNvSpPr>
            <a:spLocks noGrp="1"/>
          </p:cNvSpPr>
          <p:nvPr>
            <p:ph idx="1"/>
          </p:nvPr>
        </p:nvSpPr>
        <p:spPr>
          <a:xfrm>
            <a:off x="4547043" y="2773885"/>
            <a:ext cx="6676469" cy="3141013"/>
          </a:xfrm>
        </p:spPr>
        <p:txBody>
          <a:bodyPr>
            <a:normAutofit/>
          </a:bodyPr>
          <a:lstStyle/>
          <a:p>
            <a:r>
              <a:rPr lang="en-US" sz="2000" dirty="0">
                <a:latin typeface="Bookman Old Style" panose="02050604050505020204" pitchFamily="18" charset="0"/>
              </a:rPr>
              <a:t>Ventricular Assist Device Documentation – needs to have a daily interrogation of device while admitted inpatient which was missed many times as there was not standardization of this process</a:t>
            </a:r>
          </a:p>
          <a:p>
            <a:r>
              <a:rPr lang="en-US" sz="2000" dirty="0">
                <a:latin typeface="Bookman Old Style" panose="02050604050505020204" pitchFamily="18" charset="0"/>
              </a:rPr>
              <a:t>Worked collaboratively with Heart Failure/Pulmonary Hypertension  Cardiologist and Heart Failure APN and the billing Cardiology team to determine a standardized workflow for this documentation </a:t>
            </a:r>
          </a:p>
        </p:txBody>
      </p:sp>
      <p:pic>
        <p:nvPicPr>
          <p:cNvPr id="9" name="Picture 8" descr="A picture containing icon&#10;&#10;Description automatically generated">
            <a:extLst>
              <a:ext uri="{FF2B5EF4-FFF2-40B4-BE49-F238E27FC236}">
                <a16:creationId xmlns:a16="http://schemas.microsoft.com/office/drawing/2014/main" id="{DC3717D3-87D1-42FF-A5EB-190B5FEDA29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1784" y="2395143"/>
            <a:ext cx="1902897" cy="1902413"/>
          </a:xfrm>
          <a:prstGeom prst="rect">
            <a:avLst/>
          </a:prstGeom>
          <a:noFill/>
          <a:ln>
            <a:noFill/>
          </a:ln>
        </p:spPr>
      </p:pic>
    </p:spTree>
    <p:extLst>
      <p:ext uri="{BB962C8B-B14F-4D97-AF65-F5344CB8AC3E}">
        <p14:creationId xmlns:p14="http://schemas.microsoft.com/office/powerpoint/2010/main" val="133043448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041D5D-F789-4B7C-BD2E-3384D43430FE}"/>
              </a:ext>
            </a:extLst>
          </p:cNvPr>
          <p:cNvSpPr>
            <a:spLocks noGrp="1"/>
          </p:cNvSpPr>
          <p:nvPr>
            <p:ph type="title"/>
          </p:nvPr>
        </p:nvSpPr>
        <p:spPr>
          <a:xfrm>
            <a:off x="4542188" y="942449"/>
            <a:ext cx="6681323" cy="1470249"/>
          </a:xfrm>
        </p:spPr>
        <p:txBody>
          <a:bodyPr>
            <a:normAutofit/>
          </a:bodyPr>
          <a:lstStyle/>
          <a:p>
            <a:pPr algn="ctr"/>
            <a:r>
              <a:rPr lang="en-US" sz="4400" dirty="0">
                <a:latin typeface="Bookman Old Style" panose="02050604050505020204" pitchFamily="18" charset="0"/>
              </a:rPr>
              <a:t>Documentation</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25363B-957C-4D54-B485-120A2B047837}"/>
              </a:ext>
            </a:extLst>
          </p:cNvPr>
          <p:cNvSpPr>
            <a:spLocks noGrp="1"/>
          </p:cNvSpPr>
          <p:nvPr>
            <p:ph idx="1"/>
          </p:nvPr>
        </p:nvSpPr>
        <p:spPr>
          <a:xfrm>
            <a:off x="4547043" y="2773885"/>
            <a:ext cx="6676469" cy="3141013"/>
          </a:xfrm>
        </p:spPr>
        <p:txBody>
          <a:bodyPr>
            <a:normAutofit/>
          </a:bodyPr>
          <a:lstStyle/>
          <a:p>
            <a:endParaRPr lang="en-US" sz="2000" dirty="0">
              <a:latin typeface="Bookman Old Style" panose="02050604050505020204" pitchFamily="18" charset="0"/>
            </a:endParaRPr>
          </a:p>
          <a:p>
            <a:r>
              <a:rPr lang="en-US" sz="2000" dirty="0">
                <a:latin typeface="Bookman Old Style" panose="02050604050505020204" pitchFamily="18" charset="0"/>
              </a:rPr>
              <a:t>VAD documentation – in CICU settings and interrogation documentation is completed in Daily Progress Note by Intensivist</a:t>
            </a:r>
          </a:p>
          <a:p>
            <a:r>
              <a:rPr lang="en-US" sz="2000" dirty="0">
                <a:latin typeface="Bookman Old Style" panose="02050604050505020204" pitchFamily="18" charset="0"/>
              </a:rPr>
              <a:t>On the Telemetry unit the Heart Failure APN or Cardiologist documents download daily in a separate Progress Note daily M-F and on the weekends this documentation is completed by the On-call Surgeon</a:t>
            </a:r>
          </a:p>
        </p:txBody>
      </p:sp>
      <p:pic>
        <p:nvPicPr>
          <p:cNvPr id="9" name="Picture 8" descr="A picture containing icon&#10;&#10;Description automatically generated">
            <a:extLst>
              <a:ext uri="{FF2B5EF4-FFF2-40B4-BE49-F238E27FC236}">
                <a16:creationId xmlns:a16="http://schemas.microsoft.com/office/drawing/2014/main" id="{A8FE8383-855A-4490-B552-D8D65FAB1B5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1784" y="2395143"/>
            <a:ext cx="1902897" cy="1902413"/>
          </a:xfrm>
          <a:prstGeom prst="rect">
            <a:avLst/>
          </a:prstGeom>
          <a:noFill/>
          <a:ln>
            <a:noFill/>
          </a:ln>
        </p:spPr>
      </p:pic>
    </p:spTree>
    <p:extLst>
      <p:ext uri="{BB962C8B-B14F-4D97-AF65-F5344CB8AC3E}">
        <p14:creationId xmlns:p14="http://schemas.microsoft.com/office/powerpoint/2010/main" val="2222564077"/>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172</TotalTime>
  <Words>545</Words>
  <Application>Microsoft Office PowerPoint</Application>
  <PresentationFormat>Widescreen</PresentationFormat>
  <Paragraphs>71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Bookman Old Style</vt:lpstr>
      <vt:lpstr>Calibri</vt:lpstr>
      <vt:lpstr>Tw Cen MT</vt:lpstr>
      <vt:lpstr>Tw Cen MT Condensed</vt:lpstr>
      <vt:lpstr>Wingdings 3</vt:lpstr>
      <vt:lpstr>Integral</vt:lpstr>
      <vt:lpstr>    Education and Documentation Pearls in the Nemours Cardiac Center </vt:lpstr>
      <vt:lpstr>Cardiac Center Challenges</vt:lpstr>
      <vt:lpstr>First Time Rounding SOLO</vt:lpstr>
      <vt:lpstr>MOVING FORWARD WITH ROUNDS</vt:lpstr>
      <vt:lpstr>Education</vt:lpstr>
      <vt:lpstr>Education</vt:lpstr>
      <vt:lpstr>Documentation</vt:lpstr>
      <vt:lpstr>Documentation</vt:lpstr>
      <vt:lpstr>Documentation</vt:lpstr>
      <vt:lpstr>Documentation</vt:lpstr>
      <vt:lpstr>COLLABORATION on DOCUMENTATION</vt:lpstr>
      <vt:lpstr>POST-CODING</vt:lpstr>
      <vt:lpstr>Collaboration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and Documentation Pearls in the Nemours Cardiac Center</dc:title>
  <dc:creator>Fox, Lori L.</dc:creator>
  <cp:lastModifiedBy>Bush, Amy</cp:lastModifiedBy>
  <cp:revision>2</cp:revision>
  <dcterms:created xsi:type="dcterms:W3CDTF">2022-05-27T01:30:00Z</dcterms:created>
  <dcterms:modified xsi:type="dcterms:W3CDTF">2022-09-27T15:56:54Z</dcterms:modified>
</cp:coreProperties>
</file>