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11" r:id="rId20"/>
    <p:sldMasterId id="2147483843" r:id="rId21"/>
  </p:sldMasterIdLst>
  <p:notesMasterIdLst>
    <p:notesMasterId r:id="rId34"/>
  </p:notesMasterIdLst>
  <p:handoutMasterIdLst>
    <p:handoutMasterId r:id="rId35"/>
  </p:handoutMasterIdLst>
  <p:sldIdLst>
    <p:sldId id="257" r:id="rId22"/>
    <p:sldId id="313" r:id="rId23"/>
    <p:sldId id="273" r:id="rId24"/>
    <p:sldId id="276" r:id="rId25"/>
    <p:sldId id="301" r:id="rId26"/>
    <p:sldId id="309" r:id="rId27"/>
    <p:sldId id="311" r:id="rId28"/>
    <p:sldId id="310" r:id="rId29"/>
    <p:sldId id="312" r:id="rId30"/>
    <p:sldId id="299" r:id="rId31"/>
    <p:sldId id="300"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E6CAB"/>
    <a:srgbClr val="D654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5.xml"/><Relationship Id="rId39" Type="http://schemas.openxmlformats.org/officeDocument/2006/relationships/tableStyles" Target="tableStyles.xml"/><Relationship Id="rId21" Type="http://schemas.openxmlformats.org/officeDocument/2006/relationships/slideMaster" Target="slideMasters/slideMaster2.xml"/><Relationship Id="rId34"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handoutMaster" Target="handoutMasters/handoutMaster1.xml"/><Relationship Id="rId8" Type="http://schemas.openxmlformats.org/officeDocument/2006/relationships/customXml" Target="../customXml/item8.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h, Amy" userId="fb9da9a2-0790-4cec-9f86-78ad295bc099" providerId="ADAL" clId="{D17DCC1C-B0DC-4773-8D5B-7672C9BEA47B}"/>
    <pc:docChg chg="delSld">
      <pc:chgData name="Bush, Amy" userId="fb9da9a2-0790-4cec-9f86-78ad295bc099" providerId="ADAL" clId="{D17DCC1C-B0DC-4773-8D5B-7672C9BEA47B}" dt="2024-10-28T14:17:02.072" v="10" actId="47"/>
      <pc:docMkLst>
        <pc:docMk/>
      </pc:docMkLst>
      <pc:sldChg chg="del">
        <pc:chgData name="Bush, Amy" userId="fb9da9a2-0790-4cec-9f86-78ad295bc099" providerId="ADAL" clId="{D17DCC1C-B0DC-4773-8D5B-7672C9BEA47B}" dt="2024-10-28T14:16:57.597" v="8" actId="47"/>
        <pc:sldMkLst>
          <pc:docMk/>
          <pc:sldMk cId="35617298" sldId="283"/>
        </pc:sldMkLst>
      </pc:sldChg>
      <pc:sldChg chg="del">
        <pc:chgData name="Bush, Amy" userId="fb9da9a2-0790-4cec-9f86-78ad295bc099" providerId="ADAL" clId="{D17DCC1C-B0DC-4773-8D5B-7672C9BEA47B}" dt="2024-10-28T14:16:47.321" v="2" actId="47"/>
        <pc:sldMkLst>
          <pc:docMk/>
          <pc:sldMk cId="1805724106" sldId="284"/>
        </pc:sldMkLst>
      </pc:sldChg>
      <pc:sldChg chg="del">
        <pc:chgData name="Bush, Amy" userId="fb9da9a2-0790-4cec-9f86-78ad295bc099" providerId="ADAL" clId="{D17DCC1C-B0DC-4773-8D5B-7672C9BEA47B}" dt="2024-10-28T14:16:51.624" v="4" actId="47"/>
        <pc:sldMkLst>
          <pc:docMk/>
          <pc:sldMk cId="1246694352" sldId="285"/>
        </pc:sldMkLst>
      </pc:sldChg>
      <pc:sldChg chg="del">
        <pc:chgData name="Bush, Amy" userId="fb9da9a2-0790-4cec-9f86-78ad295bc099" providerId="ADAL" clId="{D17DCC1C-B0DC-4773-8D5B-7672C9BEA47B}" dt="2024-10-28T14:16:58.541" v="9" actId="47"/>
        <pc:sldMkLst>
          <pc:docMk/>
          <pc:sldMk cId="65431935" sldId="286"/>
        </pc:sldMkLst>
      </pc:sldChg>
      <pc:sldChg chg="del">
        <pc:chgData name="Bush, Amy" userId="fb9da9a2-0790-4cec-9f86-78ad295bc099" providerId="ADAL" clId="{D17DCC1C-B0DC-4773-8D5B-7672C9BEA47B}" dt="2024-10-28T14:17:02.072" v="10" actId="47"/>
        <pc:sldMkLst>
          <pc:docMk/>
          <pc:sldMk cId="1851752198" sldId="287"/>
        </pc:sldMkLst>
      </pc:sldChg>
      <pc:sldChg chg="del">
        <pc:chgData name="Bush, Amy" userId="fb9da9a2-0790-4cec-9f86-78ad295bc099" providerId="ADAL" clId="{D17DCC1C-B0DC-4773-8D5B-7672C9BEA47B}" dt="2024-10-28T14:16:49.513" v="3" actId="47"/>
        <pc:sldMkLst>
          <pc:docMk/>
          <pc:sldMk cId="3540789564" sldId="288"/>
        </pc:sldMkLst>
      </pc:sldChg>
      <pc:sldChg chg="del">
        <pc:chgData name="Bush, Amy" userId="fb9da9a2-0790-4cec-9f86-78ad295bc099" providerId="ADAL" clId="{D17DCC1C-B0DC-4773-8D5B-7672C9BEA47B}" dt="2024-10-28T14:16:38.188" v="0" actId="47"/>
        <pc:sldMkLst>
          <pc:docMk/>
          <pc:sldMk cId="3610936494" sldId="302"/>
        </pc:sldMkLst>
      </pc:sldChg>
      <pc:sldChg chg="del">
        <pc:chgData name="Bush, Amy" userId="fb9da9a2-0790-4cec-9f86-78ad295bc099" providerId="ADAL" clId="{D17DCC1C-B0DC-4773-8D5B-7672C9BEA47B}" dt="2024-10-28T14:16:56.429" v="7" actId="47"/>
        <pc:sldMkLst>
          <pc:docMk/>
          <pc:sldMk cId="1837184371" sldId="303"/>
        </pc:sldMkLst>
      </pc:sldChg>
      <pc:sldChg chg="del">
        <pc:chgData name="Bush, Amy" userId="fb9da9a2-0790-4cec-9f86-78ad295bc099" providerId="ADAL" clId="{D17DCC1C-B0DC-4773-8D5B-7672C9BEA47B}" dt="2024-10-28T14:16:55.298" v="6" actId="47"/>
        <pc:sldMkLst>
          <pc:docMk/>
          <pc:sldMk cId="3823107571" sldId="304"/>
        </pc:sldMkLst>
      </pc:sldChg>
      <pc:sldChg chg="del">
        <pc:chgData name="Bush, Amy" userId="fb9da9a2-0790-4cec-9f86-78ad295bc099" providerId="ADAL" clId="{D17DCC1C-B0DC-4773-8D5B-7672C9BEA47B}" dt="2024-10-28T14:16:53.229" v="5" actId="47"/>
        <pc:sldMkLst>
          <pc:docMk/>
          <pc:sldMk cId="2264644985" sldId="305"/>
        </pc:sldMkLst>
      </pc:sldChg>
      <pc:sldChg chg="del">
        <pc:chgData name="Bush, Amy" userId="fb9da9a2-0790-4cec-9f86-78ad295bc099" providerId="ADAL" clId="{D17DCC1C-B0DC-4773-8D5B-7672C9BEA47B}" dt="2024-10-28T14:16:40.038" v="1" actId="47"/>
        <pc:sldMkLst>
          <pc:docMk/>
          <pc:sldMk cId="2499862686" sldId="3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77408-CCF4-4417-B27C-4777ABA317C9}" type="datetime1">
              <a:rPr lang="en-GB" smtClean="0"/>
              <a:t>28/10/2024</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2E9D5-8E2B-4696-93C6-799523005FAF}" type="datetime1">
              <a:rPr lang="en-GB" smtClean="0"/>
              <a:t>28/10/2024</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 2023 Ensemble Health Partners  |  Proprietary and Confidential </a:t>
            </a:r>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D982B92E-C864-4CD5-84AB-891969ECEC7E}"/>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4" name="Graphic arrow">
            <a:extLst>
              <a:ext uri="{FF2B5EF4-FFF2-40B4-BE49-F238E27FC236}">
                <a16:creationId xmlns:a16="http://schemas.microsoft.com/office/drawing/2014/main" id="{A36FEF77-867A-4436-AC05-7D209F54315A}"/>
              </a:ext>
            </a:extLst>
          </p:cNvPr>
          <p:cNvSpPr/>
          <p:nvPr/>
        </p:nvSpPr>
        <p:spPr>
          <a:xfrm>
            <a:off x="0" y="8985"/>
            <a:ext cx="6558006" cy="6850634"/>
          </a:xfrm>
          <a:custGeom>
            <a:avLst/>
            <a:gdLst>
              <a:gd name="connsiteX0" fmla="*/ 4869322 w 6558006"/>
              <a:gd name="connsiteY0" fmla="*/ 0 h 6850634"/>
              <a:gd name="connsiteX1" fmla="*/ 1955571 w 6558006"/>
              <a:gd name="connsiteY1" fmla="*/ 0 h 6850634"/>
              <a:gd name="connsiteX2" fmla="*/ 3862427 w 6558006"/>
              <a:gd name="connsiteY2" fmla="*/ 1524726 h 6850634"/>
              <a:gd name="connsiteX3" fmla="*/ 0 w 6558006"/>
              <a:gd name="connsiteY3" fmla="*/ 4622553 h 6850634"/>
              <a:gd name="connsiteX4" fmla="*/ 0 w 6558006"/>
              <a:gd name="connsiteY4" fmla="*/ 6850635 h 6850634"/>
              <a:gd name="connsiteX5" fmla="*/ 6420004 w 6558006"/>
              <a:gd name="connsiteY5" fmla="*/ 1838920 h 6850634"/>
              <a:gd name="connsiteX6" fmla="*/ 6442635 w 6558006"/>
              <a:gd name="connsiteY6" fmla="*/ 1819272 h 6850634"/>
              <a:gd name="connsiteX7" fmla="*/ 6463646 w 6558006"/>
              <a:gd name="connsiteY7" fmla="*/ 1797110 h 6850634"/>
              <a:gd name="connsiteX8" fmla="*/ 6482911 w 6558006"/>
              <a:gd name="connsiteY8" fmla="*/ 1772518 h 6850634"/>
              <a:gd name="connsiteX9" fmla="*/ 6500300 w 6558006"/>
              <a:gd name="connsiteY9" fmla="*/ 1745710 h 6850634"/>
              <a:gd name="connsiteX10" fmla="*/ 6515643 w 6558006"/>
              <a:gd name="connsiteY10" fmla="*/ 1716814 h 6850634"/>
              <a:gd name="connsiteX11" fmla="*/ 6528983 w 6558006"/>
              <a:gd name="connsiteY11" fmla="*/ 1685659 h 6850634"/>
              <a:gd name="connsiteX12" fmla="*/ 6539765 w 6558006"/>
              <a:gd name="connsiteY12" fmla="*/ 1653651 h 6850634"/>
              <a:gd name="connsiteX13" fmla="*/ 6548034 w 6558006"/>
              <a:gd name="connsiteY13" fmla="*/ 1620919 h 6850634"/>
              <a:gd name="connsiteX14" fmla="*/ 6553787 w 6558006"/>
              <a:gd name="connsiteY14" fmla="*/ 1587761 h 6850634"/>
              <a:gd name="connsiteX15" fmla="*/ 6557112 w 6558006"/>
              <a:gd name="connsiteY15" fmla="*/ 1554305 h 6850634"/>
              <a:gd name="connsiteX16" fmla="*/ 6558007 w 6558006"/>
              <a:gd name="connsiteY16" fmla="*/ 1520848 h 6850634"/>
              <a:gd name="connsiteX17" fmla="*/ 6556515 w 6558006"/>
              <a:gd name="connsiteY17" fmla="*/ 1487562 h 6850634"/>
              <a:gd name="connsiteX18" fmla="*/ 6552722 w 6558006"/>
              <a:gd name="connsiteY18" fmla="*/ 1454617 h 6850634"/>
              <a:gd name="connsiteX19" fmla="*/ 6546585 w 6558006"/>
              <a:gd name="connsiteY19" fmla="*/ 1422311 h 6850634"/>
              <a:gd name="connsiteX20" fmla="*/ 6538231 w 6558006"/>
              <a:gd name="connsiteY20" fmla="*/ 1390772 h 6850634"/>
              <a:gd name="connsiteX21" fmla="*/ 6527661 w 6558006"/>
              <a:gd name="connsiteY21" fmla="*/ 1360299 h 6850634"/>
              <a:gd name="connsiteX22" fmla="*/ 6514918 w 6558006"/>
              <a:gd name="connsiteY22" fmla="*/ 1331019 h 6850634"/>
              <a:gd name="connsiteX23" fmla="*/ 6500044 w 6558006"/>
              <a:gd name="connsiteY23" fmla="*/ 1303188 h 6850634"/>
              <a:gd name="connsiteX24" fmla="*/ 6483081 w 6558006"/>
              <a:gd name="connsiteY24" fmla="*/ 1277020 h 6850634"/>
              <a:gd name="connsiteX25" fmla="*/ 6464030 w 6558006"/>
              <a:gd name="connsiteY25" fmla="*/ 1252726 h 6850634"/>
              <a:gd name="connsiteX26" fmla="*/ 6443018 w 6558006"/>
              <a:gd name="connsiteY26" fmla="*/ 1230479 h 6850634"/>
              <a:gd name="connsiteX27" fmla="*/ 6420004 w 6558006"/>
              <a:gd name="connsiteY27" fmla="*/ 1210533 h 6850634"/>
              <a:gd name="connsiteX28" fmla="*/ 4869322 w 6558006"/>
              <a:gd name="connsiteY28" fmla="*/ 0 h 68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8006" h="6850634">
                <a:moveTo>
                  <a:pt x="4869322" y="0"/>
                </a:moveTo>
                <a:lnTo>
                  <a:pt x="1955571" y="0"/>
                </a:lnTo>
                <a:lnTo>
                  <a:pt x="3862427" y="1524726"/>
                </a:lnTo>
                <a:lnTo>
                  <a:pt x="0" y="4622553"/>
                </a:lnTo>
                <a:lnTo>
                  <a:pt x="0" y="6850635"/>
                </a:lnTo>
                <a:lnTo>
                  <a:pt x="6420004" y="1838920"/>
                </a:lnTo>
                <a:lnTo>
                  <a:pt x="6442635" y="1819272"/>
                </a:lnTo>
                <a:lnTo>
                  <a:pt x="6463646" y="1797110"/>
                </a:lnTo>
                <a:lnTo>
                  <a:pt x="6482911" y="1772518"/>
                </a:lnTo>
                <a:lnTo>
                  <a:pt x="6500300" y="1745710"/>
                </a:lnTo>
                <a:lnTo>
                  <a:pt x="6515643" y="1716814"/>
                </a:lnTo>
                <a:lnTo>
                  <a:pt x="6528983" y="1685659"/>
                </a:lnTo>
                <a:lnTo>
                  <a:pt x="6539765" y="1653651"/>
                </a:lnTo>
                <a:lnTo>
                  <a:pt x="6548034" y="1620919"/>
                </a:lnTo>
                <a:lnTo>
                  <a:pt x="6553787" y="1587761"/>
                </a:lnTo>
                <a:lnTo>
                  <a:pt x="6557112" y="1554305"/>
                </a:lnTo>
                <a:lnTo>
                  <a:pt x="6558007" y="1520848"/>
                </a:lnTo>
                <a:lnTo>
                  <a:pt x="6556515" y="1487562"/>
                </a:lnTo>
                <a:lnTo>
                  <a:pt x="6552722" y="1454617"/>
                </a:lnTo>
                <a:lnTo>
                  <a:pt x="6546585" y="1422311"/>
                </a:lnTo>
                <a:lnTo>
                  <a:pt x="6538231" y="1390772"/>
                </a:lnTo>
                <a:lnTo>
                  <a:pt x="6527661" y="1360299"/>
                </a:lnTo>
                <a:lnTo>
                  <a:pt x="6514918" y="1331019"/>
                </a:lnTo>
                <a:lnTo>
                  <a:pt x="6500044" y="1303188"/>
                </a:lnTo>
                <a:lnTo>
                  <a:pt x="6483081" y="1277020"/>
                </a:lnTo>
                <a:lnTo>
                  <a:pt x="6464030" y="1252726"/>
                </a:lnTo>
                <a:lnTo>
                  <a:pt x="6443018" y="1230479"/>
                </a:lnTo>
                <a:lnTo>
                  <a:pt x="6420004" y="1210533"/>
                </a:lnTo>
                <a:lnTo>
                  <a:pt x="4869322" y="0"/>
                </a:lnTo>
                <a:close/>
              </a:path>
            </a:pathLst>
          </a:custGeom>
          <a:solidFill>
            <a:schemeClr val="bg1">
              <a:alpha val="10000"/>
            </a:schemeClr>
          </a:solidFill>
          <a:ln w="4258" cap="flat">
            <a:noFill/>
            <a:prstDash val="solid"/>
            <a:miter/>
          </a:ln>
        </p:spPr>
        <p:txBody>
          <a:bodyPr rtlCol="0" anchor="ctr"/>
          <a:lstStyle/>
          <a:p>
            <a:endParaRPr lang="en-US"/>
          </a:p>
        </p:txBody>
      </p:sp>
      <p:pic>
        <p:nvPicPr>
          <p:cNvPr id="13" name="Logo">
            <a:extLst>
              <a:ext uri="{FF2B5EF4-FFF2-40B4-BE49-F238E27FC236}">
                <a16:creationId xmlns:a16="http://schemas.microsoft.com/office/drawing/2014/main" id="{71953DA8-CD4F-48F0-B927-1EAD08D9D51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608802" y="576000"/>
            <a:ext cx="1622160" cy="480640"/>
          </a:xfrm>
          <a:prstGeom prst="rect">
            <a:avLst/>
          </a:prstGeom>
        </p:spPr>
      </p:pic>
      <p:sp>
        <p:nvSpPr>
          <p:cNvPr id="2" name="Title 1"/>
          <p:cNvSpPr>
            <a:spLocks noGrp="1"/>
          </p:cNvSpPr>
          <p:nvPr>
            <p:ph type="ctrTitle" hasCustomPrompt="1"/>
          </p:nvPr>
        </p:nvSpPr>
        <p:spPr>
          <a:xfrm>
            <a:off x="6274799" y="3092400"/>
            <a:ext cx="5198400" cy="2324150"/>
          </a:xfrm>
          <a:prstGeom prst="rect">
            <a:avLst/>
          </a:prstGeom>
        </p:spPr>
        <p:txBody>
          <a:bodyPr anchor="t" anchorCtr="0"/>
          <a:lstStyle>
            <a:lvl1pPr algn="l">
              <a:lnSpc>
                <a:spcPct val="90000"/>
              </a:lnSpc>
              <a:defRPr sz="5400">
                <a:solidFill>
                  <a:schemeClr val="bg1"/>
                </a:solidFill>
              </a:defRPr>
            </a:lvl1pPr>
          </a:lstStyle>
          <a:p>
            <a:r>
              <a:rPr lang="en-GB"/>
              <a:t>Click to add title max three lines</a:t>
            </a:r>
          </a:p>
        </p:txBody>
      </p:sp>
      <p:sp>
        <p:nvSpPr>
          <p:cNvPr id="3" name="Subtitle 2"/>
          <p:cNvSpPr>
            <a:spLocks noGrp="1"/>
          </p:cNvSpPr>
          <p:nvPr>
            <p:ph type="subTitle" idx="1" hasCustomPrompt="1"/>
          </p:nvPr>
        </p:nvSpPr>
        <p:spPr>
          <a:xfrm>
            <a:off x="6275388" y="2419501"/>
            <a:ext cx="5198400" cy="411101"/>
          </a:xfrm>
        </p:spPr>
        <p:txBody>
          <a:bodyPr anchor="b" anchorCtr="0"/>
          <a:lstStyle>
            <a:lvl1pPr marL="0" indent="0" algn="l">
              <a:spcBef>
                <a:spcPts val="0"/>
              </a:spcBef>
              <a:buFont typeface="Arial" panose="020B0604020202020204" pitchFamily="34" charset="0"/>
              <a:buChar char="​"/>
              <a:defRPr sz="1600" b="0" cap="all">
                <a:solidFill>
                  <a:schemeClr val="accent2"/>
                </a:solidFill>
                <a:latin typeface="+mn-lt"/>
              </a:defRPr>
            </a:lvl1pPr>
            <a:lvl2pPr marL="0" indent="0" algn="l">
              <a:buFont typeface="Arial" panose="020B0604020202020204" pitchFamily="34" charset="0"/>
              <a:buChar char="​"/>
              <a:defRPr sz="2000" b="0" cap="all">
                <a:solidFill>
                  <a:schemeClr val="bg1"/>
                </a:solidFill>
                <a:latin typeface="+mn-lt"/>
              </a:defRPr>
            </a:lvl2pPr>
            <a:lvl3pPr marL="0" indent="0" algn="l">
              <a:buFont typeface="Arial" panose="020B0604020202020204" pitchFamily="34" charset="0"/>
              <a:buChar char="​"/>
              <a:defRPr sz="2000" b="0" cap="all">
                <a:solidFill>
                  <a:schemeClr val="bg1"/>
                </a:solidFill>
                <a:latin typeface="+mn-lt"/>
              </a:defRPr>
            </a:lvl3pPr>
            <a:lvl4pPr marL="0" indent="0" algn="l">
              <a:buFont typeface="Arial" panose="020B0604020202020204" pitchFamily="34" charset="0"/>
              <a:buChar char="​"/>
              <a:defRPr sz="2000" b="0" cap="all">
                <a:solidFill>
                  <a:schemeClr val="bg1"/>
                </a:solidFill>
                <a:latin typeface="+mn-lt"/>
              </a:defRPr>
            </a:lvl4pPr>
            <a:lvl5pPr marL="0" indent="0" algn="l">
              <a:buFont typeface="Arial" panose="020B0604020202020204" pitchFamily="34" charset="0"/>
              <a:buChar char="​"/>
              <a:defRPr sz="2000" b="0" cap="all">
                <a:solidFill>
                  <a:schemeClr val="bg1"/>
                </a:solidFill>
                <a:latin typeface="+mn-lt"/>
              </a:defRPr>
            </a:lvl5pPr>
            <a:lvl6pPr marL="0" indent="0" algn="l">
              <a:buFont typeface="Arial" panose="020B0604020202020204" pitchFamily="34" charset="0"/>
              <a:buChar char="​"/>
              <a:defRPr sz="2000" b="0" cap="all">
                <a:solidFill>
                  <a:schemeClr val="bg1"/>
                </a:solidFill>
                <a:latin typeface="+mn-lt"/>
              </a:defRPr>
            </a:lvl6pPr>
            <a:lvl7pPr marL="0" indent="0" algn="l">
              <a:buFont typeface="Arial" panose="020B0604020202020204" pitchFamily="34" charset="0"/>
              <a:buChar char="​"/>
              <a:defRPr sz="2000" b="0" cap="all">
                <a:solidFill>
                  <a:schemeClr val="bg1"/>
                </a:solidFill>
                <a:latin typeface="+mn-lt"/>
              </a:defRPr>
            </a:lvl7pPr>
            <a:lvl8pPr marL="0" indent="0" algn="l">
              <a:buFont typeface="Arial" panose="020B0604020202020204" pitchFamily="34" charset="0"/>
              <a:buChar char="​"/>
              <a:defRPr sz="2000" b="0" cap="all">
                <a:solidFill>
                  <a:schemeClr val="bg1"/>
                </a:solidFill>
                <a:latin typeface="+mn-lt"/>
              </a:defRPr>
            </a:lvl8pPr>
            <a:lvl9pPr marL="0" indent="0" algn="l">
              <a:buFont typeface="Arial" panose="020B0604020202020204" pitchFamily="34" charset="0"/>
              <a:buChar char="​"/>
              <a:defRPr sz="2000" b="0" cap="all">
                <a:solidFill>
                  <a:schemeClr val="bg1"/>
                </a:solidFill>
                <a:latin typeface="+mn-lt"/>
              </a:defRPr>
            </a:lvl9pPr>
          </a:lstStyle>
          <a:p>
            <a:r>
              <a:rPr lang="en-GB"/>
              <a:t>Click to add subtitle max one line</a:t>
            </a:r>
          </a:p>
        </p:txBody>
      </p:sp>
      <p:sp>
        <p:nvSpPr>
          <p:cNvPr id="8" name="Text Placeholder Presenter">
            <a:extLst>
              <a:ext uri="{FF2B5EF4-FFF2-40B4-BE49-F238E27FC236}">
                <a16:creationId xmlns:a16="http://schemas.microsoft.com/office/drawing/2014/main" id="{7B9E5E59-6D84-42DF-806F-87CA2817A50A}"/>
              </a:ext>
            </a:extLst>
          </p:cNvPr>
          <p:cNvSpPr>
            <a:spLocks noGrp="1"/>
          </p:cNvSpPr>
          <p:nvPr>
            <p:ph type="body" sz="quarter" idx="18" hasCustomPrompt="1"/>
          </p:nvPr>
        </p:nvSpPr>
        <p:spPr>
          <a:xfrm>
            <a:off x="9109439" y="5825360"/>
            <a:ext cx="1707203" cy="180000"/>
          </a:xfrm>
        </p:spPr>
        <p:txBody>
          <a:bodyPr anchor="b" anchorCtr="0"/>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Presenter</a:t>
            </a:r>
          </a:p>
        </p:txBody>
      </p:sp>
      <p:sp>
        <p:nvSpPr>
          <p:cNvPr id="20" name="Text Placeholder job">
            <a:extLst>
              <a:ext uri="{FF2B5EF4-FFF2-40B4-BE49-F238E27FC236}">
                <a16:creationId xmlns:a16="http://schemas.microsoft.com/office/drawing/2014/main" id="{19B87F5A-E9F5-4031-B74D-17E6F015B3AC}"/>
              </a:ext>
            </a:extLst>
          </p:cNvPr>
          <p:cNvSpPr>
            <a:spLocks noGrp="1"/>
          </p:cNvSpPr>
          <p:nvPr>
            <p:ph type="body" sz="quarter" idx="19" hasCustomPrompt="1"/>
          </p:nvPr>
        </p:nvSpPr>
        <p:spPr>
          <a:xfrm>
            <a:off x="9109439" y="6027261"/>
            <a:ext cx="1707203" cy="180000"/>
          </a:xfrm>
        </p:spPr>
        <p:txBody>
          <a:bodyPr/>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Job title</a:t>
            </a:r>
          </a:p>
        </p:txBody>
      </p:sp>
      <p:sp>
        <p:nvSpPr>
          <p:cNvPr id="21" name="Text Placeholder confidential">
            <a:extLst>
              <a:ext uri="{FF2B5EF4-FFF2-40B4-BE49-F238E27FC236}">
                <a16:creationId xmlns:a16="http://schemas.microsoft.com/office/drawing/2014/main" id="{DC903BDD-C58F-4448-8A2D-F5120567E677}"/>
              </a:ext>
            </a:extLst>
          </p:cNvPr>
          <p:cNvSpPr>
            <a:spLocks noGrp="1"/>
          </p:cNvSpPr>
          <p:nvPr>
            <p:ph type="body" sz="quarter" idx="20" hasCustomPrompt="1"/>
          </p:nvPr>
        </p:nvSpPr>
        <p:spPr>
          <a:xfrm>
            <a:off x="6274799" y="6027261"/>
            <a:ext cx="2615201" cy="180000"/>
          </a:xfrm>
        </p:spPr>
        <p:txBody>
          <a:bodyPr/>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Proprietary and Confidential </a:t>
            </a:r>
          </a:p>
        </p:txBody>
      </p:sp>
      <p:sp>
        <p:nvSpPr>
          <p:cNvPr id="22" name="Date Placeholder 1">
            <a:extLst>
              <a:ext uri="{FF2B5EF4-FFF2-40B4-BE49-F238E27FC236}">
                <a16:creationId xmlns:a16="http://schemas.microsoft.com/office/drawing/2014/main" id="{305B5A72-416F-4049-BC1D-3DDE7934AB5A}"/>
              </a:ext>
            </a:extLst>
          </p:cNvPr>
          <p:cNvSpPr>
            <a:spLocks noGrp="1"/>
          </p:cNvSpPr>
          <p:nvPr>
            <p:ph type="dt" sz="half" idx="2"/>
          </p:nvPr>
        </p:nvSpPr>
        <p:spPr>
          <a:xfrm>
            <a:off x="6274799" y="5825360"/>
            <a:ext cx="2615201" cy="180000"/>
          </a:xfrm>
          <a:prstGeom prst="rect">
            <a:avLst/>
          </a:prstGeom>
        </p:spPr>
        <p:txBody>
          <a:bodyPr vert="horz" lIns="0" tIns="0" rIns="0" bIns="0" rtlCol="0" anchor="b" anchorCtr="0"/>
          <a:lstStyle>
            <a:lvl1pPr algn="l">
              <a:defRPr sz="1000">
                <a:solidFill>
                  <a:schemeClr val="bg1"/>
                </a:solidFill>
              </a:defRPr>
            </a:lvl1pPr>
          </a:lstStyle>
          <a:p>
            <a:endParaRPr lang="en-GB"/>
          </a:p>
        </p:txBody>
      </p:sp>
    </p:spTree>
    <p:extLst>
      <p:ext uri="{BB962C8B-B14F-4D97-AF65-F5344CB8AC3E}">
        <p14:creationId xmlns:p14="http://schemas.microsoft.com/office/powerpoint/2010/main" val="27434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10" name="Text Placeholder notes">
            <a:extLst>
              <a:ext uri="{FF2B5EF4-FFF2-40B4-BE49-F238E27FC236}">
                <a16:creationId xmlns:a16="http://schemas.microsoft.com/office/drawing/2014/main" id="{0BFCA99B-5DEF-4A52-B097-54C478DA90EF}"/>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sp>
        <p:nvSpPr>
          <p:cNvPr id="6" name="Text Placeholder 5">
            <a:extLst>
              <a:ext uri="{FF2B5EF4-FFF2-40B4-BE49-F238E27FC236}">
                <a16:creationId xmlns:a16="http://schemas.microsoft.com/office/drawing/2014/main" id="{D6772340-B4E8-9F84-B0CB-6F389D9FDFFA}"/>
              </a:ext>
            </a:extLst>
          </p:cNvPr>
          <p:cNvSpPr>
            <a:spLocks noGrp="1"/>
          </p:cNvSpPr>
          <p:nvPr>
            <p:ph type="body" sz="quarter" idx="21" hasCustomPrompt="1"/>
          </p:nvPr>
        </p:nvSpPr>
        <p:spPr>
          <a:xfrm>
            <a:off x="715126" y="357447"/>
            <a:ext cx="10780713" cy="1113906"/>
          </a:xfrm>
        </p:spPr>
        <p:txBody>
          <a:bodyPr anchor="b"/>
          <a:lstStyle>
            <a:lvl1pPr marL="0" indent="0">
              <a:spcAft>
                <a:spcPts val="0"/>
              </a:spcAft>
              <a:buNone/>
              <a:defRPr sz="2000" b="0" i="0">
                <a:solidFill>
                  <a:schemeClr val="accent6"/>
                </a:solidFill>
                <a:latin typeface="+mj-lt"/>
                <a:ea typeface="Roboto Light" panose="02000000000000000000" pitchFamily="2" charset="0"/>
              </a:defRPr>
            </a:lvl1pPr>
            <a:lvl5pPr>
              <a:buNone/>
              <a:defRPr sz="4000">
                <a:solidFill>
                  <a:schemeClr val="tx2"/>
                </a:solidFill>
                <a:latin typeface="+mj-lt"/>
              </a:defRPr>
            </a:lvl5pPr>
          </a:lstStyle>
          <a:p>
            <a:pPr lvl="0"/>
            <a:r>
              <a:rPr lang="en-US"/>
              <a:t>Section-title</a:t>
            </a:r>
          </a:p>
          <a:p>
            <a:pPr lvl="4"/>
            <a:r>
              <a:rPr lang="en-US"/>
              <a:t>Main Title</a:t>
            </a:r>
          </a:p>
        </p:txBody>
      </p:sp>
      <p:sp>
        <p:nvSpPr>
          <p:cNvPr id="2" name="Content Placeholder 2">
            <a:extLst>
              <a:ext uri="{FF2B5EF4-FFF2-40B4-BE49-F238E27FC236}">
                <a16:creationId xmlns:a16="http://schemas.microsoft.com/office/drawing/2014/main" id="{FF5F3A0C-A815-CFB9-A66C-DACACC5F2E9F}"/>
              </a:ext>
            </a:extLst>
          </p:cNvPr>
          <p:cNvSpPr>
            <a:spLocks noGrp="1"/>
          </p:cNvSpPr>
          <p:nvPr>
            <p:ph idx="1" hasCustomPrompt="1"/>
          </p:nvPr>
        </p:nvSpPr>
        <p:spPr>
          <a:xfrm>
            <a:off x="720000" y="1800000"/>
            <a:ext cx="10753200" cy="3978000"/>
          </a:xfrm>
        </p:spPr>
        <p:txBody>
          <a:bodyPr rIns="1371600"/>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Slide Number Placeholder 6">
            <a:extLst>
              <a:ext uri="{FF2B5EF4-FFF2-40B4-BE49-F238E27FC236}">
                <a16:creationId xmlns:a16="http://schemas.microsoft.com/office/drawing/2014/main" id="{D7BB0276-883F-9F5D-2123-87061815BE5E}"/>
              </a:ext>
            </a:extLst>
          </p:cNvPr>
          <p:cNvSpPr>
            <a:spLocks noGrp="1"/>
          </p:cNvSpPr>
          <p:nvPr>
            <p:ph type="sldNum" sz="quarter" idx="23"/>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58981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720000" y="360000"/>
            <a:ext cx="10753200" cy="1098000"/>
          </a:xfrm>
          <a:prstGeom prst="rect">
            <a:avLst/>
          </a:prstGeom>
        </p:spPr>
        <p:txBody>
          <a:bodyPr/>
          <a:lstStyle>
            <a:lvl1pPr>
              <a:defRPr/>
            </a:lvl1pPr>
          </a:lstStyle>
          <a:p>
            <a:r>
              <a:rPr lang="en-GB"/>
              <a:t>Click to add title max two lines</a:t>
            </a:r>
          </a:p>
        </p:txBody>
      </p:sp>
      <p:sp>
        <p:nvSpPr>
          <p:cNvPr id="3" name="Content Placeholder 2"/>
          <p:cNvSpPr>
            <a:spLocks noGrp="1"/>
          </p:cNvSpPr>
          <p:nvPr>
            <p:ph idx="1" hasCustomPrompt="1"/>
          </p:nvPr>
        </p:nvSpPr>
        <p:spPr>
          <a:xfrm>
            <a:off x="720000" y="1800000"/>
            <a:ext cx="51948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1948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Text Placeholder notes">
            <a:extLst>
              <a:ext uri="{FF2B5EF4-FFF2-40B4-BE49-F238E27FC236}">
                <a16:creationId xmlns:a16="http://schemas.microsoft.com/office/drawing/2014/main" id="{0F2E213C-9E92-4BAA-83AE-6020BC947AB6}"/>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sp>
        <p:nvSpPr>
          <p:cNvPr id="8" name="Slide Number Placeholder 7">
            <a:extLst>
              <a:ext uri="{FF2B5EF4-FFF2-40B4-BE49-F238E27FC236}">
                <a16:creationId xmlns:a16="http://schemas.microsoft.com/office/drawing/2014/main" id="{E6CB7F05-A3AC-5CFD-E21D-57E429C9B908}"/>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6645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Titl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000" y="1800000"/>
            <a:ext cx="51948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1948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Text Placeholder notes">
            <a:extLst>
              <a:ext uri="{FF2B5EF4-FFF2-40B4-BE49-F238E27FC236}">
                <a16:creationId xmlns:a16="http://schemas.microsoft.com/office/drawing/2014/main" id="{0F2E213C-9E92-4BAA-83AE-6020BC947AB6}"/>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sp>
        <p:nvSpPr>
          <p:cNvPr id="8" name="Text Placeholder 5">
            <a:extLst>
              <a:ext uri="{FF2B5EF4-FFF2-40B4-BE49-F238E27FC236}">
                <a16:creationId xmlns:a16="http://schemas.microsoft.com/office/drawing/2014/main" id="{5102CD24-85FC-2644-F9DB-616D3BAC775C}"/>
              </a:ext>
            </a:extLst>
          </p:cNvPr>
          <p:cNvSpPr>
            <a:spLocks noGrp="1"/>
          </p:cNvSpPr>
          <p:nvPr>
            <p:ph type="body" sz="quarter" idx="21" hasCustomPrompt="1"/>
          </p:nvPr>
        </p:nvSpPr>
        <p:spPr>
          <a:xfrm>
            <a:off x="715126" y="357447"/>
            <a:ext cx="10780713" cy="1113906"/>
          </a:xfrm>
        </p:spPr>
        <p:txBody>
          <a:bodyPr anchor="b"/>
          <a:lstStyle>
            <a:lvl1pPr marL="0" indent="0">
              <a:spcAft>
                <a:spcPts val="0"/>
              </a:spcAft>
              <a:buNone/>
              <a:defRPr sz="2000" b="0" i="0">
                <a:solidFill>
                  <a:schemeClr val="accent6"/>
                </a:solidFill>
                <a:latin typeface="+mj-lt"/>
                <a:ea typeface="Roboto Light" panose="02000000000000000000" pitchFamily="2" charset="0"/>
              </a:defRPr>
            </a:lvl1pPr>
            <a:lvl5pPr>
              <a:defRPr sz="4000">
                <a:solidFill>
                  <a:schemeClr val="tx2"/>
                </a:solidFill>
                <a:latin typeface="+mj-lt"/>
              </a:defRPr>
            </a:lvl5pPr>
          </a:lstStyle>
          <a:p>
            <a:pPr lvl="0"/>
            <a:r>
              <a:rPr lang="en-US"/>
              <a:t>Section-title</a:t>
            </a:r>
          </a:p>
          <a:p>
            <a:pPr lvl="4"/>
            <a:r>
              <a:rPr lang="en-US"/>
              <a:t>Main Title</a:t>
            </a:r>
          </a:p>
        </p:txBody>
      </p:sp>
      <p:sp>
        <p:nvSpPr>
          <p:cNvPr id="6" name="Slide Number Placeholder 5">
            <a:extLst>
              <a:ext uri="{FF2B5EF4-FFF2-40B4-BE49-F238E27FC236}">
                <a16:creationId xmlns:a16="http://schemas.microsoft.com/office/drawing/2014/main" id="{06FC1E1F-1E7A-3F16-5012-0F65B8CB78F1}"/>
              </a:ext>
            </a:extLst>
          </p:cNvPr>
          <p:cNvSpPr>
            <a:spLocks noGrp="1"/>
          </p:cNvSpPr>
          <p:nvPr>
            <p:ph type="sldNum" sz="quarter" idx="23"/>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98542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wide/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720000" y="360000"/>
            <a:ext cx="10753200" cy="1098000"/>
          </a:xfrm>
          <a:prstGeom prst="rect">
            <a:avLst/>
          </a:prstGeom>
        </p:spPr>
        <p:txBody>
          <a:bodyPr/>
          <a:lstStyle>
            <a:lvl1pPr>
              <a:defRPr/>
            </a:lvl1pPr>
          </a:lstStyle>
          <a:p>
            <a:r>
              <a:rPr lang="en-GB"/>
              <a:t>Click to add title max two lines</a:t>
            </a:r>
          </a:p>
        </p:txBody>
      </p:sp>
      <p:sp>
        <p:nvSpPr>
          <p:cNvPr id="3" name="Content Placeholder 2"/>
          <p:cNvSpPr>
            <a:spLocks noGrp="1"/>
          </p:cNvSpPr>
          <p:nvPr>
            <p:ph idx="1" hasCustomPrompt="1"/>
          </p:nvPr>
        </p:nvSpPr>
        <p:spPr>
          <a:xfrm>
            <a:off x="720000" y="1800000"/>
            <a:ext cx="76140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054000" y="1807200"/>
            <a:ext cx="2419200" cy="3978000"/>
          </a:xfrm>
        </p:spPr>
        <p:txBody>
          <a:bodyPr/>
          <a:lstStyle>
            <a:lvl1pPr>
              <a:defRPr/>
            </a:lvl1pPr>
            <a:lvl5pPr>
              <a:defRPr/>
            </a:lvl5pPr>
          </a:lstStyle>
          <a:p>
            <a:pPr lvl="0"/>
            <a:r>
              <a:rPr lang="en-GB" noProof="0"/>
              <a:t>Click to add text              Enter +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Text Placeholder notes">
            <a:extLst>
              <a:ext uri="{FF2B5EF4-FFF2-40B4-BE49-F238E27FC236}">
                <a16:creationId xmlns:a16="http://schemas.microsoft.com/office/drawing/2014/main" id="{51E74B1C-E031-44F0-BC0C-6EE9C1A1E574}"/>
              </a:ext>
            </a:extLst>
          </p:cNvPr>
          <p:cNvSpPr>
            <a:spLocks noGrp="1"/>
          </p:cNvSpPr>
          <p:nvPr>
            <p:ph type="body" sz="quarter" idx="17" hasCustomPrompt="1"/>
          </p:nvPr>
        </p:nvSpPr>
        <p:spPr>
          <a:xfrm>
            <a:off x="720000" y="5778000"/>
            <a:ext cx="76140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sp>
        <p:nvSpPr>
          <p:cNvPr id="8" name="Slide Number Placeholder 7">
            <a:extLst>
              <a:ext uri="{FF2B5EF4-FFF2-40B4-BE49-F238E27FC236}">
                <a16:creationId xmlns:a16="http://schemas.microsoft.com/office/drawing/2014/main" id="{7C9C17DE-F53F-DCF7-F46F-B144C5F27CC5}"/>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761068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itle/Content, wide/narro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000" y="1800000"/>
            <a:ext cx="76140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054000" y="1807200"/>
            <a:ext cx="2419200" cy="3978000"/>
          </a:xfrm>
        </p:spPr>
        <p:txBody>
          <a:bodyPr/>
          <a:lstStyle>
            <a:lvl1pPr>
              <a:defRPr/>
            </a:lvl1pPr>
            <a:lvl5pPr>
              <a:defRPr/>
            </a:lvl5pPr>
          </a:lstStyle>
          <a:p>
            <a:pPr lvl="0"/>
            <a:r>
              <a:rPr lang="en-GB" noProof="0"/>
              <a:t>Click to add text              Enter +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Text Placeholder notes">
            <a:extLst>
              <a:ext uri="{FF2B5EF4-FFF2-40B4-BE49-F238E27FC236}">
                <a16:creationId xmlns:a16="http://schemas.microsoft.com/office/drawing/2014/main" id="{51E74B1C-E031-44F0-BC0C-6EE9C1A1E574}"/>
              </a:ext>
            </a:extLst>
          </p:cNvPr>
          <p:cNvSpPr>
            <a:spLocks noGrp="1"/>
          </p:cNvSpPr>
          <p:nvPr>
            <p:ph type="body" sz="quarter" idx="17" hasCustomPrompt="1"/>
          </p:nvPr>
        </p:nvSpPr>
        <p:spPr>
          <a:xfrm>
            <a:off x="720000" y="5778000"/>
            <a:ext cx="76140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sp>
        <p:nvSpPr>
          <p:cNvPr id="4" name="Text Placeholder 5">
            <a:extLst>
              <a:ext uri="{FF2B5EF4-FFF2-40B4-BE49-F238E27FC236}">
                <a16:creationId xmlns:a16="http://schemas.microsoft.com/office/drawing/2014/main" id="{F4ED5800-FA0C-7735-1E26-3FAFE84C1557}"/>
              </a:ext>
            </a:extLst>
          </p:cNvPr>
          <p:cNvSpPr>
            <a:spLocks noGrp="1"/>
          </p:cNvSpPr>
          <p:nvPr>
            <p:ph type="body" sz="quarter" idx="21" hasCustomPrompt="1"/>
          </p:nvPr>
        </p:nvSpPr>
        <p:spPr>
          <a:xfrm>
            <a:off x="715126" y="357447"/>
            <a:ext cx="10780713" cy="1113906"/>
          </a:xfrm>
        </p:spPr>
        <p:txBody>
          <a:bodyPr anchor="b"/>
          <a:lstStyle>
            <a:lvl1pPr marL="0" indent="0">
              <a:spcAft>
                <a:spcPts val="0"/>
              </a:spcAft>
              <a:buNone/>
              <a:defRPr sz="2000" b="0" i="0">
                <a:solidFill>
                  <a:schemeClr val="accent6"/>
                </a:solidFill>
                <a:latin typeface="+mj-lt"/>
                <a:ea typeface="Roboto Light" panose="02000000000000000000" pitchFamily="2" charset="0"/>
              </a:defRPr>
            </a:lvl1pPr>
            <a:lvl5pPr>
              <a:defRPr sz="4000">
                <a:solidFill>
                  <a:schemeClr val="tx2"/>
                </a:solidFill>
                <a:latin typeface="+mj-lt"/>
              </a:defRPr>
            </a:lvl5pPr>
          </a:lstStyle>
          <a:p>
            <a:pPr lvl="0"/>
            <a:r>
              <a:rPr lang="en-US"/>
              <a:t>Section-title</a:t>
            </a:r>
          </a:p>
          <a:p>
            <a:pPr lvl="4"/>
            <a:r>
              <a:rPr lang="en-US"/>
              <a:t>Main Title</a:t>
            </a:r>
          </a:p>
        </p:txBody>
      </p:sp>
      <p:sp>
        <p:nvSpPr>
          <p:cNvPr id="8" name="Slide Number Placeholder 7">
            <a:extLst>
              <a:ext uri="{FF2B5EF4-FFF2-40B4-BE49-F238E27FC236}">
                <a16:creationId xmlns:a16="http://schemas.microsoft.com/office/drawing/2014/main" id="{FCE7263F-0A47-203C-52AF-7647FB8743B1}"/>
              </a:ext>
            </a:extLst>
          </p:cNvPr>
          <p:cNvSpPr>
            <a:spLocks noGrp="1"/>
          </p:cNvSpPr>
          <p:nvPr>
            <p:ph type="sldNum" sz="quarter" idx="23"/>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241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720000" y="360000"/>
            <a:ext cx="10753200" cy="1098000"/>
          </a:xfrm>
          <a:prstGeom prst="rect">
            <a:avLst/>
          </a:prstGeom>
        </p:spPr>
        <p:txBody>
          <a:bodyPr/>
          <a:lstStyle>
            <a:lvl1pPr>
              <a:defRPr/>
            </a:lvl1pPr>
          </a:lstStyle>
          <a:p>
            <a:r>
              <a:rPr lang="en-GB"/>
              <a:t>Click to add title max two lines</a:t>
            </a:r>
          </a:p>
        </p:txBody>
      </p:sp>
      <p:sp>
        <p:nvSpPr>
          <p:cNvPr id="3" name="Content Placeholder 2"/>
          <p:cNvSpPr>
            <a:spLocks noGrp="1"/>
          </p:cNvSpPr>
          <p:nvPr>
            <p:ph idx="1" hasCustomPrompt="1"/>
          </p:nvPr>
        </p:nvSpPr>
        <p:spPr>
          <a:xfrm>
            <a:off x="720000" y="1800000"/>
            <a:ext cx="33444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424400" y="1800000"/>
            <a:ext cx="33444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800000"/>
            <a:ext cx="33444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2" name="Text Placeholder notes">
            <a:extLst>
              <a:ext uri="{FF2B5EF4-FFF2-40B4-BE49-F238E27FC236}">
                <a16:creationId xmlns:a16="http://schemas.microsoft.com/office/drawing/2014/main" id="{4B17CADD-4DEC-44F8-BF70-B1C242CDCFC5}"/>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sp>
        <p:nvSpPr>
          <p:cNvPr id="7" name="Slide Number Placeholder 6">
            <a:extLst>
              <a:ext uri="{FF2B5EF4-FFF2-40B4-BE49-F238E27FC236}">
                <a16:creationId xmlns:a16="http://schemas.microsoft.com/office/drawing/2014/main" id="{598BE94C-2701-0D07-B840-C8D26E6B8905}"/>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8171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al Title and Three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000" y="1800000"/>
            <a:ext cx="33444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424400" y="1800000"/>
            <a:ext cx="33444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800000"/>
            <a:ext cx="3344400" cy="3978000"/>
          </a:xfrm>
        </p:spPr>
        <p:txBody>
          <a:bodyPr/>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2" name="Text Placeholder notes">
            <a:extLst>
              <a:ext uri="{FF2B5EF4-FFF2-40B4-BE49-F238E27FC236}">
                <a16:creationId xmlns:a16="http://schemas.microsoft.com/office/drawing/2014/main" id="{4B17CADD-4DEC-44F8-BF70-B1C242CDCFC5}"/>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sp>
        <p:nvSpPr>
          <p:cNvPr id="9" name="Text Placeholder 5">
            <a:extLst>
              <a:ext uri="{FF2B5EF4-FFF2-40B4-BE49-F238E27FC236}">
                <a16:creationId xmlns:a16="http://schemas.microsoft.com/office/drawing/2014/main" id="{9F96B1C9-F6A0-9738-A094-40DD178612FE}"/>
              </a:ext>
            </a:extLst>
          </p:cNvPr>
          <p:cNvSpPr>
            <a:spLocks noGrp="1"/>
          </p:cNvSpPr>
          <p:nvPr>
            <p:ph type="body" sz="quarter" idx="21" hasCustomPrompt="1"/>
          </p:nvPr>
        </p:nvSpPr>
        <p:spPr>
          <a:xfrm>
            <a:off x="715126" y="357447"/>
            <a:ext cx="10780713" cy="1113906"/>
          </a:xfrm>
        </p:spPr>
        <p:txBody>
          <a:bodyPr anchor="b"/>
          <a:lstStyle>
            <a:lvl1pPr marL="0" indent="0">
              <a:spcAft>
                <a:spcPts val="0"/>
              </a:spcAft>
              <a:buNone/>
              <a:defRPr sz="2000" b="0" i="0">
                <a:solidFill>
                  <a:schemeClr val="accent6"/>
                </a:solidFill>
                <a:latin typeface="+mj-lt"/>
                <a:ea typeface="Roboto Light" panose="02000000000000000000" pitchFamily="2" charset="0"/>
              </a:defRPr>
            </a:lvl1pPr>
            <a:lvl5pPr>
              <a:defRPr sz="4000">
                <a:solidFill>
                  <a:schemeClr val="tx2"/>
                </a:solidFill>
                <a:latin typeface="+mj-lt"/>
              </a:defRPr>
            </a:lvl5pPr>
          </a:lstStyle>
          <a:p>
            <a:pPr lvl="0"/>
            <a:r>
              <a:rPr lang="en-US"/>
              <a:t>Section-title</a:t>
            </a:r>
          </a:p>
          <a:p>
            <a:pPr lvl="4"/>
            <a:r>
              <a:rPr lang="en-US"/>
              <a:t>Main Title</a:t>
            </a:r>
          </a:p>
        </p:txBody>
      </p:sp>
      <p:sp>
        <p:nvSpPr>
          <p:cNvPr id="6" name="Slide Number Placeholder 5">
            <a:extLst>
              <a:ext uri="{FF2B5EF4-FFF2-40B4-BE49-F238E27FC236}">
                <a16:creationId xmlns:a16="http://schemas.microsoft.com/office/drawing/2014/main" id="{5B2FD191-48ED-A751-4080-7BF8527CDA70}"/>
              </a:ext>
            </a:extLst>
          </p:cNvPr>
          <p:cNvSpPr>
            <a:spLocks noGrp="1"/>
          </p:cNvSpPr>
          <p:nvPr>
            <p:ph type="sldNum" sz="quarter" idx="23"/>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228906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a:xfrm>
            <a:off x="720000" y="360000"/>
            <a:ext cx="10753200" cy="1098000"/>
          </a:xfrm>
          <a:prstGeom prst="rect">
            <a:avLst/>
          </a:prstGeom>
        </p:spPr>
        <p:txBody>
          <a:bodyPr/>
          <a:lstStyle/>
          <a:p>
            <a:r>
              <a:rPr lang="en-GB"/>
              <a:t>Click to add title max two lines</a:t>
            </a:r>
          </a:p>
        </p:txBody>
      </p:sp>
      <p:sp>
        <p:nvSpPr>
          <p:cNvPr id="6" name="Slide Number Placeholder 5">
            <a:extLst>
              <a:ext uri="{FF2B5EF4-FFF2-40B4-BE49-F238E27FC236}">
                <a16:creationId xmlns:a16="http://schemas.microsoft.com/office/drawing/2014/main" id="{B508C913-B086-5A6A-1A36-3DEA3A60AA66}"/>
              </a:ext>
            </a:extLst>
          </p:cNvPr>
          <p:cNvSpPr>
            <a:spLocks noGrp="1"/>
          </p:cNvSpPr>
          <p:nvPr>
            <p:ph type="sldNum" sz="quarter" idx="11"/>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53961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ual Title Only">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E9D8324A-C5AE-8D99-8207-AF29E6A816CA}"/>
              </a:ext>
            </a:extLst>
          </p:cNvPr>
          <p:cNvSpPr>
            <a:spLocks noGrp="1"/>
          </p:cNvSpPr>
          <p:nvPr>
            <p:ph type="body" sz="quarter" idx="21" hasCustomPrompt="1"/>
          </p:nvPr>
        </p:nvSpPr>
        <p:spPr>
          <a:xfrm>
            <a:off x="715126" y="357447"/>
            <a:ext cx="10780713" cy="1113906"/>
          </a:xfrm>
        </p:spPr>
        <p:txBody>
          <a:bodyPr anchor="b"/>
          <a:lstStyle>
            <a:lvl1pPr marL="0" indent="0">
              <a:spcAft>
                <a:spcPts val="0"/>
              </a:spcAft>
              <a:buNone/>
              <a:defRPr sz="2000" b="0" i="0">
                <a:solidFill>
                  <a:schemeClr val="accent6"/>
                </a:solidFill>
                <a:latin typeface="+mj-lt"/>
                <a:ea typeface="Roboto Light" panose="02000000000000000000" pitchFamily="2" charset="0"/>
              </a:defRPr>
            </a:lvl1pPr>
            <a:lvl5pPr>
              <a:defRPr sz="4000">
                <a:solidFill>
                  <a:schemeClr val="tx2"/>
                </a:solidFill>
                <a:latin typeface="+mj-lt"/>
              </a:defRPr>
            </a:lvl5pPr>
          </a:lstStyle>
          <a:p>
            <a:pPr lvl="0"/>
            <a:r>
              <a:rPr lang="en-US"/>
              <a:t>Section-title</a:t>
            </a:r>
          </a:p>
          <a:p>
            <a:pPr lvl="4"/>
            <a:r>
              <a:rPr lang="en-US"/>
              <a:t>Main Title</a:t>
            </a:r>
          </a:p>
        </p:txBody>
      </p:sp>
      <p:sp>
        <p:nvSpPr>
          <p:cNvPr id="5" name="Slide Number Placeholder 4">
            <a:extLst>
              <a:ext uri="{FF2B5EF4-FFF2-40B4-BE49-F238E27FC236}">
                <a16:creationId xmlns:a16="http://schemas.microsoft.com/office/drawing/2014/main" id="{DE286268-6856-8EEE-F8F7-47D5D54210C9}"/>
              </a:ext>
            </a:extLst>
          </p:cNvPr>
          <p:cNvSpPr>
            <a:spLocks noGrp="1"/>
          </p:cNvSpPr>
          <p:nvPr>
            <p:ph type="sldNum" sz="quarter" idx="23"/>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3491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3BE556A-2376-FE41-D018-0AE05475E7A6}"/>
              </a:ext>
            </a:extLst>
          </p:cNvPr>
          <p:cNvSpPr>
            <a:spLocks noGrp="1"/>
          </p:cNvSpPr>
          <p:nvPr>
            <p:ph type="sldNum" sz="quarter" idx="11"/>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33974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 2023 Ensemble Health Partners  |  Proprietary and Confidential </a:t>
            </a:r>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D982B92E-C864-4CD5-84AB-891969ECEC7E}"/>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Picture Placeholder 7">
            <a:extLst>
              <a:ext uri="{FF2B5EF4-FFF2-40B4-BE49-F238E27FC236}">
                <a16:creationId xmlns:a16="http://schemas.microsoft.com/office/drawing/2014/main" id="{FE389B1E-FA54-42D0-BFEE-DB782B76224A}"/>
              </a:ext>
            </a:extLst>
          </p:cNvPr>
          <p:cNvSpPr>
            <a:spLocks noGrp="1"/>
          </p:cNvSpPr>
          <p:nvPr>
            <p:ph type="pic" sz="quarter" idx="13" hasCustomPrompt="1"/>
          </p:nvPr>
        </p:nvSpPr>
        <p:spPr>
          <a:xfrm>
            <a:off x="0" y="-1"/>
            <a:ext cx="12193200" cy="6861600"/>
          </a:xfrm>
          <a:solidFill>
            <a:schemeClr val="accent6"/>
          </a:solidFill>
        </p:spPr>
        <p:txBody>
          <a:bodyPr lIns="0" tIns="72000" rIns="72000"/>
          <a:lstStyle>
            <a:lvl1pPr marL="0" indent="0" algn="r">
              <a:lnSpc>
                <a:spcPct val="100000"/>
              </a:lnSpc>
              <a:spcAft>
                <a:spcPts val="0"/>
              </a:spcAft>
              <a:buNone/>
              <a:defRPr sz="1400">
                <a:solidFill>
                  <a:schemeClr val="bg1"/>
                </a:solidFill>
              </a:defRPr>
            </a:lvl1pPr>
          </a:lstStyle>
          <a:p>
            <a:r>
              <a:rPr lang="en-GB"/>
              <a:t>Click on frame and insert picture using the Insert tab – Pictures. </a:t>
            </a:r>
            <a:br>
              <a:rPr lang="en-GB"/>
            </a:br>
            <a:r>
              <a:rPr lang="en-GB"/>
              <a:t>Or insert from Templafy Image.</a:t>
            </a:r>
          </a:p>
        </p:txBody>
      </p:sp>
      <p:sp>
        <p:nvSpPr>
          <p:cNvPr id="26" name="Text Placeholder arrow">
            <a:extLst>
              <a:ext uri="{FF2B5EF4-FFF2-40B4-BE49-F238E27FC236}">
                <a16:creationId xmlns:a16="http://schemas.microsoft.com/office/drawing/2014/main" id="{BB22507D-BD4F-4738-8E0D-A9F35525F0AB}"/>
              </a:ext>
            </a:extLst>
          </p:cNvPr>
          <p:cNvSpPr>
            <a:spLocks noGrp="1"/>
          </p:cNvSpPr>
          <p:nvPr>
            <p:ph type="body" sz="quarter" idx="25" hasCustomPrompt="1"/>
          </p:nvPr>
        </p:nvSpPr>
        <p:spPr>
          <a:xfrm>
            <a:off x="1" y="0"/>
            <a:ext cx="6559169" cy="6858000"/>
          </a:xfrm>
          <a:custGeom>
            <a:avLst/>
            <a:gdLst>
              <a:gd name="connsiteX0" fmla="*/ 1955927 w 6559169"/>
              <a:gd name="connsiteY0" fmla="*/ 0 h 6858000"/>
              <a:gd name="connsiteX1" fmla="*/ 4870196 w 6559169"/>
              <a:gd name="connsiteY1" fmla="*/ 0 h 6858000"/>
              <a:gd name="connsiteX2" fmla="*/ 6421120 w 6559169"/>
              <a:gd name="connsiteY2" fmla="*/ 1211834 h 6858000"/>
              <a:gd name="connsiteX3" fmla="*/ 6444234 w 6559169"/>
              <a:gd name="connsiteY3" fmla="*/ 1231773 h 6858000"/>
              <a:gd name="connsiteX4" fmla="*/ 6465189 w 6559169"/>
              <a:gd name="connsiteY4" fmla="*/ 1254125 h 6858000"/>
              <a:gd name="connsiteX5" fmla="*/ 6484239 w 6559169"/>
              <a:gd name="connsiteY5" fmla="*/ 1278382 h 6858000"/>
              <a:gd name="connsiteX6" fmla="*/ 6501257 w 6559169"/>
              <a:gd name="connsiteY6" fmla="*/ 1304544 h 6858000"/>
              <a:gd name="connsiteX7" fmla="*/ 6516116 w 6559169"/>
              <a:gd name="connsiteY7" fmla="*/ 1332484 h 6858000"/>
              <a:gd name="connsiteX8" fmla="*/ 6528816 w 6559169"/>
              <a:gd name="connsiteY8" fmla="*/ 1361694 h 6858000"/>
              <a:gd name="connsiteX9" fmla="*/ 6539357 w 6559169"/>
              <a:gd name="connsiteY9" fmla="*/ 1392301 h 6858000"/>
              <a:gd name="connsiteX10" fmla="*/ 6547739 w 6559169"/>
              <a:gd name="connsiteY10" fmla="*/ 1423797 h 6858000"/>
              <a:gd name="connsiteX11" fmla="*/ 6553962 w 6559169"/>
              <a:gd name="connsiteY11" fmla="*/ 1456182 h 6858000"/>
              <a:gd name="connsiteX12" fmla="*/ 6557772 w 6559169"/>
              <a:gd name="connsiteY12" fmla="*/ 1489202 h 6858000"/>
              <a:gd name="connsiteX13" fmla="*/ 6559169 w 6559169"/>
              <a:gd name="connsiteY13" fmla="*/ 1522476 h 6858000"/>
              <a:gd name="connsiteX14" fmla="*/ 6558281 w 6559169"/>
              <a:gd name="connsiteY14" fmla="*/ 1556004 h 6858000"/>
              <a:gd name="connsiteX15" fmla="*/ 6554978 w 6559169"/>
              <a:gd name="connsiteY15" fmla="*/ 1589532 h 6858000"/>
              <a:gd name="connsiteX16" fmla="*/ 6549263 w 6559169"/>
              <a:gd name="connsiteY16" fmla="*/ 1622679 h 6858000"/>
              <a:gd name="connsiteX17" fmla="*/ 6541008 w 6559169"/>
              <a:gd name="connsiteY17" fmla="*/ 1655445 h 6858000"/>
              <a:gd name="connsiteX18" fmla="*/ 6530213 w 6559169"/>
              <a:gd name="connsiteY18" fmla="*/ 1687449 h 6858000"/>
              <a:gd name="connsiteX19" fmla="*/ 6516878 w 6559169"/>
              <a:gd name="connsiteY19" fmla="*/ 1718691 h 6858000"/>
              <a:gd name="connsiteX20" fmla="*/ 6501511 w 6559169"/>
              <a:gd name="connsiteY20" fmla="*/ 1747520 h 6858000"/>
              <a:gd name="connsiteX21" fmla="*/ 6484112 w 6559169"/>
              <a:gd name="connsiteY21" fmla="*/ 1774444 h 6858000"/>
              <a:gd name="connsiteX22" fmla="*/ 6464808 w 6559169"/>
              <a:gd name="connsiteY22" fmla="*/ 1799082 h 6858000"/>
              <a:gd name="connsiteX23" fmla="*/ 6443853 w 6559169"/>
              <a:gd name="connsiteY23" fmla="*/ 1821180 h 6858000"/>
              <a:gd name="connsiteX24" fmla="*/ 6421120 w 6559169"/>
              <a:gd name="connsiteY24" fmla="*/ 1840865 h 6858000"/>
              <a:gd name="connsiteX25" fmla="*/ 0 w 6559169"/>
              <a:gd name="connsiteY25" fmla="*/ 6858000 h 6858000"/>
              <a:gd name="connsiteX26" fmla="*/ 0 w 6559169"/>
              <a:gd name="connsiteY26" fmla="*/ 4627499 h 6858000"/>
              <a:gd name="connsiteX27" fmla="*/ 3863086 w 6559169"/>
              <a:gd name="connsiteY27" fmla="*/ 15264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9169" h="6858000">
                <a:moveTo>
                  <a:pt x="1955927" y="0"/>
                </a:moveTo>
                <a:lnTo>
                  <a:pt x="4870196" y="0"/>
                </a:lnTo>
                <a:lnTo>
                  <a:pt x="6421120" y="1211834"/>
                </a:lnTo>
                <a:lnTo>
                  <a:pt x="6444234" y="1231773"/>
                </a:lnTo>
                <a:lnTo>
                  <a:pt x="6465189" y="1254125"/>
                </a:lnTo>
                <a:lnTo>
                  <a:pt x="6484239" y="1278382"/>
                </a:lnTo>
                <a:lnTo>
                  <a:pt x="6501257" y="1304544"/>
                </a:lnTo>
                <a:lnTo>
                  <a:pt x="6516116" y="1332484"/>
                </a:lnTo>
                <a:lnTo>
                  <a:pt x="6528816" y="1361694"/>
                </a:lnTo>
                <a:lnTo>
                  <a:pt x="6539357" y="1392301"/>
                </a:lnTo>
                <a:lnTo>
                  <a:pt x="6547739" y="1423797"/>
                </a:lnTo>
                <a:lnTo>
                  <a:pt x="6553962" y="1456182"/>
                </a:lnTo>
                <a:lnTo>
                  <a:pt x="6557772" y="1489202"/>
                </a:lnTo>
                <a:lnTo>
                  <a:pt x="6559169" y="1522476"/>
                </a:lnTo>
                <a:lnTo>
                  <a:pt x="6558281" y="1556004"/>
                </a:lnTo>
                <a:lnTo>
                  <a:pt x="6554978" y="1589532"/>
                </a:lnTo>
                <a:lnTo>
                  <a:pt x="6549263" y="1622679"/>
                </a:lnTo>
                <a:lnTo>
                  <a:pt x="6541008" y="1655445"/>
                </a:lnTo>
                <a:lnTo>
                  <a:pt x="6530213" y="1687449"/>
                </a:lnTo>
                <a:lnTo>
                  <a:pt x="6516878" y="1718691"/>
                </a:lnTo>
                <a:lnTo>
                  <a:pt x="6501511" y="1747520"/>
                </a:lnTo>
                <a:lnTo>
                  <a:pt x="6484112" y="1774444"/>
                </a:lnTo>
                <a:lnTo>
                  <a:pt x="6464808" y="1799082"/>
                </a:lnTo>
                <a:lnTo>
                  <a:pt x="6443853" y="1821180"/>
                </a:lnTo>
                <a:lnTo>
                  <a:pt x="6421120" y="1840865"/>
                </a:lnTo>
                <a:lnTo>
                  <a:pt x="0" y="6858000"/>
                </a:lnTo>
                <a:lnTo>
                  <a:pt x="0" y="4627499"/>
                </a:lnTo>
                <a:lnTo>
                  <a:pt x="3863086" y="1526413"/>
                </a:lnTo>
                <a:close/>
              </a:path>
            </a:pathLst>
          </a:custGeom>
          <a:solidFill>
            <a:schemeClr val="bg1">
              <a:alpha val="20000"/>
            </a:schemeClr>
          </a:solidFill>
          <a:ln w="0">
            <a:solidFill>
              <a:schemeClr val="bg1">
                <a:alpha val="0"/>
              </a:schemeClr>
            </a:solidFill>
          </a:ln>
        </p:spPr>
        <p:txBody>
          <a:bodyPr wrap="square">
            <a:noAutofit/>
          </a:bodyPr>
          <a:lstStyle>
            <a:lvl1pPr marL="0" indent="0">
              <a:buNone/>
              <a:defRPr sz="100">
                <a:noFill/>
              </a:defRPr>
            </a:lvl1pPr>
          </a:lstStyle>
          <a:p>
            <a:pPr lvl="0"/>
            <a:r>
              <a:rPr lang="en-GB"/>
              <a:t>.</a:t>
            </a:r>
          </a:p>
        </p:txBody>
      </p:sp>
      <p:sp>
        <p:nvSpPr>
          <p:cNvPr id="2" name="Title 1"/>
          <p:cNvSpPr>
            <a:spLocks noGrp="1"/>
          </p:cNvSpPr>
          <p:nvPr>
            <p:ph type="ctrTitle" hasCustomPrompt="1"/>
          </p:nvPr>
        </p:nvSpPr>
        <p:spPr bwMode="white">
          <a:xfrm>
            <a:off x="6274799" y="3092400"/>
            <a:ext cx="5198400" cy="2324150"/>
          </a:xfrm>
          <a:prstGeom prst="rect">
            <a:avLst/>
          </a:prstGeom>
        </p:spPr>
        <p:txBody>
          <a:bodyPr anchor="t" anchorCtr="0"/>
          <a:lstStyle>
            <a:lvl1pPr algn="l">
              <a:lnSpc>
                <a:spcPct val="90000"/>
              </a:lnSpc>
              <a:defRPr sz="5400">
                <a:solidFill>
                  <a:schemeClr val="bg1"/>
                </a:solidFill>
              </a:defRPr>
            </a:lvl1pPr>
          </a:lstStyle>
          <a:p>
            <a:r>
              <a:rPr lang="en-GB"/>
              <a:t>Click to add title max three lines</a:t>
            </a:r>
          </a:p>
        </p:txBody>
      </p:sp>
      <p:sp>
        <p:nvSpPr>
          <p:cNvPr id="3" name="Subtitle 2"/>
          <p:cNvSpPr>
            <a:spLocks noGrp="1"/>
          </p:cNvSpPr>
          <p:nvPr>
            <p:ph type="subTitle" idx="1" hasCustomPrompt="1"/>
          </p:nvPr>
        </p:nvSpPr>
        <p:spPr bwMode="white">
          <a:xfrm>
            <a:off x="6275388" y="2419502"/>
            <a:ext cx="5198400" cy="411100"/>
          </a:xfrm>
        </p:spPr>
        <p:txBody>
          <a:bodyPr anchor="b" anchorCtr="0"/>
          <a:lstStyle>
            <a:lvl1pPr marL="0" indent="0" algn="l">
              <a:spcBef>
                <a:spcPts val="0"/>
              </a:spcBef>
              <a:buFont typeface="Arial" panose="020B0604020202020204" pitchFamily="34" charset="0"/>
              <a:buChar char="​"/>
              <a:defRPr sz="1600" b="0" cap="all">
                <a:solidFill>
                  <a:schemeClr val="bg1"/>
                </a:solidFill>
                <a:latin typeface="+mn-lt"/>
              </a:defRPr>
            </a:lvl1pPr>
            <a:lvl2pPr marL="0" indent="0" algn="l">
              <a:buFont typeface="Arial" panose="020B0604020202020204" pitchFamily="34" charset="0"/>
              <a:buChar char="​"/>
              <a:defRPr sz="2000" b="0" cap="all">
                <a:solidFill>
                  <a:schemeClr val="bg1"/>
                </a:solidFill>
                <a:latin typeface="+mn-lt"/>
              </a:defRPr>
            </a:lvl2pPr>
            <a:lvl3pPr marL="0" indent="0" algn="l">
              <a:buFont typeface="Arial" panose="020B0604020202020204" pitchFamily="34" charset="0"/>
              <a:buChar char="​"/>
              <a:defRPr sz="2000" b="0" cap="all">
                <a:solidFill>
                  <a:schemeClr val="bg1"/>
                </a:solidFill>
                <a:latin typeface="+mn-lt"/>
              </a:defRPr>
            </a:lvl3pPr>
            <a:lvl4pPr marL="0" indent="0" algn="l">
              <a:buFont typeface="Arial" panose="020B0604020202020204" pitchFamily="34" charset="0"/>
              <a:buChar char="​"/>
              <a:defRPr sz="2000" b="0" cap="all">
                <a:solidFill>
                  <a:schemeClr val="bg1"/>
                </a:solidFill>
                <a:latin typeface="+mn-lt"/>
              </a:defRPr>
            </a:lvl4pPr>
            <a:lvl5pPr marL="0" indent="0" algn="l">
              <a:buFont typeface="Arial" panose="020B0604020202020204" pitchFamily="34" charset="0"/>
              <a:buChar char="​"/>
              <a:defRPr sz="2000" b="0" cap="all">
                <a:solidFill>
                  <a:schemeClr val="bg1"/>
                </a:solidFill>
                <a:latin typeface="+mn-lt"/>
              </a:defRPr>
            </a:lvl5pPr>
            <a:lvl6pPr marL="0" indent="0" algn="l">
              <a:buFont typeface="Arial" panose="020B0604020202020204" pitchFamily="34" charset="0"/>
              <a:buChar char="​"/>
              <a:defRPr sz="2000" b="0" cap="all">
                <a:solidFill>
                  <a:schemeClr val="bg1"/>
                </a:solidFill>
                <a:latin typeface="+mn-lt"/>
              </a:defRPr>
            </a:lvl6pPr>
            <a:lvl7pPr marL="0" indent="0" algn="l">
              <a:buFont typeface="Arial" panose="020B0604020202020204" pitchFamily="34" charset="0"/>
              <a:buChar char="​"/>
              <a:defRPr sz="2000" b="0" cap="all">
                <a:solidFill>
                  <a:schemeClr val="bg1"/>
                </a:solidFill>
                <a:latin typeface="+mn-lt"/>
              </a:defRPr>
            </a:lvl7pPr>
            <a:lvl8pPr marL="0" indent="0" algn="l">
              <a:buFont typeface="Arial" panose="020B0604020202020204" pitchFamily="34" charset="0"/>
              <a:buChar char="​"/>
              <a:defRPr sz="2000" b="0" cap="all">
                <a:solidFill>
                  <a:schemeClr val="bg1"/>
                </a:solidFill>
                <a:latin typeface="+mn-lt"/>
              </a:defRPr>
            </a:lvl8pPr>
            <a:lvl9pPr marL="0" indent="0" algn="l">
              <a:buFont typeface="Arial" panose="020B0604020202020204" pitchFamily="34" charset="0"/>
              <a:buChar char="​"/>
              <a:defRPr sz="2000" b="0" cap="all">
                <a:solidFill>
                  <a:schemeClr val="bg1"/>
                </a:solidFill>
                <a:latin typeface="+mn-lt"/>
              </a:defRPr>
            </a:lvl9pPr>
          </a:lstStyle>
          <a:p>
            <a:r>
              <a:rPr lang="en-GB"/>
              <a:t>Click to add subtitle max one line</a:t>
            </a:r>
          </a:p>
        </p:txBody>
      </p:sp>
      <p:sp>
        <p:nvSpPr>
          <p:cNvPr id="8" name="Text Placeholder Presenter">
            <a:extLst>
              <a:ext uri="{FF2B5EF4-FFF2-40B4-BE49-F238E27FC236}">
                <a16:creationId xmlns:a16="http://schemas.microsoft.com/office/drawing/2014/main" id="{7B9E5E59-6D84-42DF-806F-87CA2817A50A}"/>
              </a:ext>
            </a:extLst>
          </p:cNvPr>
          <p:cNvSpPr>
            <a:spLocks noGrp="1"/>
          </p:cNvSpPr>
          <p:nvPr>
            <p:ph type="body" sz="quarter" idx="18" hasCustomPrompt="1"/>
          </p:nvPr>
        </p:nvSpPr>
        <p:spPr bwMode="white">
          <a:xfrm>
            <a:off x="8341636" y="5804440"/>
            <a:ext cx="1707203" cy="180000"/>
          </a:xfrm>
        </p:spPr>
        <p:txBody>
          <a:bodyPr anchor="b" anchorCtr="0"/>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Presenter</a:t>
            </a:r>
          </a:p>
        </p:txBody>
      </p:sp>
      <p:sp>
        <p:nvSpPr>
          <p:cNvPr id="20" name="Text Placeholder job">
            <a:extLst>
              <a:ext uri="{FF2B5EF4-FFF2-40B4-BE49-F238E27FC236}">
                <a16:creationId xmlns:a16="http://schemas.microsoft.com/office/drawing/2014/main" id="{19B87F5A-E9F5-4031-B74D-17E6F015B3AC}"/>
              </a:ext>
            </a:extLst>
          </p:cNvPr>
          <p:cNvSpPr>
            <a:spLocks noGrp="1"/>
          </p:cNvSpPr>
          <p:nvPr>
            <p:ph type="body" sz="quarter" idx="19" hasCustomPrompt="1"/>
          </p:nvPr>
        </p:nvSpPr>
        <p:spPr bwMode="white">
          <a:xfrm>
            <a:off x="8341636" y="6006341"/>
            <a:ext cx="1707203" cy="180000"/>
          </a:xfrm>
        </p:spPr>
        <p:txBody>
          <a:bodyPr/>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Job title</a:t>
            </a:r>
          </a:p>
        </p:txBody>
      </p:sp>
      <p:sp>
        <p:nvSpPr>
          <p:cNvPr id="22" name="Date Placeholder 1">
            <a:extLst>
              <a:ext uri="{FF2B5EF4-FFF2-40B4-BE49-F238E27FC236}">
                <a16:creationId xmlns:a16="http://schemas.microsoft.com/office/drawing/2014/main" id="{305B5A72-416F-4049-BC1D-3DDE7934AB5A}"/>
              </a:ext>
            </a:extLst>
          </p:cNvPr>
          <p:cNvSpPr>
            <a:spLocks noGrp="1"/>
          </p:cNvSpPr>
          <p:nvPr>
            <p:ph type="dt" sz="half" idx="2"/>
          </p:nvPr>
        </p:nvSpPr>
        <p:spPr bwMode="white">
          <a:xfrm>
            <a:off x="6274799" y="5804440"/>
            <a:ext cx="1629681" cy="200120"/>
          </a:xfrm>
          <a:prstGeom prst="rect">
            <a:avLst/>
          </a:prstGeom>
        </p:spPr>
        <p:txBody>
          <a:bodyPr vert="horz" lIns="0" tIns="0" rIns="0" bIns="0" rtlCol="0" anchor="b" anchorCtr="0"/>
          <a:lstStyle>
            <a:lvl1pPr algn="l">
              <a:defRPr sz="1000">
                <a:solidFill>
                  <a:schemeClr val="bg1"/>
                </a:solidFill>
              </a:defRPr>
            </a:lvl1pPr>
          </a:lstStyle>
          <a:p>
            <a:endParaRPr lang="en-GB"/>
          </a:p>
        </p:txBody>
      </p:sp>
      <p:pic>
        <p:nvPicPr>
          <p:cNvPr id="14" name="Logo">
            <a:extLst>
              <a:ext uri="{FF2B5EF4-FFF2-40B4-BE49-F238E27FC236}">
                <a16:creationId xmlns:a16="http://schemas.microsoft.com/office/drawing/2014/main" id="{3C594A5D-876E-EB42-BB11-3C95B5963F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608802" y="576000"/>
            <a:ext cx="1622160" cy="480640"/>
          </a:xfrm>
          <a:prstGeom prst="rect">
            <a:avLst/>
          </a:prstGeom>
        </p:spPr>
      </p:pic>
    </p:spTree>
    <p:extLst>
      <p:ext uri="{BB962C8B-B14F-4D97-AF65-F5344CB8AC3E}">
        <p14:creationId xmlns:p14="http://schemas.microsoft.com/office/powerpoint/2010/main" val="3308183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522C9E08-79C0-4A59-AAFD-26C73B6C558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9" name="Picture Placeholder 7">
            <a:extLst>
              <a:ext uri="{FF2B5EF4-FFF2-40B4-BE49-F238E27FC236}">
                <a16:creationId xmlns:a16="http://schemas.microsoft.com/office/drawing/2014/main" id="{4488DBB6-D429-4BF9-8595-D8E499607FAE}"/>
              </a:ext>
            </a:extLst>
          </p:cNvPr>
          <p:cNvSpPr>
            <a:spLocks noGrp="1"/>
          </p:cNvSpPr>
          <p:nvPr>
            <p:ph type="pic" sz="quarter" idx="13" hasCustomPrompt="1"/>
          </p:nvPr>
        </p:nvSpPr>
        <p:spPr>
          <a:xfrm>
            <a:off x="0" y="-1"/>
            <a:ext cx="12193200" cy="6861600"/>
          </a:xfrm>
          <a:solidFill>
            <a:schemeClr val="accent6"/>
          </a:solidFill>
        </p:spPr>
        <p:txBody>
          <a:bodyPr lIns="0" tIns="72000" rIns="72000"/>
          <a:lstStyle>
            <a:lvl1pPr marL="0" indent="0" algn="r">
              <a:lnSpc>
                <a:spcPct val="100000"/>
              </a:lnSpc>
              <a:spcAft>
                <a:spcPts val="0"/>
              </a:spcAft>
              <a:buNone/>
              <a:defRPr sz="1600">
                <a:solidFill>
                  <a:schemeClr val="bg1"/>
                </a:solidFill>
              </a:defRPr>
            </a:lvl1pPr>
          </a:lstStyle>
          <a:p>
            <a:r>
              <a:rPr lang="en-GB"/>
              <a:t>Click on frame and insert picture using the Insert tab – Pictures. </a:t>
            </a:r>
            <a:br>
              <a:rPr lang="en-GB"/>
            </a:br>
            <a:r>
              <a:rPr lang="en-GB"/>
              <a:t>Or insert from Templafy Image.</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bwMode="white">
          <a:xfrm>
            <a:off x="720000" y="360000"/>
            <a:ext cx="10753200" cy="1098000"/>
          </a:xfrm>
          <a:prstGeom prst="rect">
            <a:avLst/>
          </a:prstGeom>
        </p:spPr>
        <p:txBody>
          <a:bodyPr anchor="t" anchorCtr="0"/>
          <a:lstStyle>
            <a:lvl1pPr>
              <a:defRPr>
                <a:solidFill>
                  <a:schemeClr val="bg1"/>
                </a:solidFill>
              </a:defRPr>
            </a:lvl1pPr>
          </a:lstStyle>
          <a:p>
            <a:r>
              <a:rPr lang="en-GB"/>
              <a:t>Click to add title max two lines</a:t>
            </a:r>
          </a:p>
        </p:txBody>
      </p:sp>
      <p:pic>
        <p:nvPicPr>
          <p:cNvPr id="15" name="Logo">
            <a:extLst>
              <a:ext uri="{FF2B5EF4-FFF2-40B4-BE49-F238E27FC236}">
                <a16:creationId xmlns:a16="http://schemas.microsoft.com/office/drawing/2014/main" id="{CB9C8BB1-E5F2-0709-C229-11C9E0C229D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Tree>
    <p:extLst>
      <p:ext uri="{BB962C8B-B14F-4D97-AF65-F5344CB8AC3E}">
        <p14:creationId xmlns:p14="http://schemas.microsoft.com/office/powerpoint/2010/main" val="1363594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34AF73D-5AD6-4E7D-94C1-3C84B71A5966}"/>
              </a:ext>
            </a:extLst>
          </p:cNvPr>
          <p:cNvSpPr/>
          <p:nvPr userDrawn="1"/>
        </p:nvSpPr>
        <p:spPr>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7" name="Media Placeholder 6">
            <a:extLst>
              <a:ext uri="{FF2B5EF4-FFF2-40B4-BE49-F238E27FC236}">
                <a16:creationId xmlns:a16="http://schemas.microsoft.com/office/drawing/2014/main" id="{51A4C0A7-AB99-4E3D-B758-B076BBF68FF0}"/>
              </a:ext>
            </a:extLst>
          </p:cNvPr>
          <p:cNvSpPr>
            <a:spLocks noGrp="1"/>
          </p:cNvSpPr>
          <p:nvPr>
            <p:ph type="media" sz="quarter" idx="25" hasCustomPrompt="1"/>
          </p:nvPr>
        </p:nvSpPr>
        <p:spPr>
          <a:xfrm>
            <a:off x="0" y="0"/>
            <a:ext cx="12192000" cy="6858000"/>
          </a:xfrm>
        </p:spPr>
        <p:txBody>
          <a:bodyPr tIns="504000" anchor="ctr" anchorCtr="0"/>
          <a:lstStyle>
            <a:lvl1pPr marL="0" indent="0" algn="ctr">
              <a:buNone/>
              <a:defRPr>
                <a:solidFill>
                  <a:schemeClr val="bg1"/>
                </a:solidFill>
              </a:defRPr>
            </a:lvl1pPr>
          </a:lstStyle>
          <a:p>
            <a:r>
              <a:rPr lang="en-GB"/>
              <a:t>Click icon to add video</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bwMode="white">
          <a:xfrm>
            <a:off x="720000" y="360000"/>
            <a:ext cx="10753200" cy="1098000"/>
          </a:xfrm>
          <a:prstGeom prst="rect">
            <a:avLst/>
          </a:prstGeom>
        </p:spPr>
        <p:txBody>
          <a:bodyPr anchor="t" anchorCtr="0"/>
          <a:lstStyle>
            <a:lvl1pPr>
              <a:defRPr>
                <a:solidFill>
                  <a:schemeClr val="bg1"/>
                </a:solidFill>
              </a:defRPr>
            </a:lvl1pPr>
          </a:lstStyle>
          <a:p>
            <a:r>
              <a:rPr lang="en-GB"/>
              <a:t>Click to add title max two lines</a:t>
            </a:r>
          </a:p>
        </p:txBody>
      </p:sp>
      <p:pic>
        <p:nvPicPr>
          <p:cNvPr id="9" name="Logo">
            <a:extLst>
              <a:ext uri="{FF2B5EF4-FFF2-40B4-BE49-F238E27FC236}">
                <a16:creationId xmlns:a16="http://schemas.microsoft.com/office/drawing/2014/main" id="{85DA4607-8FDC-9C8F-D259-4C2C8224DC5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Tree>
    <p:extLst>
      <p:ext uri="{BB962C8B-B14F-4D97-AF65-F5344CB8AC3E}">
        <p14:creationId xmlns:p14="http://schemas.microsoft.com/office/powerpoint/2010/main" val="1213335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port: 3 content A">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0E1BE5-762C-4CF0-9095-7C8A75C30435}"/>
              </a:ext>
            </a:extLst>
          </p:cNvPr>
          <p:cNvSpPr>
            <a:spLocks noGrp="1"/>
          </p:cNvSpPr>
          <p:nvPr>
            <p:ph type="title" hasCustomPrompt="1"/>
          </p:nvPr>
        </p:nvSpPr>
        <p:spPr>
          <a:xfrm>
            <a:off x="720000" y="360000"/>
            <a:ext cx="5194800" cy="1080000"/>
          </a:xfrm>
          <a:prstGeom prst="rect">
            <a:avLst/>
          </a:prstGeom>
        </p:spPr>
        <p:txBody>
          <a:bodyPr/>
          <a:lstStyle>
            <a:lvl1pPr>
              <a:lnSpc>
                <a:spcPct val="100000"/>
              </a:lnSpc>
              <a:defRPr sz="2400">
                <a:solidFill>
                  <a:schemeClr val="tx2"/>
                </a:solidFill>
              </a:defRPr>
            </a:lvl1pPr>
          </a:lstStyle>
          <a:p>
            <a:r>
              <a:rPr lang="en-GB"/>
              <a:t>Click to add title max three lines</a:t>
            </a:r>
          </a:p>
        </p:txBody>
      </p:sp>
      <p:sp>
        <p:nvSpPr>
          <p:cNvPr id="3" name="Content Placeholder 2"/>
          <p:cNvSpPr>
            <a:spLocks noGrp="1"/>
          </p:cNvSpPr>
          <p:nvPr>
            <p:ph idx="1" hasCustomPrompt="1"/>
          </p:nvPr>
        </p:nvSpPr>
        <p:spPr>
          <a:xfrm>
            <a:off x="720000" y="2160000"/>
            <a:ext cx="2419200" cy="3618000"/>
          </a:xfrm>
        </p:spPr>
        <p:txBody>
          <a:bodyPr/>
          <a:lstStyle>
            <a:lvl1pPr>
              <a:defRPr/>
            </a:lvl1pPr>
            <a:lvl5pPr>
              <a:defRPr/>
            </a:lvl5pPr>
            <a:lvl9pPr>
              <a:defRPr sz="4000">
                <a:solidFill>
                  <a:schemeClr val="tx2"/>
                </a:solidFill>
              </a:defRPr>
            </a:lvl9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99200" y="2160000"/>
            <a:ext cx="2419200" cy="3618000"/>
          </a:xfrm>
        </p:spPr>
        <p:txBody>
          <a:bodyPr/>
          <a:lstStyle>
            <a:lvl1pPr>
              <a:defRPr/>
            </a:lvl1pPr>
            <a:lvl5pPr>
              <a:defRPr/>
            </a:lvl5pPr>
            <a:lvl9pPr>
              <a:defRPr sz="4000">
                <a:solidFill>
                  <a:schemeClr val="tx2"/>
                </a:solidFill>
              </a:defRPr>
            </a:lvl9pPr>
          </a:lstStyle>
          <a:p>
            <a:pPr lvl="0"/>
            <a:r>
              <a:rPr lang="en-GB" noProof="0"/>
              <a:t>Click to add text                                                                                                                            Enter +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6278400" y="2160000"/>
            <a:ext cx="5194800" cy="3618000"/>
          </a:xfrm>
        </p:spPr>
        <p:txBody>
          <a:bodyPr/>
          <a:lstStyle>
            <a:lvl1pPr>
              <a:defRPr/>
            </a:lvl1pPr>
            <a:lvl5pPr>
              <a:defRPr/>
            </a:lvl5pPr>
            <a:lvl9pPr>
              <a:defRPr sz="4000">
                <a:solidFill>
                  <a:schemeClr val="tx2"/>
                </a:solidFill>
              </a:defRPr>
            </a:lvl9pPr>
          </a:lstStyle>
          <a:p>
            <a:pPr lvl="0"/>
            <a:r>
              <a:rPr lang="en-GB" noProof="0"/>
              <a:t>Click to add text                                                                                                                            Enter +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5" name="Text Placeholder notes">
            <a:extLst>
              <a:ext uri="{FF2B5EF4-FFF2-40B4-BE49-F238E27FC236}">
                <a16:creationId xmlns:a16="http://schemas.microsoft.com/office/drawing/2014/main" id="{57B3B773-723D-4592-8EBF-DDFD4A792562}"/>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sp>
        <p:nvSpPr>
          <p:cNvPr id="9" name="Slide Number Placeholder 8">
            <a:extLst>
              <a:ext uri="{FF2B5EF4-FFF2-40B4-BE49-F238E27FC236}">
                <a16:creationId xmlns:a16="http://schemas.microsoft.com/office/drawing/2014/main" id="{1AC9A96C-BB2B-8D38-436A-B91C8BE4E3B8}"/>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6665106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60">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port: 3 content B">
    <p:bg>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53B7A75-A9EA-4270-99EC-B1A5501A3C48}"/>
              </a:ext>
            </a:extLst>
          </p:cNvPr>
          <p:cNvSpPr/>
          <p:nvPr userDrawn="1"/>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Green box">
            <a:extLst>
              <a:ext uri="{FF2B5EF4-FFF2-40B4-BE49-F238E27FC236}">
                <a16:creationId xmlns:a16="http://schemas.microsoft.com/office/drawing/2014/main" id="{84587216-E6B6-4E26-AE06-E24CE361B73C}"/>
              </a:ext>
            </a:extLst>
          </p:cNvPr>
          <p:cNvSpPr/>
          <p:nvPr userDrawn="1"/>
        </p:nvSpPr>
        <p:spPr>
          <a:xfrm>
            <a:off x="-1" y="-1"/>
            <a:ext cx="18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 name="Title 3">
            <a:extLst>
              <a:ext uri="{FF2B5EF4-FFF2-40B4-BE49-F238E27FC236}">
                <a16:creationId xmlns:a16="http://schemas.microsoft.com/office/drawing/2014/main" id="{CA0E1BE5-762C-4CF0-9095-7C8A75C30435}"/>
              </a:ext>
            </a:extLst>
          </p:cNvPr>
          <p:cNvSpPr>
            <a:spLocks noGrp="1"/>
          </p:cNvSpPr>
          <p:nvPr>
            <p:ph type="title" hasCustomPrompt="1"/>
          </p:nvPr>
        </p:nvSpPr>
        <p:spPr>
          <a:xfrm>
            <a:off x="720000" y="360000"/>
            <a:ext cx="5194800" cy="1080000"/>
          </a:xfrm>
          <a:prstGeom prst="rect">
            <a:avLst/>
          </a:prstGeom>
        </p:spPr>
        <p:txBody>
          <a:bodyPr/>
          <a:lstStyle>
            <a:lvl1pPr>
              <a:lnSpc>
                <a:spcPct val="100000"/>
              </a:lnSpc>
              <a:defRPr sz="2400">
                <a:solidFill>
                  <a:schemeClr val="tx1"/>
                </a:solidFill>
              </a:defRPr>
            </a:lvl1pPr>
          </a:lstStyle>
          <a:p>
            <a:r>
              <a:rPr lang="en-GB"/>
              <a:t>Click to add title max three lines</a:t>
            </a:r>
          </a:p>
        </p:txBody>
      </p:sp>
      <p:sp>
        <p:nvSpPr>
          <p:cNvPr id="3" name="Content Placeholder 2"/>
          <p:cNvSpPr>
            <a:spLocks noGrp="1"/>
          </p:cNvSpPr>
          <p:nvPr>
            <p:ph idx="1" hasCustomPrompt="1"/>
          </p:nvPr>
        </p:nvSpPr>
        <p:spPr>
          <a:xfrm>
            <a:off x="720000" y="2160000"/>
            <a:ext cx="5194800" cy="3618000"/>
          </a:xfrm>
        </p:spPr>
        <p:txBody>
          <a:bodyPr/>
          <a:lstStyle>
            <a:lvl1pPr>
              <a:defRPr/>
            </a:lvl1pPr>
            <a:lvl5pPr>
              <a:defRPr/>
            </a:lvl5pPr>
            <a:lvl9pPr>
              <a:defRPr sz="4000">
                <a:solidFill>
                  <a:schemeClr val="tx1"/>
                </a:solidFill>
              </a:defRPr>
            </a:lvl9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2160000"/>
            <a:ext cx="2419200" cy="3618000"/>
          </a:xfrm>
        </p:spPr>
        <p:txBody>
          <a:bodyPr/>
          <a:lstStyle>
            <a:lvl1pPr>
              <a:defRPr/>
            </a:lvl1pPr>
            <a:lvl5pPr>
              <a:defRPr/>
            </a:lvl5pPr>
            <a:lvl9pPr>
              <a:defRPr sz="4000">
                <a:solidFill>
                  <a:schemeClr val="tx1"/>
                </a:solidFill>
              </a:defRPr>
            </a:lvl9pPr>
          </a:lstStyle>
          <a:p>
            <a:pPr lvl="0"/>
            <a:r>
              <a:rPr lang="en-GB" noProof="0"/>
              <a:t>Click to add text                                                                                                                            Enter +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54000" y="2160000"/>
            <a:ext cx="2419200" cy="3618000"/>
          </a:xfrm>
        </p:spPr>
        <p:txBody>
          <a:bodyPr/>
          <a:lstStyle>
            <a:lvl1pPr>
              <a:defRPr/>
            </a:lvl1pPr>
            <a:lvl5pPr>
              <a:defRPr/>
            </a:lvl5pPr>
            <a:lvl9pPr>
              <a:defRPr sz="4000">
                <a:solidFill>
                  <a:schemeClr val="tx1"/>
                </a:solidFill>
              </a:defRPr>
            </a:lvl9pPr>
          </a:lstStyle>
          <a:p>
            <a:pPr lvl="0"/>
            <a:r>
              <a:rPr lang="en-GB" noProof="0"/>
              <a:t>Click to add text                                                                                                                            Enter + 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5" name="Text Placeholder notes">
            <a:extLst>
              <a:ext uri="{FF2B5EF4-FFF2-40B4-BE49-F238E27FC236}">
                <a16:creationId xmlns:a16="http://schemas.microsoft.com/office/drawing/2014/main" id="{C2555640-FC7B-4868-ABA3-78DF686A0E79}"/>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pic>
        <p:nvPicPr>
          <p:cNvPr id="19" name="Logo">
            <a:extLst>
              <a:ext uri="{FF2B5EF4-FFF2-40B4-BE49-F238E27FC236}">
                <a16:creationId xmlns:a16="http://schemas.microsoft.com/office/drawing/2014/main" id="{3360048B-B53C-5F69-0749-93D70278F0B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
        <p:nvSpPr>
          <p:cNvPr id="10" name="Slide Number Placeholder 9">
            <a:extLst>
              <a:ext uri="{FF2B5EF4-FFF2-40B4-BE49-F238E27FC236}">
                <a16:creationId xmlns:a16="http://schemas.microsoft.com/office/drawing/2014/main" id="{A0A1EE52-2FBA-DEED-0AA1-0F097CC967CE}"/>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8" name="TextBox 7">
            <a:extLst>
              <a:ext uri="{FF2B5EF4-FFF2-40B4-BE49-F238E27FC236}">
                <a16:creationId xmlns:a16="http://schemas.microsoft.com/office/drawing/2014/main" id="{E73C8E9B-6CFF-3CE0-6940-8B3E901FE5B4}"/>
              </a:ext>
            </a:extLst>
          </p:cNvPr>
          <p:cNvSpPr txBox="1"/>
          <p:nvPr userDrawn="1"/>
        </p:nvSpPr>
        <p:spPr>
          <a:xfrm>
            <a:off x="1285200" y="6475311"/>
            <a:ext cx="6096000" cy="138499"/>
          </a:xfrm>
          <a:prstGeom prst="rect">
            <a:avLst/>
          </a:prstGeom>
          <a:noFill/>
        </p:spPr>
        <p:txBody>
          <a:bodyPr wrap="square" lIns="0" tIns="0" rIns="0" bIns="0">
            <a:spAutoFit/>
          </a:bodyPr>
          <a:lstStyle/>
          <a:p>
            <a:r>
              <a:rPr lang="en-GB" sz="900">
                <a:solidFill>
                  <a:schemeClr val="tx1"/>
                </a:solidFill>
              </a:rPr>
              <a:t>© 2024 Ensemble Health Partners  |  Proprietary and Confidential </a:t>
            </a:r>
          </a:p>
        </p:txBody>
      </p:sp>
    </p:spTree>
    <p:extLst>
      <p:ext uri="{BB962C8B-B14F-4D97-AF65-F5344CB8AC3E}">
        <p14:creationId xmlns:p14="http://schemas.microsoft.com/office/powerpoint/2010/main" val="2553636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60">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port: 4 content and full picture">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522C9E08-79C0-4A59-AAFD-26C73B6C558B}"/>
              </a:ext>
            </a:extLst>
          </p:cNvPr>
          <p:cNvSpPr/>
          <p:nvPr userDrawn="1"/>
        </p:nvSpPr>
        <p:spPr>
          <a:xfrm>
            <a:off x="9618662" y="6065888"/>
            <a:ext cx="2574537" cy="795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Picture placeholder">
            <a:extLst>
              <a:ext uri="{FF2B5EF4-FFF2-40B4-BE49-F238E27FC236}">
                <a16:creationId xmlns:a16="http://schemas.microsoft.com/office/drawing/2014/main" id="{FA7365C2-37A2-47F0-962F-C3F3FBE420B9}"/>
              </a:ext>
            </a:extLst>
          </p:cNvPr>
          <p:cNvSpPr>
            <a:spLocks noGrp="1"/>
          </p:cNvSpPr>
          <p:nvPr>
            <p:ph type="pic" sz="quarter" idx="13" hasCustomPrompt="1"/>
          </p:nvPr>
        </p:nvSpPr>
        <p:spPr>
          <a:xfrm>
            <a:off x="0" y="-1"/>
            <a:ext cx="12193200" cy="6861600"/>
          </a:xfrm>
          <a:custGeom>
            <a:avLst/>
            <a:gdLst>
              <a:gd name="connsiteX0" fmla="*/ 179999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1440000 h 6861600"/>
              <a:gd name="connsiteX5" fmla="*/ 179999 w 12193200"/>
              <a:gd name="connsiteY5" fmla="*/ 14400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61600">
                <a:moveTo>
                  <a:pt x="179999" y="0"/>
                </a:moveTo>
                <a:lnTo>
                  <a:pt x="12193200" y="0"/>
                </a:lnTo>
                <a:lnTo>
                  <a:pt x="12193200" y="6861600"/>
                </a:lnTo>
                <a:lnTo>
                  <a:pt x="0" y="6861600"/>
                </a:lnTo>
                <a:lnTo>
                  <a:pt x="0" y="1440000"/>
                </a:lnTo>
                <a:lnTo>
                  <a:pt x="179999" y="1440000"/>
                </a:lnTo>
                <a:close/>
              </a:path>
            </a:pathLst>
          </a:custGeom>
          <a:solidFill>
            <a:schemeClr val="accent6"/>
          </a:solidFill>
        </p:spPr>
        <p:txBody>
          <a:bodyPr wrap="square" lIns="0" tIns="72000" rIns="72000">
            <a:noAutofit/>
          </a:bodyPr>
          <a:lstStyle>
            <a:lvl1pPr marL="0" indent="0" algn="r">
              <a:lnSpc>
                <a:spcPct val="100000"/>
              </a:lnSpc>
              <a:spcAft>
                <a:spcPts val="0"/>
              </a:spcAft>
              <a:buNone/>
              <a:defRPr sz="1600">
                <a:solidFill>
                  <a:schemeClr val="bg1"/>
                </a:solidFill>
              </a:defRPr>
            </a:lvl1pPr>
          </a:lstStyle>
          <a:p>
            <a:r>
              <a:rPr lang="en-GB"/>
              <a:t>Click on frame and insert picture using the Insert tab – Pictures. </a:t>
            </a:r>
            <a:br>
              <a:rPr lang="en-GB"/>
            </a:br>
            <a:r>
              <a:rPr lang="en-GB"/>
              <a:t>Or insert from Templafy Image.</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bwMode="white">
          <a:xfrm>
            <a:off x="720000" y="360000"/>
            <a:ext cx="5194800" cy="1080000"/>
          </a:xfrm>
          <a:prstGeom prst="rect">
            <a:avLst/>
          </a:prstGeom>
        </p:spPr>
        <p:txBody>
          <a:bodyPr/>
          <a:lstStyle>
            <a:lvl1pPr>
              <a:lnSpc>
                <a:spcPct val="100000"/>
              </a:lnSpc>
              <a:defRPr sz="2400">
                <a:solidFill>
                  <a:schemeClr val="bg1"/>
                </a:solidFill>
              </a:defRPr>
            </a:lvl1pPr>
          </a:lstStyle>
          <a:p>
            <a:r>
              <a:rPr lang="en-GB"/>
              <a:t>Click to add title max three lines</a:t>
            </a:r>
          </a:p>
        </p:txBody>
      </p:sp>
      <p:sp>
        <p:nvSpPr>
          <p:cNvPr id="11" name="Content Placeholder 2">
            <a:extLst>
              <a:ext uri="{FF2B5EF4-FFF2-40B4-BE49-F238E27FC236}">
                <a16:creationId xmlns:a16="http://schemas.microsoft.com/office/drawing/2014/main" id="{4047AEE5-BAC6-49BB-BB99-F77E98537498}"/>
              </a:ext>
            </a:extLst>
          </p:cNvPr>
          <p:cNvSpPr>
            <a:spLocks noGrp="1"/>
          </p:cNvSpPr>
          <p:nvPr>
            <p:ph idx="1" hasCustomPrompt="1"/>
          </p:nvPr>
        </p:nvSpPr>
        <p:spPr bwMode="white">
          <a:xfrm>
            <a:off x="720000" y="3247200"/>
            <a:ext cx="2419200" cy="253080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4000">
                <a:solidFill>
                  <a:schemeClr val="bg1"/>
                </a:solidFill>
              </a:defRPr>
            </a:lvl9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2" name="Content Placeholder 3">
            <a:extLst>
              <a:ext uri="{FF2B5EF4-FFF2-40B4-BE49-F238E27FC236}">
                <a16:creationId xmlns:a16="http://schemas.microsoft.com/office/drawing/2014/main" id="{B30BDDD2-552C-4371-9281-29C0B1798D62}"/>
              </a:ext>
            </a:extLst>
          </p:cNvPr>
          <p:cNvSpPr>
            <a:spLocks noGrp="1"/>
          </p:cNvSpPr>
          <p:nvPr>
            <p:ph sz="half" idx="2" hasCustomPrompt="1"/>
          </p:nvPr>
        </p:nvSpPr>
        <p:spPr bwMode="white">
          <a:xfrm>
            <a:off x="3498000" y="3247200"/>
            <a:ext cx="2419200" cy="253080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4000">
                <a:solidFill>
                  <a:schemeClr val="bg1"/>
                </a:solidFill>
              </a:defRPr>
            </a:lvl9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3" name="Content Placeholder 4">
            <a:extLst>
              <a:ext uri="{FF2B5EF4-FFF2-40B4-BE49-F238E27FC236}">
                <a16:creationId xmlns:a16="http://schemas.microsoft.com/office/drawing/2014/main" id="{C91B5922-FBFD-4061-AE7F-DA334B0A8B82}"/>
              </a:ext>
            </a:extLst>
          </p:cNvPr>
          <p:cNvSpPr>
            <a:spLocks noGrp="1"/>
          </p:cNvSpPr>
          <p:nvPr>
            <p:ph sz="quarter" idx="25" hasCustomPrompt="1"/>
          </p:nvPr>
        </p:nvSpPr>
        <p:spPr bwMode="white">
          <a:xfrm>
            <a:off x="9054000" y="3247200"/>
            <a:ext cx="2419200" cy="253080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4000">
                <a:solidFill>
                  <a:schemeClr val="bg1"/>
                </a:solidFill>
              </a:defRPr>
            </a:lvl9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4" name="Content Placeholder 10">
            <a:extLst>
              <a:ext uri="{FF2B5EF4-FFF2-40B4-BE49-F238E27FC236}">
                <a16:creationId xmlns:a16="http://schemas.microsoft.com/office/drawing/2014/main" id="{9DC59DDE-D076-45B7-9CEA-E5C26AA18A32}"/>
              </a:ext>
            </a:extLst>
          </p:cNvPr>
          <p:cNvSpPr>
            <a:spLocks noGrp="1"/>
          </p:cNvSpPr>
          <p:nvPr>
            <p:ph sz="quarter" idx="14" hasCustomPrompt="1"/>
          </p:nvPr>
        </p:nvSpPr>
        <p:spPr bwMode="white">
          <a:xfrm>
            <a:off x="6278400" y="3247200"/>
            <a:ext cx="2419200" cy="253080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4000">
                <a:solidFill>
                  <a:schemeClr val="bg1"/>
                </a:solidFill>
              </a:defRPr>
            </a:lvl9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pic>
        <p:nvPicPr>
          <p:cNvPr id="15" name="Logo">
            <a:extLst>
              <a:ext uri="{FF2B5EF4-FFF2-40B4-BE49-F238E27FC236}">
                <a16:creationId xmlns:a16="http://schemas.microsoft.com/office/drawing/2014/main" id="{F4B3E4E7-C3E2-6547-E1EE-2E5EF4F2990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
        <p:nvSpPr>
          <p:cNvPr id="4" name="Slide Number Placeholder 8">
            <a:extLst>
              <a:ext uri="{FF2B5EF4-FFF2-40B4-BE49-F238E27FC236}">
                <a16:creationId xmlns:a16="http://schemas.microsoft.com/office/drawing/2014/main" id="{639D5F61-A00B-D97F-0D0B-0DE837DC2665}"/>
              </a:ext>
            </a:extLst>
          </p:cNvPr>
          <p:cNvSpPr>
            <a:spLocks noGrp="1"/>
          </p:cNvSpPr>
          <p:nvPr>
            <p:ph type="sldNum" sz="quarter" idx="4"/>
          </p:nvPr>
        </p:nvSpPr>
        <p:spPr>
          <a:xfrm>
            <a:off x="720000" y="6483120"/>
            <a:ext cx="370800" cy="108000"/>
          </a:xfrm>
          <a:prstGeom prst="rect">
            <a:avLst/>
          </a:prstGeom>
        </p:spPr>
        <p:txBody>
          <a:bodyPr vert="horz" lIns="0" tIns="0" rIns="0" bIns="0" rtlCol="0" anchor="ctr" anchorCtr="0"/>
          <a:lstStyle>
            <a:lvl1pPr algn="l">
              <a:defRPr sz="1200">
                <a:solidFill>
                  <a:schemeClr val="bg1"/>
                </a:solidFill>
              </a:defRPr>
            </a:lvl1pPr>
          </a:lstStyle>
          <a:p>
            <a:fld id="{23AA811B-2EBD-4900-905E-5BE206449611}" type="slidenum">
              <a:rPr lang="en-GB" smtClean="0"/>
              <a:pPr/>
              <a:t>‹#›</a:t>
            </a:fld>
            <a:endParaRPr lang="en-GB"/>
          </a:p>
        </p:txBody>
      </p:sp>
      <p:sp>
        <p:nvSpPr>
          <p:cNvPr id="5" name="TextBox 4">
            <a:extLst>
              <a:ext uri="{FF2B5EF4-FFF2-40B4-BE49-F238E27FC236}">
                <a16:creationId xmlns:a16="http://schemas.microsoft.com/office/drawing/2014/main" id="{0F986204-155A-0C02-07F2-27CD018772AF}"/>
              </a:ext>
            </a:extLst>
          </p:cNvPr>
          <p:cNvSpPr txBox="1"/>
          <p:nvPr userDrawn="1"/>
        </p:nvSpPr>
        <p:spPr>
          <a:xfrm>
            <a:off x="1285200" y="6475311"/>
            <a:ext cx="6096000" cy="138499"/>
          </a:xfrm>
          <a:prstGeom prst="rect">
            <a:avLst/>
          </a:prstGeom>
          <a:noFill/>
        </p:spPr>
        <p:txBody>
          <a:bodyPr wrap="square" lIns="0" tIns="0" rIns="0" bIns="0">
            <a:spAutoFit/>
          </a:bodyPr>
          <a:lstStyle/>
          <a:p>
            <a:r>
              <a:rPr lang="en-GB" sz="900">
                <a:solidFill>
                  <a:schemeClr val="bg1"/>
                </a:solidFill>
              </a:rPr>
              <a:t>© 2024 Ensemble Health Partners  |  Proprietary and Confidential </a:t>
            </a:r>
          </a:p>
        </p:txBody>
      </p:sp>
    </p:spTree>
    <p:extLst>
      <p:ext uri="{BB962C8B-B14F-4D97-AF65-F5344CB8AC3E}">
        <p14:creationId xmlns:p14="http://schemas.microsoft.com/office/powerpoint/2010/main" val="3846201985"/>
      </p:ext>
    </p:extLst>
  </p:cSld>
  <p:clrMapOvr>
    <a:masterClrMapping/>
  </p:clrMapOvr>
  <p:extLst>
    <p:ext uri="{DCECCB84-F9BA-43D5-87BE-67443E8EF086}">
      <p15:sldGuideLst xmlns:p15="http://schemas.microsoft.com/office/powerpoint/2012/main">
        <p15:guide id="1" orient="horz" pos="2042">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content and full picture">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522C9E08-79C0-4A59-AAFD-26C73B6C558B}"/>
              </a:ext>
            </a:extLst>
          </p:cNvPr>
          <p:cNvSpPr/>
          <p:nvPr userDrawn="1"/>
        </p:nvSpPr>
        <p:spPr>
          <a:xfrm>
            <a:off x="0" y="-1"/>
            <a:ext cx="12193200" cy="6861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Picture Placeholder 15">
            <a:extLst>
              <a:ext uri="{FF2B5EF4-FFF2-40B4-BE49-F238E27FC236}">
                <a16:creationId xmlns:a16="http://schemas.microsoft.com/office/drawing/2014/main" id="{FA7365C2-37A2-47F0-962F-C3F3FBE420B9}"/>
              </a:ext>
            </a:extLst>
          </p:cNvPr>
          <p:cNvSpPr>
            <a:spLocks noGrp="1"/>
          </p:cNvSpPr>
          <p:nvPr>
            <p:ph type="pic" sz="quarter" idx="13" hasCustomPrompt="1"/>
          </p:nvPr>
        </p:nvSpPr>
        <p:spPr>
          <a:xfrm>
            <a:off x="0" y="-1"/>
            <a:ext cx="12193200" cy="6861600"/>
          </a:xfrm>
          <a:prstGeom prst="rect">
            <a:avLst/>
          </a:prstGeom>
          <a:solidFill>
            <a:schemeClr val="accent6"/>
          </a:solidFill>
        </p:spPr>
        <p:txBody>
          <a:bodyPr wrap="square" lIns="72000" tIns="72000" rIns="72000">
            <a:noAutofit/>
          </a:bodyPr>
          <a:lstStyle>
            <a:lvl1pPr marL="0" indent="0" algn="l">
              <a:lnSpc>
                <a:spcPct val="100000"/>
              </a:lnSpc>
              <a:spcAft>
                <a:spcPts val="0"/>
              </a:spcAft>
              <a:buNone/>
              <a:defRPr sz="1600">
                <a:solidFill>
                  <a:schemeClr val="bg1"/>
                </a:solidFill>
              </a:defRPr>
            </a:lvl1pPr>
          </a:lstStyle>
          <a:p>
            <a:r>
              <a:rPr lang="en-GB"/>
              <a:t>Click on frame and insert picture using the Insert tab – Pictures. Or insert from Templafy Image.</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bwMode="white">
          <a:xfrm>
            <a:off x="720000" y="360000"/>
            <a:ext cx="6483600" cy="5058000"/>
          </a:xfrm>
          <a:prstGeom prst="rect">
            <a:avLst/>
          </a:prstGeom>
        </p:spPr>
        <p:txBody>
          <a:bodyPr anchor="ctr" anchorCtr="0"/>
          <a:lstStyle>
            <a:lvl1pPr>
              <a:defRPr sz="7200">
                <a:solidFill>
                  <a:schemeClr val="bg1"/>
                </a:solidFill>
              </a:defRPr>
            </a:lvl1pPr>
          </a:lstStyle>
          <a:p>
            <a:r>
              <a:rPr lang="en-GB"/>
              <a:t>Click to add title max five lines</a:t>
            </a:r>
          </a:p>
        </p:txBody>
      </p:sp>
      <p:sp>
        <p:nvSpPr>
          <p:cNvPr id="11" name="Content Placeholder 2">
            <a:extLst>
              <a:ext uri="{FF2B5EF4-FFF2-40B4-BE49-F238E27FC236}">
                <a16:creationId xmlns:a16="http://schemas.microsoft.com/office/drawing/2014/main" id="{4047AEE5-BAC6-49BB-BB99-F77E98537498}"/>
              </a:ext>
            </a:extLst>
          </p:cNvPr>
          <p:cNvSpPr>
            <a:spLocks noGrp="1"/>
          </p:cNvSpPr>
          <p:nvPr>
            <p:ph idx="1" hasCustomPrompt="1"/>
          </p:nvPr>
        </p:nvSpPr>
        <p:spPr bwMode="white">
          <a:xfrm>
            <a:off x="9054000" y="360000"/>
            <a:ext cx="2419200" cy="5058000"/>
          </a:xfrm>
        </p:spPr>
        <p:txBody>
          <a:bodyPr anchor="b" anchorCtr="0"/>
          <a:lstStyle>
            <a:lvl1pPr>
              <a:defRPr sz="1600">
                <a:solidFill>
                  <a:schemeClr val="bg1"/>
                </a:solidFill>
              </a:defRPr>
            </a:lvl1pPr>
            <a:lvl2pPr>
              <a:defRPr sz="1400">
                <a:solidFill>
                  <a:schemeClr val="bg1"/>
                </a:solidFill>
              </a:defRPr>
            </a:lvl2pPr>
            <a:lvl3pPr>
              <a:defRPr sz="12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4000">
                <a:solidFill>
                  <a:schemeClr val="bg1"/>
                </a:solidFill>
              </a:defRPr>
            </a:lvl9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pic>
        <p:nvPicPr>
          <p:cNvPr id="10" name="Logo">
            <a:extLst>
              <a:ext uri="{FF2B5EF4-FFF2-40B4-BE49-F238E27FC236}">
                <a16:creationId xmlns:a16="http://schemas.microsoft.com/office/drawing/2014/main" id="{83BD1BA4-A32D-0277-C2E8-FF69CB9A46D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
        <p:nvSpPr>
          <p:cNvPr id="4" name="Slide Number Placeholder 8">
            <a:extLst>
              <a:ext uri="{FF2B5EF4-FFF2-40B4-BE49-F238E27FC236}">
                <a16:creationId xmlns:a16="http://schemas.microsoft.com/office/drawing/2014/main" id="{3673310E-118C-34DD-C8A4-96D5393B2854}"/>
              </a:ext>
            </a:extLst>
          </p:cNvPr>
          <p:cNvSpPr>
            <a:spLocks noGrp="1"/>
          </p:cNvSpPr>
          <p:nvPr>
            <p:ph type="sldNum" sz="quarter" idx="4"/>
          </p:nvPr>
        </p:nvSpPr>
        <p:spPr>
          <a:xfrm>
            <a:off x="720000" y="6483120"/>
            <a:ext cx="370800" cy="108000"/>
          </a:xfrm>
          <a:prstGeom prst="rect">
            <a:avLst/>
          </a:prstGeom>
        </p:spPr>
        <p:txBody>
          <a:bodyPr vert="horz" lIns="0" tIns="0" rIns="0" bIns="0" rtlCol="0" anchor="ctr" anchorCtr="0"/>
          <a:lstStyle>
            <a:lvl1pPr algn="l">
              <a:defRPr sz="1200">
                <a:solidFill>
                  <a:schemeClr val="bg1"/>
                </a:solidFill>
              </a:defRPr>
            </a:lvl1pPr>
          </a:lstStyle>
          <a:p>
            <a:fld id="{23AA811B-2EBD-4900-905E-5BE206449611}" type="slidenum">
              <a:rPr lang="en-GB" smtClean="0"/>
              <a:pPr/>
              <a:t>‹#›</a:t>
            </a:fld>
            <a:endParaRPr lang="en-GB"/>
          </a:p>
        </p:txBody>
      </p:sp>
      <p:sp>
        <p:nvSpPr>
          <p:cNvPr id="5" name="TextBox 4">
            <a:extLst>
              <a:ext uri="{FF2B5EF4-FFF2-40B4-BE49-F238E27FC236}">
                <a16:creationId xmlns:a16="http://schemas.microsoft.com/office/drawing/2014/main" id="{46FC0204-E2C7-915F-9321-D234B733F12A}"/>
              </a:ext>
            </a:extLst>
          </p:cNvPr>
          <p:cNvSpPr txBox="1"/>
          <p:nvPr userDrawn="1"/>
        </p:nvSpPr>
        <p:spPr>
          <a:xfrm>
            <a:off x="1285200" y="6475311"/>
            <a:ext cx="6096000" cy="138499"/>
          </a:xfrm>
          <a:prstGeom prst="rect">
            <a:avLst/>
          </a:prstGeom>
          <a:noFill/>
        </p:spPr>
        <p:txBody>
          <a:bodyPr wrap="square" lIns="0" tIns="0" rIns="0" bIns="0">
            <a:spAutoFit/>
          </a:bodyPr>
          <a:lstStyle/>
          <a:p>
            <a:r>
              <a:rPr lang="en-GB" sz="900">
                <a:solidFill>
                  <a:schemeClr val="bg1"/>
                </a:solidFill>
              </a:rPr>
              <a:t>© 2024 Ensemble Health Partners  |  Proprietary and Confidential </a:t>
            </a:r>
          </a:p>
        </p:txBody>
      </p:sp>
    </p:spTree>
    <p:extLst>
      <p:ext uri="{BB962C8B-B14F-4D97-AF65-F5344CB8AC3E}">
        <p14:creationId xmlns:p14="http://schemas.microsoft.com/office/powerpoint/2010/main" val="2290738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384DD02-2C6C-44BE-8B9D-A853F9888C04}"/>
              </a:ext>
            </a:extLst>
          </p:cNvPr>
          <p:cNvSpPr/>
          <p:nvPr userDrawn="1"/>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nvGrpSpPr>
          <p:cNvPr id="12" name="Group 11">
            <a:extLst>
              <a:ext uri="{FF2B5EF4-FFF2-40B4-BE49-F238E27FC236}">
                <a16:creationId xmlns:a16="http://schemas.microsoft.com/office/drawing/2014/main" id="{B33C2114-5418-458B-9295-3CC79AF4D235}"/>
              </a:ext>
            </a:extLst>
          </p:cNvPr>
          <p:cNvGrpSpPr/>
          <p:nvPr userDrawn="1"/>
        </p:nvGrpSpPr>
        <p:grpSpPr>
          <a:xfrm>
            <a:off x="5518944" y="713968"/>
            <a:ext cx="1151731" cy="370703"/>
            <a:chOff x="5327650" y="608013"/>
            <a:chExt cx="1151731" cy="370703"/>
          </a:xfrm>
        </p:grpSpPr>
        <p:sp>
          <p:nvSpPr>
            <p:cNvPr id="13" name="Freeform: Shape 12">
              <a:extLst>
                <a:ext uri="{FF2B5EF4-FFF2-40B4-BE49-F238E27FC236}">
                  <a16:creationId xmlns:a16="http://schemas.microsoft.com/office/drawing/2014/main" id="{E4A5E29A-9B6D-459C-9AF7-89E3D37202F0}"/>
                </a:ext>
              </a:extLst>
            </p:cNvPr>
            <p:cNvSpPr>
              <a:spLocks noChangeAspect="1"/>
            </p:cNvSpPr>
            <p:nvPr/>
          </p:nvSpPr>
          <p:spPr>
            <a:xfrm>
              <a:off x="5327650" y="608013"/>
              <a:ext cx="457200" cy="370703"/>
            </a:xfrm>
            <a:custGeom>
              <a:avLst/>
              <a:gdLst>
                <a:gd name="connsiteX0" fmla="*/ 389697 w 411965"/>
                <a:gd name="connsiteY0" fmla="*/ 0 h 334026"/>
                <a:gd name="connsiteX1" fmla="*/ 411965 w 411965"/>
                <a:gd name="connsiteY1" fmla="*/ 36988 h 334026"/>
                <a:gd name="connsiteX2" fmla="*/ 364954 w 411965"/>
                <a:gd name="connsiteY2" fmla="*/ 65665 h 334026"/>
                <a:gd name="connsiteX3" fmla="*/ 328459 w 411965"/>
                <a:gd name="connsiteY3" fmla="*/ 97415 h 334026"/>
                <a:gd name="connsiteX4" fmla="*/ 301551 w 411965"/>
                <a:gd name="connsiteY4" fmla="*/ 136563 h 334026"/>
                <a:gd name="connsiteX5" fmla="*/ 288871 w 411965"/>
                <a:gd name="connsiteY5" fmla="*/ 188663 h 334026"/>
                <a:gd name="connsiteX6" fmla="*/ 318562 w 411965"/>
                <a:gd name="connsiteY6" fmla="*/ 188663 h 334026"/>
                <a:gd name="connsiteX7" fmla="*/ 378872 w 411965"/>
                <a:gd name="connsiteY7" fmla="*/ 207529 h 334026"/>
                <a:gd name="connsiteX8" fmla="*/ 400831 w 411965"/>
                <a:gd name="connsiteY8" fmla="*/ 262891 h 334026"/>
                <a:gd name="connsiteX9" fmla="*/ 381346 w 411965"/>
                <a:gd name="connsiteY9" fmla="*/ 311448 h 334026"/>
                <a:gd name="connsiteX10" fmla="*/ 327840 w 411965"/>
                <a:gd name="connsiteY10" fmla="*/ 334026 h 334026"/>
                <a:gd name="connsiteX11" fmla="*/ 251757 w 411965"/>
                <a:gd name="connsiteY11" fmla="*/ 299140 h 334026"/>
                <a:gd name="connsiteX12" fmla="*/ 228870 w 411965"/>
                <a:gd name="connsiteY12" fmla="*/ 207452 h 334026"/>
                <a:gd name="connsiteX13" fmla="*/ 246190 w 411965"/>
                <a:gd name="connsiteY13" fmla="*/ 134292 h 334026"/>
                <a:gd name="connsiteX14" fmla="*/ 288252 w 411965"/>
                <a:gd name="connsiteY14" fmla="*/ 75330 h 334026"/>
                <a:gd name="connsiteX15" fmla="*/ 342067 w 411965"/>
                <a:gd name="connsiteY15" fmla="*/ 30257 h 334026"/>
                <a:gd name="connsiteX16" fmla="*/ 389697 w 411965"/>
                <a:gd name="connsiteY16" fmla="*/ 0 h 334026"/>
                <a:gd name="connsiteX17" fmla="*/ 160827 w 411965"/>
                <a:gd name="connsiteY17" fmla="*/ 0 h 334026"/>
                <a:gd name="connsiteX18" fmla="*/ 183096 w 411965"/>
                <a:gd name="connsiteY18" fmla="*/ 36988 h 334026"/>
                <a:gd name="connsiteX19" fmla="*/ 136085 w 411965"/>
                <a:gd name="connsiteY19" fmla="*/ 65665 h 334026"/>
                <a:gd name="connsiteX20" fmla="*/ 99589 w 411965"/>
                <a:gd name="connsiteY20" fmla="*/ 97415 h 334026"/>
                <a:gd name="connsiteX21" fmla="*/ 72991 w 411965"/>
                <a:gd name="connsiteY21" fmla="*/ 136259 h 334026"/>
                <a:gd name="connsiteX22" fmla="*/ 60001 w 411965"/>
                <a:gd name="connsiteY22" fmla="*/ 188663 h 334026"/>
                <a:gd name="connsiteX23" fmla="*/ 89692 w 411965"/>
                <a:gd name="connsiteY23" fmla="*/ 188663 h 334026"/>
                <a:gd name="connsiteX24" fmla="*/ 150002 w 411965"/>
                <a:gd name="connsiteY24" fmla="*/ 207529 h 334026"/>
                <a:gd name="connsiteX25" fmla="*/ 171962 w 411965"/>
                <a:gd name="connsiteY25" fmla="*/ 262891 h 334026"/>
                <a:gd name="connsiteX26" fmla="*/ 152477 w 411965"/>
                <a:gd name="connsiteY26" fmla="*/ 311448 h 334026"/>
                <a:gd name="connsiteX27" fmla="*/ 98971 w 411965"/>
                <a:gd name="connsiteY27" fmla="*/ 334026 h 334026"/>
                <a:gd name="connsiteX28" fmla="*/ 22887 w 411965"/>
                <a:gd name="connsiteY28" fmla="*/ 299140 h 334026"/>
                <a:gd name="connsiteX29" fmla="*/ 0 w 411965"/>
                <a:gd name="connsiteY29" fmla="*/ 207452 h 334026"/>
                <a:gd name="connsiteX30" fmla="*/ 17320 w 411965"/>
                <a:gd name="connsiteY30" fmla="*/ 134292 h 334026"/>
                <a:gd name="connsiteX31" fmla="*/ 59382 w 411965"/>
                <a:gd name="connsiteY31" fmla="*/ 75330 h 334026"/>
                <a:gd name="connsiteX32" fmla="*/ 113198 w 411965"/>
                <a:gd name="connsiteY32" fmla="*/ 30257 h 334026"/>
                <a:gd name="connsiteX33" fmla="*/ 160827 w 411965"/>
                <a:gd name="connsiteY33" fmla="*/ 0 h 3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1965" h="334026">
                  <a:moveTo>
                    <a:pt x="389697" y="0"/>
                  </a:moveTo>
                  <a:lnTo>
                    <a:pt x="411965" y="36988"/>
                  </a:lnTo>
                  <a:cubicBezTo>
                    <a:pt x="392584" y="48090"/>
                    <a:pt x="376913" y="57649"/>
                    <a:pt x="364954" y="65665"/>
                  </a:cubicBezTo>
                  <a:cubicBezTo>
                    <a:pt x="352995" y="73680"/>
                    <a:pt x="340830" y="84264"/>
                    <a:pt x="328459" y="97415"/>
                  </a:cubicBezTo>
                  <a:cubicBezTo>
                    <a:pt x="316500" y="110153"/>
                    <a:pt x="307531" y="123203"/>
                    <a:pt x="301551" y="136563"/>
                  </a:cubicBezTo>
                  <a:cubicBezTo>
                    <a:pt x="295572" y="149924"/>
                    <a:pt x="291345" y="167290"/>
                    <a:pt x="288871" y="188663"/>
                  </a:cubicBezTo>
                  <a:lnTo>
                    <a:pt x="318562" y="188663"/>
                  </a:lnTo>
                  <a:cubicBezTo>
                    <a:pt x="344129" y="188663"/>
                    <a:pt x="364233" y="194952"/>
                    <a:pt x="378872" y="207529"/>
                  </a:cubicBezTo>
                  <a:cubicBezTo>
                    <a:pt x="393512" y="220107"/>
                    <a:pt x="400831" y="238561"/>
                    <a:pt x="400831" y="262891"/>
                  </a:cubicBezTo>
                  <a:cubicBezTo>
                    <a:pt x="400831" y="280211"/>
                    <a:pt x="394336" y="296397"/>
                    <a:pt x="381346" y="311448"/>
                  </a:cubicBezTo>
                  <a:cubicBezTo>
                    <a:pt x="368357" y="326500"/>
                    <a:pt x="350521" y="334026"/>
                    <a:pt x="327840" y="334026"/>
                  </a:cubicBezTo>
                  <a:cubicBezTo>
                    <a:pt x="292376" y="334026"/>
                    <a:pt x="267015" y="322397"/>
                    <a:pt x="251757" y="299140"/>
                  </a:cubicBezTo>
                  <a:cubicBezTo>
                    <a:pt x="236499" y="275882"/>
                    <a:pt x="228870" y="245320"/>
                    <a:pt x="228870" y="207452"/>
                  </a:cubicBezTo>
                  <a:cubicBezTo>
                    <a:pt x="228870" y="180699"/>
                    <a:pt x="234643" y="156312"/>
                    <a:pt x="246190" y="134292"/>
                  </a:cubicBezTo>
                  <a:cubicBezTo>
                    <a:pt x="257736" y="112271"/>
                    <a:pt x="271757" y="92617"/>
                    <a:pt x="288252" y="75330"/>
                  </a:cubicBezTo>
                  <a:cubicBezTo>
                    <a:pt x="305160" y="57630"/>
                    <a:pt x="323098" y="42605"/>
                    <a:pt x="342067" y="30257"/>
                  </a:cubicBezTo>
                  <a:cubicBezTo>
                    <a:pt x="361037" y="17908"/>
                    <a:pt x="376913" y="7822"/>
                    <a:pt x="389697" y="0"/>
                  </a:cubicBezTo>
                  <a:close/>
                  <a:moveTo>
                    <a:pt x="160827" y="0"/>
                  </a:moveTo>
                  <a:lnTo>
                    <a:pt x="183096" y="36988"/>
                  </a:lnTo>
                  <a:cubicBezTo>
                    <a:pt x="163714" y="48090"/>
                    <a:pt x="148044" y="57649"/>
                    <a:pt x="136085" y="65665"/>
                  </a:cubicBezTo>
                  <a:cubicBezTo>
                    <a:pt x="124126" y="73680"/>
                    <a:pt x="111961" y="84264"/>
                    <a:pt x="99589" y="97415"/>
                  </a:cubicBezTo>
                  <a:cubicBezTo>
                    <a:pt x="88043" y="109747"/>
                    <a:pt x="79176" y="122695"/>
                    <a:pt x="72991" y="136259"/>
                  </a:cubicBezTo>
                  <a:cubicBezTo>
                    <a:pt x="66805" y="149822"/>
                    <a:pt x="62475" y="167290"/>
                    <a:pt x="60001" y="188663"/>
                  </a:cubicBezTo>
                  <a:lnTo>
                    <a:pt x="89692" y="188663"/>
                  </a:lnTo>
                  <a:cubicBezTo>
                    <a:pt x="115260" y="188663"/>
                    <a:pt x="135363" y="194952"/>
                    <a:pt x="150002" y="207529"/>
                  </a:cubicBezTo>
                  <a:cubicBezTo>
                    <a:pt x="164642" y="220107"/>
                    <a:pt x="171962" y="238561"/>
                    <a:pt x="171962" y="262891"/>
                  </a:cubicBezTo>
                  <a:cubicBezTo>
                    <a:pt x="171962" y="280211"/>
                    <a:pt x="165467" y="296397"/>
                    <a:pt x="152477" y="311448"/>
                  </a:cubicBezTo>
                  <a:cubicBezTo>
                    <a:pt x="139487" y="326500"/>
                    <a:pt x="121651" y="334026"/>
                    <a:pt x="98971" y="334026"/>
                  </a:cubicBezTo>
                  <a:cubicBezTo>
                    <a:pt x="63506" y="334026"/>
                    <a:pt x="38145" y="322397"/>
                    <a:pt x="22887" y="299140"/>
                  </a:cubicBezTo>
                  <a:cubicBezTo>
                    <a:pt x="7629" y="275882"/>
                    <a:pt x="0" y="245320"/>
                    <a:pt x="0" y="207452"/>
                  </a:cubicBezTo>
                  <a:cubicBezTo>
                    <a:pt x="0" y="180699"/>
                    <a:pt x="5773" y="156312"/>
                    <a:pt x="17320" y="134292"/>
                  </a:cubicBezTo>
                  <a:cubicBezTo>
                    <a:pt x="28866" y="112271"/>
                    <a:pt x="42887" y="92617"/>
                    <a:pt x="59382" y="75330"/>
                  </a:cubicBezTo>
                  <a:cubicBezTo>
                    <a:pt x="76290" y="57630"/>
                    <a:pt x="94228" y="42605"/>
                    <a:pt x="113198" y="30257"/>
                  </a:cubicBezTo>
                  <a:cubicBezTo>
                    <a:pt x="132167" y="17908"/>
                    <a:pt x="148044" y="7822"/>
                    <a:pt x="1608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err="1"/>
            </a:p>
          </p:txBody>
        </p:sp>
        <p:sp>
          <p:nvSpPr>
            <p:cNvPr id="14" name="Freeform: Shape 13">
              <a:extLst>
                <a:ext uri="{FF2B5EF4-FFF2-40B4-BE49-F238E27FC236}">
                  <a16:creationId xmlns:a16="http://schemas.microsoft.com/office/drawing/2014/main" id="{B7CB5294-D0F9-468F-8DE0-957F95DF559B}"/>
                </a:ext>
              </a:extLst>
            </p:cNvPr>
            <p:cNvSpPr>
              <a:spLocks noChangeAspect="1"/>
            </p:cNvSpPr>
            <p:nvPr/>
          </p:nvSpPr>
          <p:spPr>
            <a:xfrm rot="10800000">
              <a:off x="6022181" y="608013"/>
              <a:ext cx="457200" cy="370703"/>
            </a:xfrm>
            <a:custGeom>
              <a:avLst/>
              <a:gdLst>
                <a:gd name="connsiteX0" fmla="*/ 389697 w 411965"/>
                <a:gd name="connsiteY0" fmla="*/ 0 h 334026"/>
                <a:gd name="connsiteX1" fmla="*/ 411965 w 411965"/>
                <a:gd name="connsiteY1" fmla="*/ 36988 h 334026"/>
                <a:gd name="connsiteX2" fmla="*/ 364954 w 411965"/>
                <a:gd name="connsiteY2" fmla="*/ 65665 h 334026"/>
                <a:gd name="connsiteX3" fmla="*/ 328459 w 411965"/>
                <a:gd name="connsiteY3" fmla="*/ 97415 h 334026"/>
                <a:gd name="connsiteX4" fmla="*/ 301551 w 411965"/>
                <a:gd name="connsiteY4" fmla="*/ 136563 h 334026"/>
                <a:gd name="connsiteX5" fmla="*/ 288871 w 411965"/>
                <a:gd name="connsiteY5" fmla="*/ 188663 h 334026"/>
                <a:gd name="connsiteX6" fmla="*/ 318562 w 411965"/>
                <a:gd name="connsiteY6" fmla="*/ 188663 h 334026"/>
                <a:gd name="connsiteX7" fmla="*/ 378872 w 411965"/>
                <a:gd name="connsiteY7" fmla="*/ 207529 h 334026"/>
                <a:gd name="connsiteX8" fmla="*/ 400831 w 411965"/>
                <a:gd name="connsiteY8" fmla="*/ 262891 h 334026"/>
                <a:gd name="connsiteX9" fmla="*/ 381346 w 411965"/>
                <a:gd name="connsiteY9" fmla="*/ 311448 h 334026"/>
                <a:gd name="connsiteX10" fmla="*/ 327840 w 411965"/>
                <a:gd name="connsiteY10" fmla="*/ 334026 h 334026"/>
                <a:gd name="connsiteX11" fmla="*/ 251757 w 411965"/>
                <a:gd name="connsiteY11" fmla="*/ 299140 h 334026"/>
                <a:gd name="connsiteX12" fmla="*/ 228870 w 411965"/>
                <a:gd name="connsiteY12" fmla="*/ 207452 h 334026"/>
                <a:gd name="connsiteX13" fmla="*/ 246190 w 411965"/>
                <a:gd name="connsiteY13" fmla="*/ 134292 h 334026"/>
                <a:gd name="connsiteX14" fmla="*/ 288252 w 411965"/>
                <a:gd name="connsiteY14" fmla="*/ 75330 h 334026"/>
                <a:gd name="connsiteX15" fmla="*/ 342067 w 411965"/>
                <a:gd name="connsiteY15" fmla="*/ 30257 h 334026"/>
                <a:gd name="connsiteX16" fmla="*/ 389697 w 411965"/>
                <a:gd name="connsiteY16" fmla="*/ 0 h 334026"/>
                <a:gd name="connsiteX17" fmla="*/ 160827 w 411965"/>
                <a:gd name="connsiteY17" fmla="*/ 0 h 334026"/>
                <a:gd name="connsiteX18" fmla="*/ 183096 w 411965"/>
                <a:gd name="connsiteY18" fmla="*/ 36988 h 334026"/>
                <a:gd name="connsiteX19" fmla="*/ 136085 w 411965"/>
                <a:gd name="connsiteY19" fmla="*/ 65665 h 334026"/>
                <a:gd name="connsiteX20" fmla="*/ 99589 w 411965"/>
                <a:gd name="connsiteY20" fmla="*/ 97415 h 334026"/>
                <a:gd name="connsiteX21" fmla="*/ 72991 w 411965"/>
                <a:gd name="connsiteY21" fmla="*/ 136259 h 334026"/>
                <a:gd name="connsiteX22" fmla="*/ 60001 w 411965"/>
                <a:gd name="connsiteY22" fmla="*/ 188663 h 334026"/>
                <a:gd name="connsiteX23" fmla="*/ 89692 w 411965"/>
                <a:gd name="connsiteY23" fmla="*/ 188663 h 334026"/>
                <a:gd name="connsiteX24" fmla="*/ 150002 w 411965"/>
                <a:gd name="connsiteY24" fmla="*/ 207529 h 334026"/>
                <a:gd name="connsiteX25" fmla="*/ 171962 w 411965"/>
                <a:gd name="connsiteY25" fmla="*/ 262891 h 334026"/>
                <a:gd name="connsiteX26" fmla="*/ 152477 w 411965"/>
                <a:gd name="connsiteY26" fmla="*/ 311448 h 334026"/>
                <a:gd name="connsiteX27" fmla="*/ 98971 w 411965"/>
                <a:gd name="connsiteY27" fmla="*/ 334026 h 334026"/>
                <a:gd name="connsiteX28" fmla="*/ 22887 w 411965"/>
                <a:gd name="connsiteY28" fmla="*/ 299140 h 334026"/>
                <a:gd name="connsiteX29" fmla="*/ 0 w 411965"/>
                <a:gd name="connsiteY29" fmla="*/ 207452 h 334026"/>
                <a:gd name="connsiteX30" fmla="*/ 17320 w 411965"/>
                <a:gd name="connsiteY30" fmla="*/ 134292 h 334026"/>
                <a:gd name="connsiteX31" fmla="*/ 59382 w 411965"/>
                <a:gd name="connsiteY31" fmla="*/ 75330 h 334026"/>
                <a:gd name="connsiteX32" fmla="*/ 113198 w 411965"/>
                <a:gd name="connsiteY32" fmla="*/ 30257 h 334026"/>
                <a:gd name="connsiteX33" fmla="*/ 160827 w 411965"/>
                <a:gd name="connsiteY33" fmla="*/ 0 h 3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1965" h="334026">
                  <a:moveTo>
                    <a:pt x="389697" y="0"/>
                  </a:moveTo>
                  <a:lnTo>
                    <a:pt x="411965" y="36988"/>
                  </a:lnTo>
                  <a:cubicBezTo>
                    <a:pt x="392584" y="48090"/>
                    <a:pt x="376913" y="57649"/>
                    <a:pt x="364954" y="65665"/>
                  </a:cubicBezTo>
                  <a:cubicBezTo>
                    <a:pt x="352995" y="73680"/>
                    <a:pt x="340830" y="84264"/>
                    <a:pt x="328459" y="97415"/>
                  </a:cubicBezTo>
                  <a:cubicBezTo>
                    <a:pt x="316500" y="110153"/>
                    <a:pt x="307531" y="123203"/>
                    <a:pt x="301551" y="136563"/>
                  </a:cubicBezTo>
                  <a:cubicBezTo>
                    <a:pt x="295572" y="149924"/>
                    <a:pt x="291345" y="167290"/>
                    <a:pt x="288871" y="188663"/>
                  </a:cubicBezTo>
                  <a:lnTo>
                    <a:pt x="318562" y="188663"/>
                  </a:lnTo>
                  <a:cubicBezTo>
                    <a:pt x="344129" y="188663"/>
                    <a:pt x="364233" y="194952"/>
                    <a:pt x="378872" y="207529"/>
                  </a:cubicBezTo>
                  <a:cubicBezTo>
                    <a:pt x="393512" y="220107"/>
                    <a:pt x="400831" y="238561"/>
                    <a:pt x="400831" y="262891"/>
                  </a:cubicBezTo>
                  <a:cubicBezTo>
                    <a:pt x="400831" y="280211"/>
                    <a:pt x="394336" y="296397"/>
                    <a:pt x="381346" y="311448"/>
                  </a:cubicBezTo>
                  <a:cubicBezTo>
                    <a:pt x="368357" y="326500"/>
                    <a:pt x="350521" y="334026"/>
                    <a:pt x="327840" y="334026"/>
                  </a:cubicBezTo>
                  <a:cubicBezTo>
                    <a:pt x="292376" y="334026"/>
                    <a:pt x="267015" y="322397"/>
                    <a:pt x="251757" y="299140"/>
                  </a:cubicBezTo>
                  <a:cubicBezTo>
                    <a:pt x="236499" y="275882"/>
                    <a:pt x="228870" y="245320"/>
                    <a:pt x="228870" y="207452"/>
                  </a:cubicBezTo>
                  <a:cubicBezTo>
                    <a:pt x="228870" y="180699"/>
                    <a:pt x="234643" y="156312"/>
                    <a:pt x="246190" y="134292"/>
                  </a:cubicBezTo>
                  <a:cubicBezTo>
                    <a:pt x="257736" y="112271"/>
                    <a:pt x="271757" y="92617"/>
                    <a:pt x="288252" y="75330"/>
                  </a:cubicBezTo>
                  <a:cubicBezTo>
                    <a:pt x="305160" y="57630"/>
                    <a:pt x="323098" y="42605"/>
                    <a:pt x="342067" y="30257"/>
                  </a:cubicBezTo>
                  <a:cubicBezTo>
                    <a:pt x="361037" y="17908"/>
                    <a:pt x="376913" y="7822"/>
                    <a:pt x="389697" y="0"/>
                  </a:cubicBezTo>
                  <a:close/>
                  <a:moveTo>
                    <a:pt x="160827" y="0"/>
                  </a:moveTo>
                  <a:lnTo>
                    <a:pt x="183096" y="36988"/>
                  </a:lnTo>
                  <a:cubicBezTo>
                    <a:pt x="163714" y="48090"/>
                    <a:pt x="148044" y="57649"/>
                    <a:pt x="136085" y="65665"/>
                  </a:cubicBezTo>
                  <a:cubicBezTo>
                    <a:pt x="124126" y="73680"/>
                    <a:pt x="111961" y="84264"/>
                    <a:pt x="99589" y="97415"/>
                  </a:cubicBezTo>
                  <a:cubicBezTo>
                    <a:pt x="88043" y="109747"/>
                    <a:pt x="79176" y="122695"/>
                    <a:pt x="72991" y="136259"/>
                  </a:cubicBezTo>
                  <a:cubicBezTo>
                    <a:pt x="66805" y="149822"/>
                    <a:pt x="62475" y="167290"/>
                    <a:pt x="60001" y="188663"/>
                  </a:cubicBezTo>
                  <a:lnTo>
                    <a:pt x="89692" y="188663"/>
                  </a:lnTo>
                  <a:cubicBezTo>
                    <a:pt x="115260" y="188663"/>
                    <a:pt x="135363" y="194952"/>
                    <a:pt x="150002" y="207529"/>
                  </a:cubicBezTo>
                  <a:cubicBezTo>
                    <a:pt x="164642" y="220107"/>
                    <a:pt x="171962" y="238561"/>
                    <a:pt x="171962" y="262891"/>
                  </a:cubicBezTo>
                  <a:cubicBezTo>
                    <a:pt x="171962" y="280211"/>
                    <a:pt x="165467" y="296397"/>
                    <a:pt x="152477" y="311448"/>
                  </a:cubicBezTo>
                  <a:cubicBezTo>
                    <a:pt x="139487" y="326500"/>
                    <a:pt x="121651" y="334026"/>
                    <a:pt x="98971" y="334026"/>
                  </a:cubicBezTo>
                  <a:cubicBezTo>
                    <a:pt x="63506" y="334026"/>
                    <a:pt x="38145" y="322397"/>
                    <a:pt x="22887" y="299140"/>
                  </a:cubicBezTo>
                  <a:cubicBezTo>
                    <a:pt x="7629" y="275882"/>
                    <a:pt x="0" y="245320"/>
                    <a:pt x="0" y="207452"/>
                  </a:cubicBezTo>
                  <a:cubicBezTo>
                    <a:pt x="0" y="180699"/>
                    <a:pt x="5773" y="156312"/>
                    <a:pt x="17320" y="134292"/>
                  </a:cubicBezTo>
                  <a:cubicBezTo>
                    <a:pt x="28866" y="112271"/>
                    <a:pt x="42887" y="92617"/>
                    <a:pt x="59382" y="75330"/>
                  </a:cubicBezTo>
                  <a:cubicBezTo>
                    <a:pt x="76290" y="57630"/>
                    <a:pt x="94228" y="42605"/>
                    <a:pt x="113198" y="30257"/>
                  </a:cubicBezTo>
                  <a:cubicBezTo>
                    <a:pt x="132167" y="17908"/>
                    <a:pt x="148044" y="7822"/>
                    <a:pt x="1608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err="1"/>
            </a:p>
          </p:txBody>
        </p:sp>
      </p:gr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1285200" y="1440000"/>
            <a:ext cx="9619200" cy="3384000"/>
          </a:xfrm>
        </p:spPr>
        <p:txBody>
          <a:bodyPr anchor="ctr" anchorCtr="0"/>
          <a:lstStyle>
            <a:lvl1pPr marL="0" indent="0" algn="ctr">
              <a:lnSpc>
                <a:spcPct val="110000"/>
              </a:lnSpc>
              <a:spcBef>
                <a:spcPts val="0"/>
              </a:spcBef>
              <a:spcAft>
                <a:spcPts val="0"/>
              </a:spcAft>
              <a:buFont typeface="Arial" panose="020B0604020202020204" pitchFamily="34" charset="0"/>
              <a:buChar char="​"/>
              <a:defRPr sz="6000">
                <a:solidFill>
                  <a:schemeClr val="tx2"/>
                </a:solidFill>
                <a:latin typeface="+mj-lt"/>
              </a:defRPr>
            </a:lvl1pPr>
            <a:lvl2pPr marL="0" indent="0" algn="ctr">
              <a:lnSpc>
                <a:spcPct val="110000"/>
              </a:lnSpc>
              <a:spcBef>
                <a:spcPts val="0"/>
              </a:spcBef>
              <a:spcAft>
                <a:spcPts val="0"/>
              </a:spcAft>
              <a:buFont typeface="Arial" panose="020B0604020202020204" pitchFamily="34" charset="0"/>
              <a:buChar char="​"/>
              <a:defRPr sz="6000">
                <a:solidFill>
                  <a:schemeClr val="tx2"/>
                </a:solidFill>
                <a:latin typeface="+mj-lt"/>
              </a:defRPr>
            </a:lvl2pPr>
            <a:lvl3pPr marL="0" indent="0" algn="ctr">
              <a:lnSpc>
                <a:spcPct val="110000"/>
              </a:lnSpc>
              <a:spcBef>
                <a:spcPts val="0"/>
              </a:spcBef>
              <a:spcAft>
                <a:spcPts val="0"/>
              </a:spcAft>
              <a:buFont typeface="Arial" panose="020B0604020202020204" pitchFamily="34" charset="0"/>
              <a:buChar char="​"/>
              <a:defRPr sz="6000">
                <a:solidFill>
                  <a:schemeClr val="tx2"/>
                </a:solidFill>
                <a:latin typeface="+mj-lt"/>
              </a:defRPr>
            </a:lvl3pPr>
            <a:lvl4pPr algn="ctr">
              <a:lnSpc>
                <a:spcPct val="110000"/>
              </a:lnSpc>
              <a:spcBef>
                <a:spcPts val="0"/>
              </a:spcBef>
              <a:spcAft>
                <a:spcPts val="0"/>
              </a:spcAft>
              <a:defRPr sz="6000" b="0">
                <a:solidFill>
                  <a:schemeClr val="tx2"/>
                </a:solidFill>
                <a:latin typeface="+mj-lt"/>
              </a:defRPr>
            </a:lvl4pPr>
            <a:lvl5pPr algn="ctr">
              <a:lnSpc>
                <a:spcPct val="110000"/>
              </a:lnSpc>
              <a:spcBef>
                <a:spcPts val="0"/>
              </a:spcBef>
              <a:spcAft>
                <a:spcPts val="0"/>
              </a:spcAft>
              <a:defRPr sz="6000">
                <a:solidFill>
                  <a:schemeClr val="tx2"/>
                </a:solidFill>
                <a:latin typeface="+mj-lt"/>
              </a:defRPr>
            </a:lvl5pPr>
            <a:lvl6pPr marL="0" indent="0" algn="ctr">
              <a:lnSpc>
                <a:spcPct val="110000"/>
              </a:lnSpc>
              <a:spcBef>
                <a:spcPts val="0"/>
              </a:spcBef>
              <a:spcAft>
                <a:spcPts val="0"/>
              </a:spcAft>
              <a:buFont typeface="Arial" panose="020B0604020202020204" pitchFamily="34" charset="0"/>
              <a:buChar char="​"/>
              <a:defRPr sz="6000">
                <a:solidFill>
                  <a:schemeClr val="tx2"/>
                </a:solidFill>
                <a:latin typeface="+mj-lt"/>
              </a:defRPr>
            </a:lvl6pPr>
            <a:lvl7pPr algn="ctr">
              <a:lnSpc>
                <a:spcPct val="110000"/>
              </a:lnSpc>
              <a:spcBef>
                <a:spcPts val="0"/>
              </a:spcBef>
              <a:spcAft>
                <a:spcPts val="0"/>
              </a:spcAft>
              <a:defRPr sz="6000">
                <a:solidFill>
                  <a:schemeClr val="tx2"/>
                </a:solidFill>
                <a:latin typeface="+mj-lt"/>
              </a:defRPr>
            </a:lvl7pPr>
            <a:lvl8pPr algn="ctr">
              <a:lnSpc>
                <a:spcPct val="110000"/>
              </a:lnSpc>
              <a:spcBef>
                <a:spcPts val="0"/>
              </a:spcBef>
              <a:spcAft>
                <a:spcPts val="0"/>
              </a:spcAft>
              <a:defRPr sz="6000">
                <a:solidFill>
                  <a:schemeClr val="tx2"/>
                </a:solidFill>
                <a:latin typeface="+mj-lt"/>
              </a:defRPr>
            </a:lvl8pPr>
            <a:lvl9pPr algn="ctr">
              <a:lnSpc>
                <a:spcPct val="110000"/>
              </a:lnSpc>
              <a:spcBef>
                <a:spcPts val="0"/>
              </a:spcBef>
              <a:spcAft>
                <a:spcPts val="0"/>
              </a:spcAft>
              <a:defRPr sz="6000">
                <a:solidFill>
                  <a:schemeClr val="tx2"/>
                </a:solidFill>
                <a:latin typeface="+mj-lt"/>
              </a:defRPr>
            </a:lvl9pPr>
          </a:lstStyle>
          <a:p>
            <a:pPr lvl="0"/>
            <a:r>
              <a:rPr lang="en-GB"/>
              <a:t>Click to add quote</a:t>
            </a:r>
            <a:br>
              <a:rPr lang="en-GB"/>
            </a:br>
            <a:r>
              <a:rPr lang="en-GB"/>
              <a:t>max three lines</a:t>
            </a:r>
          </a:p>
        </p:txBody>
      </p:sp>
      <p:sp>
        <p:nvSpPr>
          <p:cNvPr id="15" name="Subtitle 2">
            <a:extLst>
              <a:ext uri="{FF2B5EF4-FFF2-40B4-BE49-F238E27FC236}">
                <a16:creationId xmlns:a16="http://schemas.microsoft.com/office/drawing/2014/main" id="{CA097D0C-B005-4B68-B243-2B645C215240}"/>
              </a:ext>
            </a:extLst>
          </p:cNvPr>
          <p:cNvSpPr>
            <a:spLocks noGrp="1"/>
          </p:cNvSpPr>
          <p:nvPr>
            <p:ph type="subTitle" idx="1" hasCustomPrompt="1"/>
          </p:nvPr>
        </p:nvSpPr>
        <p:spPr>
          <a:xfrm>
            <a:off x="1285200" y="5112000"/>
            <a:ext cx="9619200" cy="360000"/>
          </a:xfrm>
        </p:spPr>
        <p:txBody>
          <a:bodyPr anchor="b" anchorCtr="0"/>
          <a:lstStyle>
            <a:lvl1pPr marL="0" indent="0" algn="ctr">
              <a:spcBef>
                <a:spcPts val="0"/>
              </a:spcBef>
              <a:buFont typeface="Arial" panose="020B0604020202020204" pitchFamily="34" charset="0"/>
              <a:buChar char="​"/>
              <a:defRPr sz="2000" b="0" cap="none" baseline="0">
                <a:solidFill>
                  <a:schemeClr val="tx1"/>
                </a:solidFill>
                <a:latin typeface="+mj-lt"/>
              </a:defRPr>
            </a:lvl1pPr>
            <a:lvl2pPr marL="0" indent="0" algn="l">
              <a:buFont typeface="Arial" panose="020B0604020202020204" pitchFamily="34" charset="0"/>
              <a:buChar char="​"/>
              <a:defRPr sz="2000" b="0" cap="all">
                <a:solidFill>
                  <a:schemeClr val="bg1"/>
                </a:solidFill>
                <a:latin typeface="+mn-lt"/>
              </a:defRPr>
            </a:lvl2pPr>
            <a:lvl3pPr marL="0" indent="0" algn="l">
              <a:buFont typeface="Arial" panose="020B0604020202020204" pitchFamily="34" charset="0"/>
              <a:buChar char="​"/>
              <a:defRPr sz="2000" b="0" cap="all">
                <a:solidFill>
                  <a:schemeClr val="bg1"/>
                </a:solidFill>
                <a:latin typeface="+mn-lt"/>
              </a:defRPr>
            </a:lvl3pPr>
            <a:lvl4pPr marL="0" indent="0" algn="l">
              <a:buFont typeface="Arial" panose="020B0604020202020204" pitchFamily="34" charset="0"/>
              <a:buChar char="​"/>
              <a:defRPr sz="2000" b="0" cap="all">
                <a:solidFill>
                  <a:schemeClr val="bg1"/>
                </a:solidFill>
                <a:latin typeface="+mn-lt"/>
              </a:defRPr>
            </a:lvl4pPr>
            <a:lvl5pPr marL="0" indent="0" algn="l">
              <a:buFont typeface="Arial" panose="020B0604020202020204" pitchFamily="34" charset="0"/>
              <a:buChar char="​"/>
              <a:defRPr sz="2000" b="0" cap="all">
                <a:solidFill>
                  <a:schemeClr val="bg1"/>
                </a:solidFill>
                <a:latin typeface="+mn-lt"/>
              </a:defRPr>
            </a:lvl5pPr>
            <a:lvl6pPr marL="0" indent="0" algn="l">
              <a:buFont typeface="Arial" panose="020B0604020202020204" pitchFamily="34" charset="0"/>
              <a:buChar char="​"/>
              <a:defRPr sz="2000" b="0" cap="all">
                <a:solidFill>
                  <a:schemeClr val="bg1"/>
                </a:solidFill>
                <a:latin typeface="+mn-lt"/>
              </a:defRPr>
            </a:lvl6pPr>
            <a:lvl7pPr marL="0" indent="0" algn="l">
              <a:buFont typeface="Arial" panose="020B0604020202020204" pitchFamily="34" charset="0"/>
              <a:buChar char="​"/>
              <a:defRPr sz="2000" b="0" cap="all">
                <a:solidFill>
                  <a:schemeClr val="bg1"/>
                </a:solidFill>
                <a:latin typeface="+mn-lt"/>
              </a:defRPr>
            </a:lvl7pPr>
            <a:lvl8pPr marL="0" indent="0" algn="l">
              <a:buFont typeface="Arial" panose="020B0604020202020204" pitchFamily="34" charset="0"/>
              <a:buChar char="​"/>
              <a:defRPr sz="2000" b="0" cap="all">
                <a:solidFill>
                  <a:schemeClr val="bg1"/>
                </a:solidFill>
                <a:latin typeface="+mn-lt"/>
              </a:defRPr>
            </a:lvl8pPr>
            <a:lvl9pPr marL="0" indent="0" algn="l">
              <a:buFont typeface="Arial" panose="020B0604020202020204" pitchFamily="34" charset="0"/>
              <a:buChar char="​"/>
              <a:defRPr sz="2000" b="0" cap="all">
                <a:solidFill>
                  <a:schemeClr val="bg1"/>
                </a:solidFill>
                <a:latin typeface="+mn-lt"/>
              </a:defRPr>
            </a:lvl9pPr>
          </a:lstStyle>
          <a:p>
            <a:r>
              <a:rPr lang="en-GB"/>
              <a:t>Click to add name max one line</a:t>
            </a:r>
          </a:p>
        </p:txBody>
      </p:sp>
      <p:pic>
        <p:nvPicPr>
          <p:cNvPr id="20" name="Logo">
            <a:extLst>
              <a:ext uri="{FF2B5EF4-FFF2-40B4-BE49-F238E27FC236}">
                <a16:creationId xmlns:a16="http://schemas.microsoft.com/office/drawing/2014/main" id="{9F11DDFB-E5DB-752F-5452-377049A068D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
        <p:nvSpPr>
          <p:cNvPr id="3" name="Slide Number Placeholder 8">
            <a:extLst>
              <a:ext uri="{FF2B5EF4-FFF2-40B4-BE49-F238E27FC236}">
                <a16:creationId xmlns:a16="http://schemas.microsoft.com/office/drawing/2014/main" id="{161448F0-A5F0-19DA-A5D1-92B35AE40A47}"/>
              </a:ext>
            </a:extLst>
          </p:cNvPr>
          <p:cNvSpPr>
            <a:spLocks noGrp="1"/>
          </p:cNvSpPr>
          <p:nvPr>
            <p:ph type="sldNum" sz="quarter" idx="4"/>
          </p:nvPr>
        </p:nvSpPr>
        <p:spPr>
          <a:xfrm>
            <a:off x="720000" y="6483120"/>
            <a:ext cx="370800" cy="108000"/>
          </a:xfrm>
          <a:prstGeom prst="rect">
            <a:avLst/>
          </a:prstGeom>
        </p:spPr>
        <p:txBody>
          <a:bodyPr vert="horz" lIns="0" tIns="0" rIns="0" bIns="0" rtlCol="0" anchor="ctr" anchorCtr="0"/>
          <a:lstStyle>
            <a:lvl1pPr algn="l">
              <a:defRPr sz="1200">
                <a:solidFill>
                  <a:schemeClr val="tx1"/>
                </a:solidFill>
              </a:defRPr>
            </a:lvl1pPr>
          </a:lstStyle>
          <a:p>
            <a:fld id="{23AA811B-2EBD-4900-905E-5BE206449611}" type="slidenum">
              <a:rPr lang="en-GB" smtClean="0"/>
              <a:pPr/>
              <a:t>‹#›</a:t>
            </a:fld>
            <a:endParaRPr lang="en-GB"/>
          </a:p>
        </p:txBody>
      </p:sp>
      <p:sp>
        <p:nvSpPr>
          <p:cNvPr id="4" name="TextBox 3">
            <a:extLst>
              <a:ext uri="{FF2B5EF4-FFF2-40B4-BE49-F238E27FC236}">
                <a16:creationId xmlns:a16="http://schemas.microsoft.com/office/drawing/2014/main" id="{B525990B-695C-23DE-2082-7FA0F6C61B36}"/>
              </a:ext>
            </a:extLst>
          </p:cNvPr>
          <p:cNvSpPr txBox="1"/>
          <p:nvPr userDrawn="1"/>
        </p:nvSpPr>
        <p:spPr>
          <a:xfrm>
            <a:off x="1285200" y="6475311"/>
            <a:ext cx="6096000" cy="138499"/>
          </a:xfrm>
          <a:prstGeom prst="rect">
            <a:avLst/>
          </a:prstGeom>
          <a:noFill/>
        </p:spPr>
        <p:txBody>
          <a:bodyPr wrap="square" lIns="0" tIns="0" rIns="0" bIns="0">
            <a:spAutoFit/>
          </a:bodyPr>
          <a:lstStyle/>
          <a:p>
            <a:r>
              <a:rPr lang="en-GB" sz="900">
                <a:solidFill>
                  <a:schemeClr val="tx1"/>
                </a:solidFill>
              </a:rPr>
              <a:t>© 2024 Ensemble Health Partners  |  Proprietary and Confidential </a:t>
            </a:r>
          </a:p>
        </p:txBody>
      </p:sp>
    </p:spTree>
    <p:extLst>
      <p:ext uri="{BB962C8B-B14F-4D97-AF65-F5344CB8AC3E}">
        <p14:creationId xmlns:p14="http://schemas.microsoft.com/office/powerpoint/2010/main" val="208474961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A">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 2023 Ensemble Health Partners  |  Proprietary and Confidential </a:t>
            </a:r>
          </a:p>
        </p:txBody>
      </p:sp>
      <p:sp>
        <p:nvSpPr>
          <p:cNvPr id="17" name="Date Placeholder 1" hidden="1">
            <a:extLst>
              <a:ext uri="{FF2B5EF4-FFF2-40B4-BE49-F238E27FC236}">
                <a16:creationId xmlns:a16="http://schemas.microsoft.com/office/drawing/2014/main" id="{38853392-5032-483E-9512-435923AAB7F8}"/>
              </a:ext>
            </a:extLst>
          </p:cNvPr>
          <p:cNvSpPr>
            <a:spLocks noGrp="1"/>
          </p:cNvSpPr>
          <p:nvPr>
            <p:ph type="dt" sz="half" idx="14"/>
          </p:nvPr>
        </p:nvSpPr>
        <p:spPr>
          <a:xfrm>
            <a:off x="0" y="6858000"/>
            <a:ext cx="0" cy="0"/>
          </a:xfrm>
          <a:prstGeom prst="rect">
            <a:avLst/>
          </a:prstGeom>
        </p:spPr>
        <p:txBody>
          <a:body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D982B92E-C864-4CD5-84AB-891969ECEC7E}"/>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Graphic arrow">
            <a:extLst>
              <a:ext uri="{FF2B5EF4-FFF2-40B4-BE49-F238E27FC236}">
                <a16:creationId xmlns:a16="http://schemas.microsoft.com/office/drawing/2014/main" id="{A36FEF77-867A-4436-AC05-7D209F54315A}"/>
              </a:ext>
            </a:extLst>
          </p:cNvPr>
          <p:cNvSpPr/>
          <p:nvPr/>
        </p:nvSpPr>
        <p:spPr>
          <a:xfrm>
            <a:off x="0" y="1"/>
            <a:ext cx="6558006" cy="6850634"/>
          </a:xfrm>
          <a:custGeom>
            <a:avLst/>
            <a:gdLst>
              <a:gd name="connsiteX0" fmla="*/ 4869322 w 6558006"/>
              <a:gd name="connsiteY0" fmla="*/ 0 h 6850634"/>
              <a:gd name="connsiteX1" fmla="*/ 1955571 w 6558006"/>
              <a:gd name="connsiteY1" fmla="*/ 0 h 6850634"/>
              <a:gd name="connsiteX2" fmla="*/ 3862427 w 6558006"/>
              <a:gd name="connsiteY2" fmla="*/ 1524726 h 6850634"/>
              <a:gd name="connsiteX3" fmla="*/ 0 w 6558006"/>
              <a:gd name="connsiteY3" fmla="*/ 4622553 h 6850634"/>
              <a:gd name="connsiteX4" fmla="*/ 0 w 6558006"/>
              <a:gd name="connsiteY4" fmla="*/ 6850635 h 6850634"/>
              <a:gd name="connsiteX5" fmla="*/ 6420004 w 6558006"/>
              <a:gd name="connsiteY5" fmla="*/ 1838920 h 6850634"/>
              <a:gd name="connsiteX6" fmla="*/ 6442635 w 6558006"/>
              <a:gd name="connsiteY6" fmla="*/ 1819272 h 6850634"/>
              <a:gd name="connsiteX7" fmla="*/ 6463646 w 6558006"/>
              <a:gd name="connsiteY7" fmla="*/ 1797110 h 6850634"/>
              <a:gd name="connsiteX8" fmla="*/ 6482911 w 6558006"/>
              <a:gd name="connsiteY8" fmla="*/ 1772518 h 6850634"/>
              <a:gd name="connsiteX9" fmla="*/ 6500300 w 6558006"/>
              <a:gd name="connsiteY9" fmla="*/ 1745710 h 6850634"/>
              <a:gd name="connsiteX10" fmla="*/ 6515643 w 6558006"/>
              <a:gd name="connsiteY10" fmla="*/ 1716814 h 6850634"/>
              <a:gd name="connsiteX11" fmla="*/ 6528983 w 6558006"/>
              <a:gd name="connsiteY11" fmla="*/ 1685659 h 6850634"/>
              <a:gd name="connsiteX12" fmla="*/ 6539765 w 6558006"/>
              <a:gd name="connsiteY12" fmla="*/ 1653651 h 6850634"/>
              <a:gd name="connsiteX13" fmla="*/ 6548034 w 6558006"/>
              <a:gd name="connsiteY13" fmla="*/ 1620919 h 6850634"/>
              <a:gd name="connsiteX14" fmla="*/ 6553787 w 6558006"/>
              <a:gd name="connsiteY14" fmla="*/ 1587761 h 6850634"/>
              <a:gd name="connsiteX15" fmla="*/ 6557112 w 6558006"/>
              <a:gd name="connsiteY15" fmla="*/ 1554305 h 6850634"/>
              <a:gd name="connsiteX16" fmla="*/ 6558007 w 6558006"/>
              <a:gd name="connsiteY16" fmla="*/ 1520848 h 6850634"/>
              <a:gd name="connsiteX17" fmla="*/ 6556515 w 6558006"/>
              <a:gd name="connsiteY17" fmla="*/ 1487562 h 6850634"/>
              <a:gd name="connsiteX18" fmla="*/ 6552722 w 6558006"/>
              <a:gd name="connsiteY18" fmla="*/ 1454617 h 6850634"/>
              <a:gd name="connsiteX19" fmla="*/ 6546585 w 6558006"/>
              <a:gd name="connsiteY19" fmla="*/ 1422311 h 6850634"/>
              <a:gd name="connsiteX20" fmla="*/ 6538231 w 6558006"/>
              <a:gd name="connsiteY20" fmla="*/ 1390772 h 6850634"/>
              <a:gd name="connsiteX21" fmla="*/ 6527661 w 6558006"/>
              <a:gd name="connsiteY21" fmla="*/ 1360299 h 6850634"/>
              <a:gd name="connsiteX22" fmla="*/ 6514918 w 6558006"/>
              <a:gd name="connsiteY22" fmla="*/ 1331019 h 6850634"/>
              <a:gd name="connsiteX23" fmla="*/ 6500044 w 6558006"/>
              <a:gd name="connsiteY23" fmla="*/ 1303188 h 6850634"/>
              <a:gd name="connsiteX24" fmla="*/ 6483081 w 6558006"/>
              <a:gd name="connsiteY24" fmla="*/ 1277020 h 6850634"/>
              <a:gd name="connsiteX25" fmla="*/ 6464030 w 6558006"/>
              <a:gd name="connsiteY25" fmla="*/ 1252726 h 6850634"/>
              <a:gd name="connsiteX26" fmla="*/ 6443018 w 6558006"/>
              <a:gd name="connsiteY26" fmla="*/ 1230479 h 6850634"/>
              <a:gd name="connsiteX27" fmla="*/ 6420004 w 6558006"/>
              <a:gd name="connsiteY27" fmla="*/ 1210533 h 6850634"/>
              <a:gd name="connsiteX28" fmla="*/ 4869322 w 6558006"/>
              <a:gd name="connsiteY28" fmla="*/ 0 h 68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8006" h="6850634">
                <a:moveTo>
                  <a:pt x="4869322" y="0"/>
                </a:moveTo>
                <a:lnTo>
                  <a:pt x="1955571" y="0"/>
                </a:lnTo>
                <a:lnTo>
                  <a:pt x="3862427" y="1524726"/>
                </a:lnTo>
                <a:lnTo>
                  <a:pt x="0" y="4622553"/>
                </a:lnTo>
                <a:lnTo>
                  <a:pt x="0" y="6850635"/>
                </a:lnTo>
                <a:lnTo>
                  <a:pt x="6420004" y="1838920"/>
                </a:lnTo>
                <a:lnTo>
                  <a:pt x="6442635" y="1819272"/>
                </a:lnTo>
                <a:lnTo>
                  <a:pt x="6463646" y="1797110"/>
                </a:lnTo>
                <a:lnTo>
                  <a:pt x="6482911" y="1772518"/>
                </a:lnTo>
                <a:lnTo>
                  <a:pt x="6500300" y="1745710"/>
                </a:lnTo>
                <a:lnTo>
                  <a:pt x="6515643" y="1716814"/>
                </a:lnTo>
                <a:lnTo>
                  <a:pt x="6528983" y="1685659"/>
                </a:lnTo>
                <a:lnTo>
                  <a:pt x="6539765" y="1653651"/>
                </a:lnTo>
                <a:lnTo>
                  <a:pt x="6548034" y="1620919"/>
                </a:lnTo>
                <a:lnTo>
                  <a:pt x="6553787" y="1587761"/>
                </a:lnTo>
                <a:lnTo>
                  <a:pt x="6557112" y="1554305"/>
                </a:lnTo>
                <a:lnTo>
                  <a:pt x="6558007" y="1520848"/>
                </a:lnTo>
                <a:lnTo>
                  <a:pt x="6556515" y="1487562"/>
                </a:lnTo>
                <a:lnTo>
                  <a:pt x="6552722" y="1454617"/>
                </a:lnTo>
                <a:lnTo>
                  <a:pt x="6546585" y="1422311"/>
                </a:lnTo>
                <a:lnTo>
                  <a:pt x="6538231" y="1390772"/>
                </a:lnTo>
                <a:lnTo>
                  <a:pt x="6527661" y="1360299"/>
                </a:lnTo>
                <a:lnTo>
                  <a:pt x="6514918" y="1331019"/>
                </a:lnTo>
                <a:lnTo>
                  <a:pt x="6500044" y="1303188"/>
                </a:lnTo>
                <a:lnTo>
                  <a:pt x="6483081" y="1277020"/>
                </a:lnTo>
                <a:lnTo>
                  <a:pt x="6464030" y="1252726"/>
                </a:lnTo>
                <a:lnTo>
                  <a:pt x="6443018" y="1230479"/>
                </a:lnTo>
                <a:lnTo>
                  <a:pt x="6420004" y="1210533"/>
                </a:lnTo>
                <a:lnTo>
                  <a:pt x="4869322" y="0"/>
                </a:lnTo>
                <a:close/>
              </a:path>
            </a:pathLst>
          </a:custGeom>
          <a:solidFill>
            <a:schemeClr val="bg1">
              <a:alpha val="10000"/>
            </a:schemeClr>
          </a:solidFill>
          <a:ln w="4258" cap="flat">
            <a:noFill/>
            <a:prstDash val="solid"/>
            <a:miter/>
          </a:ln>
        </p:spPr>
        <p:txBody>
          <a:bodyPr rtlCol="0" anchor="ctr"/>
          <a:lstStyle/>
          <a:p>
            <a:endParaRPr lang="en-US"/>
          </a:p>
        </p:txBody>
      </p:sp>
      <p:sp>
        <p:nvSpPr>
          <p:cNvPr id="2" name="Title 1"/>
          <p:cNvSpPr>
            <a:spLocks noGrp="1"/>
          </p:cNvSpPr>
          <p:nvPr>
            <p:ph type="ctrTitle" hasCustomPrompt="1"/>
          </p:nvPr>
        </p:nvSpPr>
        <p:spPr>
          <a:xfrm>
            <a:off x="6274799" y="3092400"/>
            <a:ext cx="5198400" cy="1497600"/>
          </a:xfrm>
          <a:prstGeom prst="rect">
            <a:avLst/>
          </a:prstGeom>
        </p:spPr>
        <p:txBody>
          <a:bodyPr anchor="t" anchorCtr="0"/>
          <a:lstStyle>
            <a:lvl1pPr algn="l">
              <a:lnSpc>
                <a:spcPct val="90000"/>
              </a:lnSpc>
              <a:defRPr sz="5400">
                <a:solidFill>
                  <a:schemeClr val="bg1"/>
                </a:solidFill>
              </a:defRPr>
            </a:lvl1pPr>
          </a:lstStyle>
          <a:p>
            <a:r>
              <a:rPr lang="en-GB"/>
              <a:t>Add </a:t>
            </a:r>
            <a:r>
              <a:rPr lang="en-GB" sz="5400" b="0">
                <a:solidFill>
                  <a:schemeClr val="bg1"/>
                </a:solidFill>
              </a:rPr>
              <a:t>Thank you </a:t>
            </a:r>
            <a:r>
              <a:rPr lang="en-GB"/>
              <a:t>max two lines</a:t>
            </a:r>
          </a:p>
        </p:txBody>
      </p:sp>
      <p:pic>
        <p:nvPicPr>
          <p:cNvPr id="16" name="Logo">
            <a:extLst>
              <a:ext uri="{FF2B5EF4-FFF2-40B4-BE49-F238E27FC236}">
                <a16:creationId xmlns:a16="http://schemas.microsoft.com/office/drawing/2014/main" id="{AB5D377D-DA9E-41BA-63A5-9761A662AC0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608802" y="576000"/>
            <a:ext cx="1622160" cy="480640"/>
          </a:xfrm>
          <a:prstGeom prst="rect">
            <a:avLst/>
          </a:prstGeom>
        </p:spPr>
      </p:pic>
      <p:sp>
        <p:nvSpPr>
          <p:cNvPr id="19" name="TextBox 18">
            <a:extLst>
              <a:ext uri="{FF2B5EF4-FFF2-40B4-BE49-F238E27FC236}">
                <a16:creationId xmlns:a16="http://schemas.microsoft.com/office/drawing/2014/main" id="{2A79DE31-D031-4B94-075E-E07E8DF6DEA0}"/>
              </a:ext>
            </a:extLst>
          </p:cNvPr>
          <p:cNvSpPr txBox="1"/>
          <p:nvPr userDrawn="1"/>
        </p:nvSpPr>
        <p:spPr>
          <a:xfrm>
            <a:off x="6274799" y="4955856"/>
            <a:ext cx="5198400" cy="1652440"/>
          </a:xfrm>
          <a:prstGeom prst="rect">
            <a:avLst/>
          </a:prstGeom>
          <a:noFill/>
        </p:spPr>
        <p:txBody>
          <a:bodyPr wrap="square">
            <a:spAutoFit/>
          </a:bodyPr>
          <a:lstStyle/>
          <a:p>
            <a:pPr marL="0" marR="0" lvl="0" indent="0" defTabSz="914400" rtl="0" eaLnBrk="1" fontAlgn="auto" latinLnBrk="0" hangingPunct="1">
              <a:lnSpc>
                <a:spcPct val="114000"/>
              </a:lnSpc>
              <a:spcBef>
                <a:spcPts val="1200"/>
              </a:spcBef>
              <a:spcAft>
                <a:spcPts val="0"/>
              </a:spcAft>
              <a:buClrTx/>
              <a:buSzTx/>
              <a:buFontTx/>
              <a:buNone/>
              <a:tabLst/>
              <a:defRPr/>
            </a:pPr>
            <a:r>
              <a:rPr lang="en-US" sz="900">
                <a:solidFill>
                  <a:schemeClr val="accent6">
                    <a:lumMod val="20000"/>
                    <a:lumOff val="80000"/>
                  </a:schemeClr>
                </a:solidFill>
                <a:latin typeface="Roboto Thin" panose="02000000000000000000" pitchFamily="2" charset="0"/>
                <a:ea typeface="Roboto Thin" panose="02000000000000000000" pitchFamily="2" charset="0"/>
              </a:rPr>
              <a:t>© 2024 Ensemble Health Partners  |  Proprietary and Confidential  |  EnsembleHP.com</a:t>
            </a:r>
          </a:p>
          <a:p>
            <a:pPr marL="0" marR="0" lvl="0" indent="0" defTabSz="914400" rtl="0" eaLnBrk="1" fontAlgn="auto" latinLnBrk="0" hangingPunct="1">
              <a:lnSpc>
                <a:spcPct val="114000"/>
              </a:lnSpc>
              <a:spcBef>
                <a:spcPts val="1200"/>
              </a:spcBef>
              <a:spcAft>
                <a:spcPts val="0"/>
              </a:spcAft>
              <a:buClrTx/>
              <a:buSzTx/>
              <a:buFontTx/>
              <a:buNone/>
              <a:tabLst/>
              <a:defRPr/>
            </a:pPr>
            <a:r>
              <a:rPr lang="en-US" sz="900">
                <a:solidFill>
                  <a:schemeClr val="accent6">
                    <a:lumMod val="20000"/>
                    <a:lumOff val="80000"/>
                  </a:schemeClr>
                </a:solidFill>
                <a:latin typeface="Roboto Thin" panose="02000000000000000000" pitchFamily="2" charset="0"/>
                <a:ea typeface="Roboto Thin" panose="02000000000000000000" pitchFamily="2" charset="0"/>
              </a:rPr>
              <a:t>The information contained in this presentation is Ensemble Confidential Information and may not be disclosed to third parties. This information is for discussion purposes only. This presentation does not contain any binding obligation on behalf of any party. </a:t>
            </a:r>
          </a:p>
          <a:p>
            <a:pPr marL="0" marR="0" lvl="0" indent="0" defTabSz="914400" rtl="0" eaLnBrk="1" fontAlgn="auto" latinLnBrk="0" hangingPunct="1">
              <a:lnSpc>
                <a:spcPct val="114000"/>
              </a:lnSpc>
              <a:spcBef>
                <a:spcPts val="1200"/>
              </a:spcBef>
              <a:spcAft>
                <a:spcPts val="0"/>
              </a:spcAft>
              <a:buClrTx/>
              <a:buSzTx/>
              <a:buFontTx/>
              <a:buNone/>
              <a:tabLst/>
              <a:defRPr/>
            </a:pPr>
            <a:r>
              <a:rPr lang="en-US" sz="900">
                <a:solidFill>
                  <a:schemeClr val="accent6">
                    <a:lumMod val="20000"/>
                    <a:lumOff val="80000"/>
                  </a:schemeClr>
                </a:solidFill>
                <a:latin typeface="Roboto Thin" panose="02000000000000000000" pitchFamily="2" charset="0"/>
                <a:ea typeface="Roboto Thin" panose="02000000000000000000" pitchFamily="2" charset="0"/>
              </a:rPr>
              <a:t>The opinions, statements, and assumptions contained within this report are based on client interviews and other material received from client. Any errors or omissions in such data may impact the conclusions, insights or recommendations contained herein. Ensemble assumes no responsibility for client’s or any third party’s acts or omissions based on the information in this assessment.</a:t>
            </a:r>
          </a:p>
        </p:txBody>
      </p:sp>
    </p:spTree>
    <p:extLst>
      <p:ext uri="{BB962C8B-B14F-4D97-AF65-F5344CB8AC3E}">
        <p14:creationId xmlns:p14="http://schemas.microsoft.com/office/powerpoint/2010/main" val="1061850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B">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 2023 Ensemble Health Partners  |  Proprietary and Confidential </a:t>
            </a:r>
          </a:p>
        </p:txBody>
      </p:sp>
      <p:sp>
        <p:nvSpPr>
          <p:cNvPr id="17" name="Date Placeholder 1" hidden="1">
            <a:extLst>
              <a:ext uri="{FF2B5EF4-FFF2-40B4-BE49-F238E27FC236}">
                <a16:creationId xmlns:a16="http://schemas.microsoft.com/office/drawing/2014/main" id="{38853392-5032-483E-9512-435923AAB7F8}"/>
              </a:ext>
            </a:extLst>
          </p:cNvPr>
          <p:cNvSpPr>
            <a:spLocks noGrp="1"/>
          </p:cNvSpPr>
          <p:nvPr>
            <p:ph type="dt" sz="half" idx="14"/>
          </p:nvPr>
        </p:nvSpPr>
        <p:spPr>
          <a:xfrm>
            <a:off x="0" y="6858000"/>
            <a:ext cx="0" cy="0"/>
          </a:xfrm>
          <a:prstGeom prst="rect">
            <a:avLst/>
          </a:prstGeom>
        </p:spPr>
        <p:txBody>
          <a:body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D982B92E-C864-4CD5-84AB-891969ECEC7E}"/>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4" name="Graphic arrow">
            <a:extLst>
              <a:ext uri="{FF2B5EF4-FFF2-40B4-BE49-F238E27FC236}">
                <a16:creationId xmlns:a16="http://schemas.microsoft.com/office/drawing/2014/main" id="{D468E697-FA69-4F75-A749-F773C0461C53}"/>
              </a:ext>
            </a:extLst>
          </p:cNvPr>
          <p:cNvSpPr/>
          <p:nvPr/>
        </p:nvSpPr>
        <p:spPr>
          <a:xfrm>
            <a:off x="0" y="1"/>
            <a:ext cx="6558006" cy="6850634"/>
          </a:xfrm>
          <a:custGeom>
            <a:avLst/>
            <a:gdLst>
              <a:gd name="connsiteX0" fmla="*/ 4869322 w 6558006"/>
              <a:gd name="connsiteY0" fmla="*/ 0 h 6850634"/>
              <a:gd name="connsiteX1" fmla="*/ 1955571 w 6558006"/>
              <a:gd name="connsiteY1" fmla="*/ 0 h 6850634"/>
              <a:gd name="connsiteX2" fmla="*/ 3862427 w 6558006"/>
              <a:gd name="connsiteY2" fmla="*/ 1524726 h 6850634"/>
              <a:gd name="connsiteX3" fmla="*/ 0 w 6558006"/>
              <a:gd name="connsiteY3" fmla="*/ 4622553 h 6850634"/>
              <a:gd name="connsiteX4" fmla="*/ 0 w 6558006"/>
              <a:gd name="connsiteY4" fmla="*/ 6850635 h 6850634"/>
              <a:gd name="connsiteX5" fmla="*/ 6420004 w 6558006"/>
              <a:gd name="connsiteY5" fmla="*/ 1838920 h 6850634"/>
              <a:gd name="connsiteX6" fmla="*/ 6442635 w 6558006"/>
              <a:gd name="connsiteY6" fmla="*/ 1819272 h 6850634"/>
              <a:gd name="connsiteX7" fmla="*/ 6463646 w 6558006"/>
              <a:gd name="connsiteY7" fmla="*/ 1797110 h 6850634"/>
              <a:gd name="connsiteX8" fmla="*/ 6482911 w 6558006"/>
              <a:gd name="connsiteY8" fmla="*/ 1772518 h 6850634"/>
              <a:gd name="connsiteX9" fmla="*/ 6500300 w 6558006"/>
              <a:gd name="connsiteY9" fmla="*/ 1745710 h 6850634"/>
              <a:gd name="connsiteX10" fmla="*/ 6515643 w 6558006"/>
              <a:gd name="connsiteY10" fmla="*/ 1716814 h 6850634"/>
              <a:gd name="connsiteX11" fmla="*/ 6528983 w 6558006"/>
              <a:gd name="connsiteY11" fmla="*/ 1685659 h 6850634"/>
              <a:gd name="connsiteX12" fmla="*/ 6539765 w 6558006"/>
              <a:gd name="connsiteY12" fmla="*/ 1653651 h 6850634"/>
              <a:gd name="connsiteX13" fmla="*/ 6548034 w 6558006"/>
              <a:gd name="connsiteY13" fmla="*/ 1620919 h 6850634"/>
              <a:gd name="connsiteX14" fmla="*/ 6553787 w 6558006"/>
              <a:gd name="connsiteY14" fmla="*/ 1587761 h 6850634"/>
              <a:gd name="connsiteX15" fmla="*/ 6557112 w 6558006"/>
              <a:gd name="connsiteY15" fmla="*/ 1554305 h 6850634"/>
              <a:gd name="connsiteX16" fmla="*/ 6558007 w 6558006"/>
              <a:gd name="connsiteY16" fmla="*/ 1520848 h 6850634"/>
              <a:gd name="connsiteX17" fmla="*/ 6556515 w 6558006"/>
              <a:gd name="connsiteY17" fmla="*/ 1487562 h 6850634"/>
              <a:gd name="connsiteX18" fmla="*/ 6552722 w 6558006"/>
              <a:gd name="connsiteY18" fmla="*/ 1454617 h 6850634"/>
              <a:gd name="connsiteX19" fmla="*/ 6546585 w 6558006"/>
              <a:gd name="connsiteY19" fmla="*/ 1422311 h 6850634"/>
              <a:gd name="connsiteX20" fmla="*/ 6538231 w 6558006"/>
              <a:gd name="connsiteY20" fmla="*/ 1390772 h 6850634"/>
              <a:gd name="connsiteX21" fmla="*/ 6527661 w 6558006"/>
              <a:gd name="connsiteY21" fmla="*/ 1360299 h 6850634"/>
              <a:gd name="connsiteX22" fmla="*/ 6514918 w 6558006"/>
              <a:gd name="connsiteY22" fmla="*/ 1331019 h 6850634"/>
              <a:gd name="connsiteX23" fmla="*/ 6500044 w 6558006"/>
              <a:gd name="connsiteY23" fmla="*/ 1303188 h 6850634"/>
              <a:gd name="connsiteX24" fmla="*/ 6483081 w 6558006"/>
              <a:gd name="connsiteY24" fmla="*/ 1277020 h 6850634"/>
              <a:gd name="connsiteX25" fmla="*/ 6464030 w 6558006"/>
              <a:gd name="connsiteY25" fmla="*/ 1252726 h 6850634"/>
              <a:gd name="connsiteX26" fmla="*/ 6443018 w 6558006"/>
              <a:gd name="connsiteY26" fmla="*/ 1230479 h 6850634"/>
              <a:gd name="connsiteX27" fmla="*/ 6420004 w 6558006"/>
              <a:gd name="connsiteY27" fmla="*/ 1210533 h 6850634"/>
              <a:gd name="connsiteX28" fmla="*/ 4869322 w 6558006"/>
              <a:gd name="connsiteY28" fmla="*/ 0 h 68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8006" h="6850634">
                <a:moveTo>
                  <a:pt x="4869322" y="0"/>
                </a:moveTo>
                <a:lnTo>
                  <a:pt x="1955571" y="0"/>
                </a:lnTo>
                <a:lnTo>
                  <a:pt x="3862427" y="1524726"/>
                </a:lnTo>
                <a:lnTo>
                  <a:pt x="0" y="4622553"/>
                </a:lnTo>
                <a:lnTo>
                  <a:pt x="0" y="6850635"/>
                </a:lnTo>
                <a:lnTo>
                  <a:pt x="6420004" y="1838920"/>
                </a:lnTo>
                <a:lnTo>
                  <a:pt x="6442635" y="1819272"/>
                </a:lnTo>
                <a:lnTo>
                  <a:pt x="6463646" y="1797110"/>
                </a:lnTo>
                <a:lnTo>
                  <a:pt x="6482911" y="1772518"/>
                </a:lnTo>
                <a:lnTo>
                  <a:pt x="6500300" y="1745710"/>
                </a:lnTo>
                <a:lnTo>
                  <a:pt x="6515643" y="1716814"/>
                </a:lnTo>
                <a:lnTo>
                  <a:pt x="6528983" y="1685659"/>
                </a:lnTo>
                <a:lnTo>
                  <a:pt x="6539765" y="1653651"/>
                </a:lnTo>
                <a:lnTo>
                  <a:pt x="6548034" y="1620919"/>
                </a:lnTo>
                <a:lnTo>
                  <a:pt x="6553787" y="1587761"/>
                </a:lnTo>
                <a:lnTo>
                  <a:pt x="6557112" y="1554305"/>
                </a:lnTo>
                <a:lnTo>
                  <a:pt x="6558007" y="1520848"/>
                </a:lnTo>
                <a:lnTo>
                  <a:pt x="6556515" y="1487562"/>
                </a:lnTo>
                <a:lnTo>
                  <a:pt x="6552722" y="1454617"/>
                </a:lnTo>
                <a:lnTo>
                  <a:pt x="6546585" y="1422311"/>
                </a:lnTo>
                <a:lnTo>
                  <a:pt x="6538231" y="1390772"/>
                </a:lnTo>
                <a:lnTo>
                  <a:pt x="6527661" y="1360299"/>
                </a:lnTo>
                <a:lnTo>
                  <a:pt x="6514918" y="1331019"/>
                </a:lnTo>
                <a:lnTo>
                  <a:pt x="6500044" y="1303188"/>
                </a:lnTo>
                <a:lnTo>
                  <a:pt x="6483081" y="1277020"/>
                </a:lnTo>
                <a:lnTo>
                  <a:pt x="6464030" y="1252726"/>
                </a:lnTo>
                <a:lnTo>
                  <a:pt x="6443018" y="1230479"/>
                </a:lnTo>
                <a:lnTo>
                  <a:pt x="6420004" y="1210533"/>
                </a:lnTo>
                <a:lnTo>
                  <a:pt x="4869322" y="0"/>
                </a:lnTo>
                <a:close/>
              </a:path>
            </a:pathLst>
          </a:custGeom>
          <a:solidFill>
            <a:schemeClr val="accent2"/>
          </a:solidFill>
          <a:ln w="4258" cap="flat">
            <a:noFill/>
            <a:prstDash val="solid"/>
            <a:miter/>
          </a:ln>
        </p:spPr>
        <p:txBody>
          <a:bodyPr rtlCol="0" anchor="ctr"/>
          <a:lstStyle/>
          <a:p>
            <a:endParaRPr lang="en-US"/>
          </a:p>
        </p:txBody>
      </p:sp>
      <p:sp>
        <p:nvSpPr>
          <p:cNvPr id="2" name="Title 1"/>
          <p:cNvSpPr>
            <a:spLocks noGrp="1"/>
          </p:cNvSpPr>
          <p:nvPr>
            <p:ph type="ctrTitle" hasCustomPrompt="1"/>
          </p:nvPr>
        </p:nvSpPr>
        <p:spPr>
          <a:xfrm>
            <a:off x="6274799" y="3092400"/>
            <a:ext cx="5198400" cy="1497600"/>
          </a:xfrm>
          <a:prstGeom prst="rect">
            <a:avLst/>
          </a:prstGeom>
        </p:spPr>
        <p:txBody>
          <a:bodyPr anchor="t" anchorCtr="0"/>
          <a:lstStyle>
            <a:lvl1pPr algn="l">
              <a:lnSpc>
                <a:spcPct val="90000"/>
              </a:lnSpc>
              <a:defRPr sz="5400">
                <a:solidFill>
                  <a:schemeClr val="tx2"/>
                </a:solidFill>
              </a:defRPr>
            </a:lvl1pPr>
          </a:lstStyle>
          <a:p>
            <a:r>
              <a:rPr lang="en-GB"/>
              <a:t>Add Thank you max two lines</a:t>
            </a:r>
          </a:p>
        </p:txBody>
      </p:sp>
      <p:sp>
        <p:nvSpPr>
          <p:cNvPr id="3" name="Subtitle 2"/>
          <p:cNvSpPr>
            <a:spLocks noGrp="1"/>
          </p:cNvSpPr>
          <p:nvPr>
            <p:ph type="subTitle" idx="1" hasCustomPrompt="1"/>
          </p:nvPr>
        </p:nvSpPr>
        <p:spPr>
          <a:xfrm>
            <a:off x="6274800" y="5133901"/>
            <a:ext cx="5198400" cy="345299"/>
          </a:xfrm>
        </p:spPr>
        <p:txBody>
          <a:bodyPr anchor="b" anchorCtr="0"/>
          <a:lstStyle>
            <a:lvl1pPr marL="0" indent="0" algn="l">
              <a:spcBef>
                <a:spcPts val="0"/>
              </a:spcBef>
              <a:buFont typeface="Arial" panose="020B0604020202020204" pitchFamily="34" charset="0"/>
              <a:buChar char="​"/>
              <a:defRPr sz="2000" b="0" cap="all">
                <a:solidFill>
                  <a:schemeClr val="tx2"/>
                </a:solidFill>
                <a:latin typeface="+mn-lt"/>
              </a:defRPr>
            </a:lvl1pPr>
            <a:lvl2pPr marL="0" indent="0" algn="l">
              <a:buFont typeface="Arial" panose="020B0604020202020204" pitchFamily="34" charset="0"/>
              <a:buChar char="​"/>
              <a:defRPr sz="2000" b="0" cap="all">
                <a:solidFill>
                  <a:schemeClr val="bg1"/>
                </a:solidFill>
                <a:latin typeface="+mn-lt"/>
              </a:defRPr>
            </a:lvl2pPr>
            <a:lvl3pPr marL="0" indent="0" algn="l">
              <a:buFont typeface="Arial" panose="020B0604020202020204" pitchFamily="34" charset="0"/>
              <a:buChar char="​"/>
              <a:defRPr sz="2000" b="0" cap="all">
                <a:solidFill>
                  <a:schemeClr val="bg1"/>
                </a:solidFill>
                <a:latin typeface="+mn-lt"/>
              </a:defRPr>
            </a:lvl3pPr>
            <a:lvl4pPr marL="0" indent="0" algn="l">
              <a:buFont typeface="Arial" panose="020B0604020202020204" pitchFamily="34" charset="0"/>
              <a:buChar char="​"/>
              <a:defRPr sz="2000" b="0" cap="all">
                <a:solidFill>
                  <a:schemeClr val="bg1"/>
                </a:solidFill>
                <a:latin typeface="+mn-lt"/>
              </a:defRPr>
            </a:lvl4pPr>
            <a:lvl5pPr marL="0" indent="0" algn="l">
              <a:buFont typeface="Arial" panose="020B0604020202020204" pitchFamily="34" charset="0"/>
              <a:buChar char="​"/>
              <a:defRPr sz="2000" b="0" cap="all">
                <a:solidFill>
                  <a:schemeClr val="bg1"/>
                </a:solidFill>
                <a:latin typeface="+mn-lt"/>
              </a:defRPr>
            </a:lvl5pPr>
            <a:lvl6pPr marL="0" indent="0" algn="l">
              <a:buFont typeface="Arial" panose="020B0604020202020204" pitchFamily="34" charset="0"/>
              <a:buChar char="​"/>
              <a:defRPr sz="2000" b="0" cap="all">
                <a:solidFill>
                  <a:schemeClr val="bg1"/>
                </a:solidFill>
                <a:latin typeface="+mn-lt"/>
              </a:defRPr>
            </a:lvl6pPr>
            <a:lvl7pPr marL="0" indent="0" algn="l">
              <a:buFont typeface="Arial" panose="020B0604020202020204" pitchFamily="34" charset="0"/>
              <a:buChar char="​"/>
              <a:defRPr sz="2000" b="0" cap="all">
                <a:solidFill>
                  <a:schemeClr val="bg1"/>
                </a:solidFill>
                <a:latin typeface="+mn-lt"/>
              </a:defRPr>
            </a:lvl7pPr>
            <a:lvl8pPr marL="0" indent="0" algn="l">
              <a:buFont typeface="Arial" panose="020B0604020202020204" pitchFamily="34" charset="0"/>
              <a:buChar char="​"/>
              <a:defRPr sz="2000" b="0" cap="all">
                <a:solidFill>
                  <a:schemeClr val="bg1"/>
                </a:solidFill>
                <a:latin typeface="+mn-lt"/>
              </a:defRPr>
            </a:lvl8pPr>
            <a:lvl9pPr marL="0" indent="0" algn="l">
              <a:buFont typeface="Arial" panose="020B0604020202020204" pitchFamily="34" charset="0"/>
              <a:buChar char="​"/>
              <a:defRPr sz="2000" b="0" cap="all">
                <a:solidFill>
                  <a:schemeClr val="bg1"/>
                </a:solidFill>
                <a:latin typeface="+mn-lt"/>
              </a:defRPr>
            </a:lvl9pPr>
          </a:lstStyle>
          <a:p>
            <a:r>
              <a:rPr lang="en-GB"/>
              <a:t>Click to add subtitle max one line</a:t>
            </a:r>
          </a:p>
        </p:txBody>
      </p:sp>
      <p:sp>
        <p:nvSpPr>
          <p:cNvPr id="8" name="Text Placeholder Presenter">
            <a:extLst>
              <a:ext uri="{FF2B5EF4-FFF2-40B4-BE49-F238E27FC236}">
                <a16:creationId xmlns:a16="http://schemas.microsoft.com/office/drawing/2014/main" id="{7B9E5E59-6D84-42DF-806F-87CA2817A50A}"/>
              </a:ext>
            </a:extLst>
          </p:cNvPr>
          <p:cNvSpPr>
            <a:spLocks noGrp="1"/>
          </p:cNvSpPr>
          <p:nvPr>
            <p:ph type="body" sz="quarter" idx="18" hasCustomPrompt="1"/>
          </p:nvPr>
        </p:nvSpPr>
        <p:spPr>
          <a:xfrm>
            <a:off x="6285600" y="5806800"/>
            <a:ext cx="1707203" cy="180000"/>
          </a:xfrm>
        </p:spPr>
        <p:txBody>
          <a:bodyPr anchor="b" anchorCtr="0"/>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Presenter</a:t>
            </a:r>
          </a:p>
        </p:txBody>
      </p:sp>
      <p:sp>
        <p:nvSpPr>
          <p:cNvPr id="20" name="Text Placeholder job">
            <a:extLst>
              <a:ext uri="{FF2B5EF4-FFF2-40B4-BE49-F238E27FC236}">
                <a16:creationId xmlns:a16="http://schemas.microsoft.com/office/drawing/2014/main" id="{19B87F5A-E9F5-4031-B74D-17E6F015B3AC}"/>
              </a:ext>
            </a:extLst>
          </p:cNvPr>
          <p:cNvSpPr>
            <a:spLocks noGrp="1"/>
          </p:cNvSpPr>
          <p:nvPr>
            <p:ph type="body" sz="quarter" idx="19" hasCustomPrompt="1"/>
          </p:nvPr>
        </p:nvSpPr>
        <p:spPr>
          <a:xfrm>
            <a:off x="6285600" y="6008701"/>
            <a:ext cx="1707203" cy="180000"/>
          </a:xfrm>
        </p:spPr>
        <p:txBody>
          <a:bodyPr/>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Job title</a:t>
            </a:r>
          </a:p>
        </p:txBody>
      </p:sp>
      <p:sp>
        <p:nvSpPr>
          <p:cNvPr id="21" name="Text Placeholder email">
            <a:extLst>
              <a:ext uri="{FF2B5EF4-FFF2-40B4-BE49-F238E27FC236}">
                <a16:creationId xmlns:a16="http://schemas.microsoft.com/office/drawing/2014/main" id="{DC903BDD-C58F-4448-8A2D-F5120567E677}"/>
              </a:ext>
            </a:extLst>
          </p:cNvPr>
          <p:cNvSpPr>
            <a:spLocks noGrp="1"/>
          </p:cNvSpPr>
          <p:nvPr>
            <p:ph type="body" sz="quarter" idx="20" hasCustomPrompt="1"/>
          </p:nvPr>
        </p:nvSpPr>
        <p:spPr>
          <a:xfrm>
            <a:off x="8128800" y="6008701"/>
            <a:ext cx="3346287" cy="180000"/>
          </a:xfrm>
        </p:spPr>
        <p:txBody>
          <a:bodyPr/>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e-mail</a:t>
            </a:r>
          </a:p>
        </p:txBody>
      </p:sp>
      <p:sp>
        <p:nvSpPr>
          <p:cNvPr id="18" name="Text Placeholder phone">
            <a:extLst>
              <a:ext uri="{FF2B5EF4-FFF2-40B4-BE49-F238E27FC236}">
                <a16:creationId xmlns:a16="http://schemas.microsoft.com/office/drawing/2014/main" id="{710DA7CA-F257-41FB-9DD0-FC6EA9F7A4F3}"/>
              </a:ext>
            </a:extLst>
          </p:cNvPr>
          <p:cNvSpPr>
            <a:spLocks noGrp="1"/>
          </p:cNvSpPr>
          <p:nvPr>
            <p:ph type="body" sz="quarter" idx="21" hasCustomPrompt="1"/>
          </p:nvPr>
        </p:nvSpPr>
        <p:spPr>
          <a:xfrm>
            <a:off x="8128799" y="5806800"/>
            <a:ext cx="3344400" cy="180000"/>
          </a:xfrm>
        </p:spPr>
        <p:txBody>
          <a:bodyPr anchor="b" anchorCtr="0"/>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phone number</a:t>
            </a:r>
          </a:p>
        </p:txBody>
      </p:sp>
      <p:pic>
        <p:nvPicPr>
          <p:cNvPr id="14" name="Logo">
            <a:extLst>
              <a:ext uri="{FF2B5EF4-FFF2-40B4-BE49-F238E27FC236}">
                <a16:creationId xmlns:a16="http://schemas.microsoft.com/office/drawing/2014/main" id="{CEBB0206-0565-67B5-74F7-A2D70B25A76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608802" y="576000"/>
            <a:ext cx="1622160" cy="480640"/>
          </a:xfrm>
          <a:prstGeom prst="rect">
            <a:avLst/>
          </a:prstGeom>
        </p:spPr>
      </p:pic>
    </p:spTree>
    <p:extLst>
      <p:ext uri="{BB962C8B-B14F-4D97-AF65-F5344CB8AC3E}">
        <p14:creationId xmlns:p14="http://schemas.microsoft.com/office/powerpoint/2010/main" val="3199219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User guide HIVE">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434212" y="1461482"/>
            <a:ext cx="2772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latin typeface="+mn-lt"/>
                <a:cs typeface="Arial" panose="020B0604020202020204" pitchFamily="34" charset="0"/>
              </a:rPr>
              <a:t>PICTURES</a:t>
            </a:r>
            <a:br>
              <a:rPr lang="en-GB" sz="900">
                <a:latin typeface="+mn-lt"/>
                <a:cs typeface="Arial" panose="020B0604020202020204" pitchFamily="34" charset="0"/>
              </a:rPr>
            </a:br>
            <a:r>
              <a:rPr lang="en-GB" sz="900" b="1" noProof="1">
                <a:solidFill>
                  <a:schemeClr val="tx1"/>
                </a:solidFill>
                <a:latin typeface="+mn-lt"/>
                <a:cs typeface="Arial" panose="020B0604020202020204" pitchFamily="34" charset="0"/>
              </a:rPr>
              <a:t>Insert corporate picture from Templafy</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 </a:t>
            </a:r>
            <a:r>
              <a:rPr lang="en-GB" altLang="da-DK" sz="900" b="0" baseline="0" noProof="1">
                <a:solidFill>
                  <a:schemeClr val="tx1"/>
                </a:solidFill>
                <a:latin typeface="+mn-lt"/>
                <a:cs typeface="Arial" panose="020B0604020202020204" pitchFamily="34" charset="0"/>
              </a:rPr>
              <a:t>button to view Templafy pane on right side of the screen, if it is not already there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Select picture placeholder by clicking on the frame (at the edge)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3. </a:t>
            </a:r>
            <a:r>
              <a:rPr lang="en-GB" altLang="da-DK" sz="900" b="0" baseline="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Images </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Templafy pane</a:t>
            </a:r>
            <a:br>
              <a:rPr lang="en-GB" altLang="da-DK" sz="900" b="0" baseline="0" noProof="1">
                <a:solidFill>
                  <a:schemeClr val="tx1"/>
                </a:solidFill>
                <a:latin typeface="+mn-lt"/>
                <a:cs typeface="Arial" panose="020B0604020202020204" pitchFamily="34" charset="0"/>
              </a:rPr>
            </a:br>
            <a:endParaRPr lang="en-GB"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to browse for picture</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latin typeface="+mn-lt"/>
                <a:cs typeface="Arial" panose="020B0604020202020204" pitchFamily="34" charset="0"/>
              </a:rPr>
              <a:t>GUIDES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p>
        </p:txBody>
      </p:sp>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7220612" y="1909648"/>
            <a:ext cx="305786" cy="36585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3"/>
          <a:stretch>
            <a:fillRect/>
          </a:stretch>
        </p:blipFill>
        <p:spPr>
          <a:xfrm>
            <a:off x="7262374" y="3994585"/>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62434" y="1461482"/>
            <a:ext cx="2772000" cy="519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HEADER +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&amp;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 click date or Slide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SLIDES +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Insert predefined slides and elements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using the Templafy pane. Choose </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Slides</a:t>
            </a:r>
            <a:r>
              <a:rPr lang="en-GB" altLang="da-DK" sz="900" b="0" noProof="1">
                <a:solidFill>
                  <a:schemeClr val="tx1"/>
                </a:solidFill>
                <a:latin typeface="+mn-lt"/>
                <a:cs typeface="Arial" panose="020B0604020202020204" pitchFamily="34" charset="0"/>
              </a:rPr>
              <a:t> and </a:t>
            </a:r>
            <a:r>
              <a:rPr lang="en-GB" altLang="da-DK" sz="900" b="1" noProof="1">
                <a:solidFill>
                  <a:schemeClr val="tx1"/>
                </a:solidFill>
                <a:latin typeface="+mn-lt"/>
                <a:cs typeface="Arial" panose="020B0604020202020204" pitchFamily="34" charset="0"/>
              </a:rPr>
              <a:t>Slide elements </a:t>
            </a:r>
            <a:r>
              <a:rPr lang="en-GB" altLang="da-DK" sz="900" b="0" noProof="1">
                <a:solidFill>
                  <a:schemeClr val="tx1"/>
                </a:solidFill>
                <a:latin typeface="+mn-lt"/>
                <a:cs typeface="Arial" panose="020B0604020202020204" pitchFamily="34" charset="0"/>
              </a:rPr>
              <a:t>from the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buttons in the Templafy pane on the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 side of the screen</a:t>
            </a:r>
            <a:endParaRPr lang="en-GB"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719138" y="358775"/>
            <a:ext cx="10929935" cy="740109"/>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4"/>
          <a:stretch>
            <a:fillRect/>
          </a:stretch>
        </p:blipFill>
        <p:spPr>
          <a:xfrm>
            <a:off x="11134434" y="2084115"/>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a:prstGeom prst="rect">
            <a:avLst/>
          </a:prstGeom>
        </p:spPr>
        <p:txBody>
          <a:bodyPr/>
          <a:lstStyle>
            <a:lvl1pPr>
              <a:defRPr sz="100">
                <a:noFill/>
              </a:defRPr>
            </a:lvl1pPr>
          </a:lstStyle>
          <a:p>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 2023 Ensemble Health Partners  |  Proprietary and Confidential </a:t>
            </a:r>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7202903" y="3277474"/>
            <a:ext cx="341204" cy="321707"/>
          </a:xfrm>
          <a:prstGeom prst="rect">
            <a:avLst/>
          </a:prstGeom>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725868" y="1461482"/>
            <a:ext cx="2772000" cy="46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 </a:t>
            </a:r>
            <a:r>
              <a:rPr lang="en-GB" altLang="da-DK" sz="900" b="0" baseline="0" noProof="1">
                <a:solidFill>
                  <a:schemeClr val="tx1"/>
                </a:solidFill>
                <a:latin typeface="+mn-lt"/>
                <a:cs typeface="Arial" panose="020B0604020202020204" pitchFamily="34" charset="0"/>
              </a:rPr>
              <a:t>and</a:t>
            </a:r>
            <a:r>
              <a:rPr lang="en-GB" altLang="da-DK" sz="900" b="1" baseline="0" noProof="1">
                <a:solidFill>
                  <a:schemeClr val="tx1"/>
                </a:solidFill>
                <a:latin typeface="+mn-lt"/>
                <a:cs typeface="Arial" panose="020B0604020202020204" pitchFamily="34" charset="0"/>
              </a:rPr>
              <a:t> 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sz="900" baseline="0" noProof="1">
                <a:solidFill>
                  <a:schemeClr val="tx1"/>
                </a:solidFill>
                <a:latin typeface="+mn-lt"/>
                <a:cs typeface="Arial" panose="020B0604020202020204" pitchFamily="34" charset="0"/>
              </a:rPr>
            </a:b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Aft>
                <a:spcPts val="600"/>
              </a:spcAft>
              <a:defRPr/>
            </a:pPr>
            <a:br>
              <a:rPr lang="en-GB" altLang="da-DK" sz="900" b="0" noProof="1">
                <a:solidFill>
                  <a:schemeClr val="tx1"/>
                </a:solidFill>
                <a:latin typeface="+mn-lt"/>
                <a:cs typeface="Arial" panose="020B0604020202020204" pitchFamily="34" charset="0"/>
              </a:rPr>
            </a:br>
            <a:r>
              <a:rPr lang="en-GB" sz="1600">
                <a:latin typeface="+mn-lt"/>
                <a:cs typeface="Arial" panose="020B0604020202020204" pitchFamily="34" charset="0"/>
              </a:rPr>
              <a:t>SLIDES +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a:solidFill>
                  <a:srgbClr val="000000"/>
                </a:solidFill>
                <a:latin typeface="+mn-lt"/>
                <a:ea typeface="Arial" panose="020B0604020202020204" pitchFamily="34" charset="0"/>
              </a:rPr>
              <a:t>Click on the arrow next to </a:t>
            </a:r>
            <a:r>
              <a:rPr lang="en-GB" sz="900" b="1">
                <a:solidFill>
                  <a:srgbClr val="000000"/>
                </a:solidFill>
                <a:latin typeface="+mn-lt"/>
                <a:ea typeface="Arial" panose="020B0604020202020204" pitchFamily="34" charset="0"/>
              </a:rPr>
              <a:t>Layout</a:t>
            </a:r>
            <a:br>
              <a:rPr lang="en-GB" sz="900" b="1">
                <a:solidFill>
                  <a:srgbClr val="000000"/>
                </a:solidFill>
                <a:latin typeface="+mn-lt"/>
                <a:ea typeface="Arial" panose="020B0604020202020204" pitchFamily="34" charset="0"/>
              </a:rPr>
            </a:br>
            <a:r>
              <a:rPr lang="en-GB" sz="900">
                <a:solidFill>
                  <a:srgbClr val="000000"/>
                </a:solidFill>
                <a:latin typeface="+mn-lt"/>
                <a:ea typeface="Arial" panose="020B0604020202020204" pitchFamily="34" charset="0"/>
              </a:rPr>
              <a:t>to view a dropdown menu of possible slide layouts</a:t>
            </a:r>
            <a:br>
              <a:rPr lang="en-GB" sz="900">
                <a:solidFill>
                  <a:srgbClr val="000000"/>
                </a:solidFill>
                <a:latin typeface="+mn-lt"/>
                <a:ea typeface="Arial" panose="020B0604020202020204" pitchFamily="34" charset="0"/>
              </a:rPr>
            </a:br>
            <a:endParaRPr lang="en-GB" sz="900">
              <a:solidFill>
                <a:srgbClr val="000000"/>
              </a:solidFill>
              <a:latin typeface="+mn-lt"/>
              <a:ea typeface="Arial" panose="020B0604020202020204" pitchFamily="34" charset="0"/>
            </a:endParaRPr>
          </a:p>
          <a:p>
            <a:pPr eaLnBrk="1" hangingPunct="1">
              <a:spcAft>
                <a:spcPts val="600"/>
              </a:spcAft>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Home</a:t>
            </a:r>
            <a:r>
              <a:rPr lang="en-GB" altLang="da-DK" sz="900" noProof="1">
                <a:solidFill>
                  <a:schemeClr val="tx1"/>
                </a:solidFill>
                <a:latin typeface="+mn-lt"/>
                <a:cs typeface="Arial" panose="020B0604020202020204" pitchFamily="34" charset="0"/>
              </a:rPr>
              <a:t> tab</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Reset</a:t>
            </a:r>
            <a:r>
              <a:rPr lang="en-GB" altLang="da-DK" sz="900" noProof="1">
                <a:solidFill>
                  <a:schemeClr val="tx1"/>
                </a:solidFill>
                <a:latin typeface="+mn-lt"/>
                <a:cs typeface="Arial" panose="020B0604020202020204" pitchFamily="34" charset="0"/>
              </a:rPr>
              <a:t> menu to reset position, size and formatting of the slide placeholders to their default settings</a:t>
            </a:r>
            <a:endParaRPr lang="en-GB" sz="900">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6"/>
          <a:stretch>
            <a:fillRect/>
          </a:stretch>
        </p:blipFill>
        <p:spPr>
          <a:xfrm>
            <a:off x="3449734" y="4745505"/>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7"/>
          <a:stretch>
            <a:fillRect/>
          </a:stretch>
        </p:blipFill>
        <p:spPr>
          <a:xfrm>
            <a:off x="3449734" y="3915588"/>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8"/>
          <a:stretch>
            <a:fillRect/>
          </a:stretch>
        </p:blipFill>
        <p:spPr>
          <a:xfrm>
            <a:off x="3452432" y="5620248"/>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9"/>
          <a:stretch>
            <a:fillRect/>
          </a:stretch>
        </p:blipFill>
        <p:spPr>
          <a:xfrm>
            <a:off x="3449734" y="2310138"/>
            <a:ext cx="457143" cy="257143"/>
          </a:xfrm>
          <a:prstGeom prst="rect">
            <a:avLst/>
          </a:prstGeom>
        </p:spPr>
      </p:pic>
      <p:pic>
        <p:nvPicPr>
          <p:cNvPr id="4" name="Picture 3">
            <a:extLst>
              <a:ext uri="{FF2B5EF4-FFF2-40B4-BE49-F238E27FC236}">
                <a16:creationId xmlns:a16="http://schemas.microsoft.com/office/drawing/2014/main" id="{292A5FDF-69DC-4DD2-BFF8-3478E75DBB76}"/>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7154751" y="2662229"/>
            <a:ext cx="437508" cy="365851"/>
          </a:xfrm>
          <a:prstGeom prst="rect">
            <a:avLst/>
          </a:prstGeom>
        </p:spPr>
      </p:pic>
      <p:grpSp>
        <p:nvGrpSpPr>
          <p:cNvPr id="10" name="Group 9">
            <a:extLst>
              <a:ext uri="{FF2B5EF4-FFF2-40B4-BE49-F238E27FC236}">
                <a16:creationId xmlns:a16="http://schemas.microsoft.com/office/drawing/2014/main" id="{D428E528-3C21-43A5-9A1F-5FC8A3BB1E92}"/>
              </a:ext>
            </a:extLst>
          </p:cNvPr>
          <p:cNvGrpSpPr/>
          <p:nvPr userDrawn="1"/>
        </p:nvGrpSpPr>
        <p:grpSpPr>
          <a:xfrm>
            <a:off x="10505111" y="5514342"/>
            <a:ext cx="991746" cy="384654"/>
            <a:chOff x="10992821" y="4404000"/>
            <a:chExt cx="1588357" cy="616052"/>
          </a:xfrm>
        </p:grpSpPr>
        <p:pic>
          <p:nvPicPr>
            <p:cNvPr id="8" name="Picture 7">
              <a:extLst>
                <a:ext uri="{FF2B5EF4-FFF2-40B4-BE49-F238E27FC236}">
                  <a16:creationId xmlns:a16="http://schemas.microsoft.com/office/drawing/2014/main" id="{A44E7E5B-C2F8-47A1-8626-A6E32640159D}"/>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0992821" y="4404000"/>
              <a:ext cx="1588357" cy="616052"/>
            </a:xfrm>
            <a:prstGeom prst="rect">
              <a:avLst/>
            </a:prstGeom>
          </p:spPr>
        </p:pic>
        <p:pic>
          <p:nvPicPr>
            <p:cNvPr id="33" name="Picture 32">
              <a:extLst>
                <a:ext uri="{FF2B5EF4-FFF2-40B4-BE49-F238E27FC236}">
                  <a16:creationId xmlns:a16="http://schemas.microsoft.com/office/drawing/2014/main" id="{5065702C-2099-41C8-904A-A3616CD11CA4}"/>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12479578" y="4785230"/>
              <a:ext cx="101600" cy="221441"/>
            </a:xfrm>
            <a:prstGeom prst="rect">
              <a:avLst/>
            </a:prstGeom>
          </p:spPr>
        </p:pic>
      </p:grpSp>
      <p:pic>
        <p:nvPicPr>
          <p:cNvPr id="34" name="Picture 2">
            <a:extLst>
              <a:ext uri="{FF2B5EF4-FFF2-40B4-BE49-F238E27FC236}">
                <a16:creationId xmlns:a16="http://schemas.microsoft.com/office/drawing/2014/main" id="{23C2B142-78D9-4D1A-A62B-85445D78273E}"/>
              </a:ext>
            </a:extLst>
          </p:cNvPr>
          <p:cNvPicPr>
            <a:picLocks noChangeAspect="1"/>
          </p:cNvPicPr>
          <p:nvPr userDrawn="1"/>
        </p:nvPicPr>
        <p:blipFill>
          <a:blip r:embed="rId13"/>
          <a:stretch>
            <a:fillRect/>
          </a:stretch>
        </p:blipFill>
        <p:spPr>
          <a:xfrm>
            <a:off x="3449734" y="3136691"/>
            <a:ext cx="257143" cy="285714"/>
          </a:xfrm>
          <a:prstGeom prst="rect">
            <a:avLst/>
          </a:prstGeom>
        </p:spPr>
      </p:pic>
    </p:spTree>
    <p:extLst>
      <p:ext uri="{BB962C8B-B14F-4D97-AF65-F5344CB8AC3E}">
        <p14:creationId xmlns:p14="http://schemas.microsoft.com/office/powerpoint/2010/main" val="238666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lient logo">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D982B92E-C864-4CD5-84AB-891969ECEC7E}"/>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 2023 Ensemble Health Partners  |  Proprietary and Confidential </a:t>
            </a:r>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ctrTitle" hasCustomPrompt="1"/>
          </p:nvPr>
        </p:nvSpPr>
        <p:spPr>
          <a:xfrm>
            <a:off x="6274799" y="3092400"/>
            <a:ext cx="5198400" cy="2324150"/>
          </a:xfrm>
          <a:prstGeom prst="rect">
            <a:avLst/>
          </a:prstGeom>
        </p:spPr>
        <p:txBody>
          <a:bodyPr anchor="t" anchorCtr="0"/>
          <a:lstStyle>
            <a:lvl1pPr algn="l">
              <a:lnSpc>
                <a:spcPct val="90000"/>
              </a:lnSpc>
              <a:defRPr sz="5400">
                <a:solidFill>
                  <a:schemeClr val="tx2"/>
                </a:solidFill>
              </a:defRPr>
            </a:lvl1pPr>
          </a:lstStyle>
          <a:p>
            <a:r>
              <a:rPr lang="en-GB"/>
              <a:t>Click to add title max three lines</a:t>
            </a:r>
          </a:p>
        </p:txBody>
      </p:sp>
      <p:sp>
        <p:nvSpPr>
          <p:cNvPr id="3" name="Subtitle 2"/>
          <p:cNvSpPr>
            <a:spLocks noGrp="1"/>
          </p:cNvSpPr>
          <p:nvPr>
            <p:ph type="subTitle" idx="1" hasCustomPrompt="1"/>
          </p:nvPr>
        </p:nvSpPr>
        <p:spPr>
          <a:xfrm>
            <a:off x="6275388" y="2419501"/>
            <a:ext cx="5198400" cy="411101"/>
          </a:xfrm>
        </p:spPr>
        <p:txBody>
          <a:bodyPr anchor="b" anchorCtr="0"/>
          <a:lstStyle>
            <a:lvl1pPr marL="0" indent="0" algn="l">
              <a:spcBef>
                <a:spcPts val="0"/>
              </a:spcBef>
              <a:buFont typeface="Arial" panose="020B0604020202020204" pitchFamily="34" charset="0"/>
              <a:buChar char="​"/>
              <a:defRPr sz="1600" b="0" cap="all">
                <a:solidFill>
                  <a:schemeClr val="accent2"/>
                </a:solidFill>
                <a:latin typeface="+mn-lt"/>
              </a:defRPr>
            </a:lvl1pPr>
            <a:lvl2pPr marL="0" indent="0" algn="l">
              <a:buFont typeface="Arial" panose="020B0604020202020204" pitchFamily="34" charset="0"/>
              <a:buChar char="​"/>
              <a:defRPr sz="2000" b="0" cap="all">
                <a:solidFill>
                  <a:schemeClr val="bg1"/>
                </a:solidFill>
                <a:latin typeface="+mn-lt"/>
              </a:defRPr>
            </a:lvl2pPr>
            <a:lvl3pPr marL="0" indent="0" algn="l">
              <a:buFont typeface="Arial" panose="020B0604020202020204" pitchFamily="34" charset="0"/>
              <a:buChar char="​"/>
              <a:defRPr sz="2000" b="0" cap="all">
                <a:solidFill>
                  <a:schemeClr val="bg1"/>
                </a:solidFill>
                <a:latin typeface="+mn-lt"/>
              </a:defRPr>
            </a:lvl3pPr>
            <a:lvl4pPr marL="0" indent="0" algn="l">
              <a:buFont typeface="Arial" panose="020B0604020202020204" pitchFamily="34" charset="0"/>
              <a:buChar char="​"/>
              <a:defRPr sz="2000" b="0" cap="all">
                <a:solidFill>
                  <a:schemeClr val="bg1"/>
                </a:solidFill>
                <a:latin typeface="+mn-lt"/>
              </a:defRPr>
            </a:lvl4pPr>
            <a:lvl5pPr marL="0" indent="0" algn="l">
              <a:buFont typeface="Arial" panose="020B0604020202020204" pitchFamily="34" charset="0"/>
              <a:buChar char="​"/>
              <a:defRPr sz="2000" b="0" cap="all">
                <a:solidFill>
                  <a:schemeClr val="bg1"/>
                </a:solidFill>
                <a:latin typeface="+mn-lt"/>
              </a:defRPr>
            </a:lvl5pPr>
            <a:lvl6pPr marL="0" indent="0" algn="l">
              <a:buFont typeface="Arial" panose="020B0604020202020204" pitchFamily="34" charset="0"/>
              <a:buChar char="​"/>
              <a:defRPr sz="2000" b="0" cap="all">
                <a:solidFill>
                  <a:schemeClr val="bg1"/>
                </a:solidFill>
                <a:latin typeface="+mn-lt"/>
              </a:defRPr>
            </a:lvl6pPr>
            <a:lvl7pPr marL="0" indent="0" algn="l">
              <a:buFont typeface="Arial" panose="020B0604020202020204" pitchFamily="34" charset="0"/>
              <a:buChar char="​"/>
              <a:defRPr sz="2000" b="0" cap="all">
                <a:solidFill>
                  <a:schemeClr val="bg1"/>
                </a:solidFill>
                <a:latin typeface="+mn-lt"/>
              </a:defRPr>
            </a:lvl7pPr>
            <a:lvl8pPr marL="0" indent="0" algn="l">
              <a:buFont typeface="Arial" panose="020B0604020202020204" pitchFamily="34" charset="0"/>
              <a:buChar char="​"/>
              <a:defRPr sz="2000" b="0" cap="all">
                <a:solidFill>
                  <a:schemeClr val="bg1"/>
                </a:solidFill>
                <a:latin typeface="+mn-lt"/>
              </a:defRPr>
            </a:lvl8pPr>
            <a:lvl9pPr marL="0" indent="0" algn="l">
              <a:buFont typeface="Arial" panose="020B0604020202020204" pitchFamily="34" charset="0"/>
              <a:buChar char="​"/>
              <a:defRPr sz="2000" b="0" cap="all">
                <a:solidFill>
                  <a:schemeClr val="bg1"/>
                </a:solidFill>
                <a:latin typeface="+mn-lt"/>
              </a:defRPr>
            </a:lvl9pPr>
          </a:lstStyle>
          <a:p>
            <a:r>
              <a:rPr lang="en-GB"/>
              <a:t>Click to add subtitle max one line</a:t>
            </a:r>
          </a:p>
        </p:txBody>
      </p:sp>
      <p:sp>
        <p:nvSpPr>
          <p:cNvPr id="18" name="Content Placeholder 6">
            <a:extLst>
              <a:ext uri="{FF2B5EF4-FFF2-40B4-BE49-F238E27FC236}">
                <a16:creationId xmlns:a16="http://schemas.microsoft.com/office/drawing/2014/main" id="{DBD00F70-CDD2-46AE-B9B0-8349127E1DB9}"/>
              </a:ext>
            </a:extLst>
          </p:cNvPr>
          <p:cNvSpPr>
            <a:spLocks noGrp="1"/>
          </p:cNvSpPr>
          <p:nvPr>
            <p:ph sz="quarter" idx="28" hasCustomPrompt="1"/>
          </p:nvPr>
        </p:nvSpPr>
        <p:spPr>
          <a:xfrm>
            <a:off x="9716880" y="576000"/>
            <a:ext cx="1755982" cy="396001"/>
          </a:xfrm>
        </p:spPr>
        <p:txBody>
          <a:bodyPr/>
          <a:lstStyle>
            <a:lvl1pPr marL="0" indent="0">
              <a:buNone/>
              <a:defRPr sz="1100"/>
            </a:lvl1pPr>
          </a:lstStyle>
          <a:p>
            <a:pPr lvl="0"/>
            <a:r>
              <a:rPr lang="en-GB"/>
              <a:t>Click on Pictures icon to insert Client logo</a:t>
            </a:r>
          </a:p>
        </p:txBody>
      </p:sp>
      <p:sp>
        <p:nvSpPr>
          <p:cNvPr id="16" name="Text Placeholder Presenter">
            <a:extLst>
              <a:ext uri="{FF2B5EF4-FFF2-40B4-BE49-F238E27FC236}">
                <a16:creationId xmlns:a16="http://schemas.microsoft.com/office/drawing/2014/main" id="{F6CD78FC-AA99-E268-EAD4-F8A1480E5E6E}"/>
              </a:ext>
            </a:extLst>
          </p:cNvPr>
          <p:cNvSpPr>
            <a:spLocks noGrp="1"/>
          </p:cNvSpPr>
          <p:nvPr>
            <p:ph type="body" sz="quarter" idx="18" hasCustomPrompt="1"/>
          </p:nvPr>
        </p:nvSpPr>
        <p:spPr>
          <a:xfrm>
            <a:off x="9109439" y="5825360"/>
            <a:ext cx="1707203" cy="180000"/>
          </a:xfrm>
        </p:spPr>
        <p:txBody>
          <a:bodyPr anchor="b" anchorCtr="0"/>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Presenter</a:t>
            </a:r>
          </a:p>
        </p:txBody>
      </p:sp>
      <p:sp>
        <p:nvSpPr>
          <p:cNvPr id="17" name="Text Placeholder job">
            <a:extLst>
              <a:ext uri="{FF2B5EF4-FFF2-40B4-BE49-F238E27FC236}">
                <a16:creationId xmlns:a16="http://schemas.microsoft.com/office/drawing/2014/main" id="{E5E57F82-63DF-D799-C81F-57B8E67B38D1}"/>
              </a:ext>
            </a:extLst>
          </p:cNvPr>
          <p:cNvSpPr>
            <a:spLocks noGrp="1"/>
          </p:cNvSpPr>
          <p:nvPr>
            <p:ph type="body" sz="quarter" idx="19" hasCustomPrompt="1"/>
          </p:nvPr>
        </p:nvSpPr>
        <p:spPr>
          <a:xfrm>
            <a:off x="9109439" y="6027261"/>
            <a:ext cx="1707203" cy="180000"/>
          </a:xfrm>
        </p:spPr>
        <p:txBody>
          <a:bodyPr/>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Job title</a:t>
            </a:r>
          </a:p>
        </p:txBody>
      </p:sp>
      <p:sp>
        <p:nvSpPr>
          <p:cNvPr id="23" name="Date Placeholder 1">
            <a:extLst>
              <a:ext uri="{FF2B5EF4-FFF2-40B4-BE49-F238E27FC236}">
                <a16:creationId xmlns:a16="http://schemas.microsoft.com/office/drawing/2014/main" id="{0BF479C5-E72E-DCB2-3459-770AB8C028FD}"/>
              </a:ext>
            </a:extLst>
          </p:cNvPr>
          <p:cNvSpPr>
            <a:spLocks noGrp="1"/>
          </p:cNvSpPr>
          <p:nvPr>
            <p:ph type="dt" sz="half" idx="2"/>
          </p:nvPr>
        </p:nvSpPr>
        <p:spPr>
          <a:xfrm>
            <a:off x="6274799" y="5825360"/>
            <a:ext cx="2615201" cy="180000"/>
          </a:xfrm>
          <a:prstGeom prst="rect">
            <a:avLst/>
          </a:prstGeom>
        </p:spPr>
        <p:txBody>
          <a:bodyPr vert="horz" lIns="0" tIns="0" rIns="0" bIns="0" rtlCol="0" anchor="b" anchorCtr="0"/>
          <a:lstStyle>
            <a:lvl1pPr algn="l">
              <a:defRPr sz="1000">
                <a:solidFill>
                  <a:schemeClr val="tx2"/>
                </a:solidFill>
              </a:defRPr>
            </a:lvl1pPr>
          </a:lstStyle>
          <a:p>
            <a:endParaRPr lang="en-GB"/>
          </a:p>
        </p:txBody>
      </p:sp>
      <p:pic>
        <p:nvPicPr>
          <p:cNvPr id="13" name="Logo">
            <a:extLst>
              <a:ext uri="{FF2B5EF4-FFF2-40B4-BE49-F238E27FC236}">
                <a16:creationId xmlns:a16="http://schemas.microsoft.com/office/drawing/2014/main" id="{A53B7814-1215-60A1-DF07-ECB43049EF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608802" y="576000"/>
            <a:ext cx="1622160" cy="480640"/>
          </a:xfrm>
          <a:prstGeom prst="rect">
            <a:avLst/>
          </a:prstGeom>
        </p:spPr>
      </p:pic>
      <p:sp>
        <p:nvSpPr>
          <p:cNvPr id="19" name="Text Placeholder arrow">
            <a:extLst>
              <a:ext uri="{FF2B5EF4-FFF2-40B4-BE49-F238E27FC236}">
                <a16:creationId xmlns:a16="http://schemas.microsoft.com/office/drawing/2014/main" id="{D13C4BD1-4151-ED2C-BD92-918C861DF594}"/>
              </a:ext>
            </a:extLst>
          </p:cNvPr>
          <p:cNvSpPr>
            <a:spLocks noGrp="1"/>
          </p:cNvSpPr>
          <p:nvPr>
            <p:ph type="body" sz="quarter" idx="25" hasCustomPrompt="1"/>
          </p:nvPr>
        </p:nvSpPr>
        <p:spPr>
          <a:xfrm>
            <a:off x="1" y="0"/>
            <a:ext cx="6559169" cy="6858000"/>
          </a:xfrm>
          <a:custGeom>
            <a:avLst/>
            <a:gdLst>
              <a:gd name="connsiteX0" fmla="*/ 1955927 w 6559169"/>
              <a:gd name="connsiteY0" fmla="*/ 0 h 6858000"/>
              <a:gd name="connsiteX1" fmla="*/ 4870196 w 6559169"/>
              <a:gd name="connsiteY1" fmla="*/ 0 h 6858000"/>
              <a:gd name="connsiteX2" fmla="*/ 6421120 w 6559169"/>
              <a:gd name="connsiteY2" fmla="*/ 1211834 h 6858000"/>
              <a:gd name="connsiteX3" fmla="*/ 6444234 w 6559169"/>
              <a:gd name="connsiteY3" fmla="*/ 1231773 h 6858000"/>
              <a:gd name="connsiteX4" fmla="*/ 6465189 w 6559169"/>
              <a:gd name="connsiteY4" fmla="*/ 1254125 h 6858000"/>
              <a:gd name="connsiteX5" fmla="*/ 6484239 w 6559169"/>
              <a:gd name="connsiteY5" fmla="*/ 1278382 h 6858000"/>
              <a:gd name="connsiteX6" fmla="*/ 6501257 w 6559169"/>
              <a:gd name="connsiteY6" fmla="*/ 1304544 h 6858000"/>
              <a:gd name="connsiteX7" fmla="*/ 6516116 w 6559169"/>
              <a:gd name="connsiteY7" fmla="*/ 1332484 h 6858000"/>
              <a:gd name="connsiteX8" fmla="*/ 6528816 w 6559169"/>
              <a:gd name="connsiteY8" fmla="*/ 1361694 h 6858000"/>
              <a:gd name="connsiteX9" fmla="*/ 6539357 w 6559169"/>
              <a:gd name="connsiteY9" fmla="*/ 1392301 h 6858000"/>
              <a:gd name="connsiteX10" fmla="*/ 6547739 w 6559169"/>
              <a:gd name="connsiteY10" fmla="*/ 1423797 h 6858000"/>
              <a:gd name="connsiteX11" fmla="*/ 6553962 w 6559169"/>
              <a:gd name="connsiteY11" fmla="*/ 1456182 h 6858000"/>
              <a:gd name="connsiteX12" fmla="*/ 6557772 w 6559169"/>
              <a:gd name="connsiteY12" fmla="*/ 1489202 h 6858000"/>
              <a:gd name="connsiteX13" fmla="*/ 6559169 w 6559169"/>
              <a:gd name="connsiteY13" fmla="*/ 1522476 h 6858000"/>
              <a:gd name="connsiteX14" fmla="*/ 6558281 w 6559169"/>
              <a:gd name="connsiteY14" fmla="*/ 1556004 h 6858000"/>
              <a:gd name="connsiteX15" fmla="*/ 6554978 w 6559169"/>
              <a:gd name="connsiteY15" fmla="*/ 1589532 h 6858000"/>
              <a:gd name="connsiteX16" fmla="*/ 6549263 w 6559169"/>
              <a:gd name="connsiteY16" fmla="*/ 1622679 h 6858000"/>
              <a:gd name="connsiteX17" fmla="*/ 6541008 w 6559169"/>
              <a:gd name="connsiteY17" fmla="*/ 1655445 h 6858000"/>
              <a:gd name="connsiteX18" fmla="*/ 6530213 w 6559169"/>
              <a:gd name="connsiteY18" fmla="*/ 1687449 h 6858000"/>
              <a:gd name="connsiteX19" fmla="*/ 6516878 w 6559169"/>
              <a:gd name="connsiteY19" fmla="*/ 1718691 h 6858000"/>
              <a:gd name="connsiteX20" fmla="*/ 6501511 w 6559169"/>
              <a:gd name="connsiteY20" fmla="*/ 1747520 h 6858000"/>
              <a:gd name="connsiteX21" fmla="*/ 6484112 w 6559169"/>
              <a:gd name="connsiteY21" fmla="*/ 1774444 h 6858000"/>
              <a:gd name="connsiteX22" fmla="*/ 6464808 w 6559169"/>
              <a:gd name="connsiteY22" fmla="*/ 1799082 h 6858000"/>
              <a:gd name="connsiteX23" fmla="*/ 6443853 w 6559169"/>
              <a:gd name="connsiteY23" fmla="*/ 1821180 h 6858000"/>
              <a:gd name="connsiteX24" fmla="*/ 6421120 w 6559169"/>
              <a:gd name="connsiteY24" fmla="*/ 1840865 h 6858000"/>
              <a:gd name="connsiteX25" fmla="*/ 0 w 6559169"/>
              <a:gd name="connsiteY25" fmla="*/ 6858000 h 6858000"/>
              <a:gd name="connsiteX26" fmla="*/ 0 w 6559169"/>
              <a:gd name="connsiteY26" fmla="*/ 4627499 h 6858000"/>
              <a:gd name="connsiteX27" fmla="*/ 3863086 w 6559169"/>
              <a:gd name="connsiteY27" fmla="*/ 15264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9169" h="6858000">
                <a:moveTo>
                  <a:pt x="1955927" y="0"/>
                </a:moveTo>
                <a:lnTo>
                  <a:pt x="4870196" y="0"/>
                </a:lnTo>
                <a:lnTo>
                  <a:pt x="6421120" y="1211834"/>
                </a:lnTo>
                <a:lnTo>
                  <a:pt x="6444234" y="1231773"/>
                </a:lnTo>
                <a:lnTo>
                  <a:pt x="6465189" y="1254125"/>
                </a:lnTo>
                <a:lnTo>
                  <a:pt x="6484239" y="1278382"/>
                </a:lnTo>
                <a:lnTo>
                  <a:pt x="6501257" y="1304544"/>
                </a:lnTo>
                <a:lnTo>
                  <a:pt x="6516116" y="1332484"/>
                </a:lnTo>
                <a:lnTo>
                  <a:pt x="6528816" y="1361694"/>
                </a:lnTo>
                <a:lnTo>
                  <a:pt x="6539357" y="1392301"/>
                </a:lnTo>
                <a:lnTo>
                  <a:pt x="6547739" y="1423797"/>
                </a:lnTo>
                <a:lnTo>
                  <a:pt x="6553962" y="1456182"/>
                </a:lnTo>
                <a:lnTo>
                  <a:pt x="6557772" y="1489202"/>
                </a:lnTo>
                <a:lnTo>
                  <a:pt x="6559169" y="1522476"/>
                </a:lnTo>
                <a:lnTo>
                  <a:pt x="6558281" y="1556004"/>
                </a:lnTo>
                <a:lnTo>
                  <a:pt x="6554978" y="1589532"/>
                </a:lnTo>
                <a:lnTo>
                  <a:pt x="6549263" y="1622679"/>
                </a:lnTo>
                <a:lnTo>
                  <a:pt x="6541008" y="1655445"/>
                </a:lnTo>
                <a:lnTo>
                  <a:pt x="6530213" y="1687449"/>
                </a:lnTo>
                <a:lnTo>
                  <a:pt x="6516878" y="1718691"/>
                </a:lnTo>
                <a:lnTo>
                  <a:pt x="6501511" y="1747520"/>
                </a:lnTo>
                <a:lnTo>
                  <a:pt x="6484112" y="1774444"/>
                </a:lnTo>
                <a:lnTo>
                  <a:pt x="6464808" y="1799082"/>
                </a:lnTo>
                <a:lnTo>
                  <a:pt x="6443853" y="1821180"/>
                </a:lnTo>
                <a:lnTo>
                  <a:pt x="6421120" y="1840865"/>
                </a:lnTo>
                <a:lnTo>
                  <a:pt x="0" y="6858000"/>
                </a:lnTo>
                <a:lnTo>
                  <a:pt x="0" y="4627499"/>
                </a:lnTo>
                <a:lnTo>
                  <a:pt x="3863086" y="1526413"/>
                </a:lnTo>
                <a:close/>
              </a:path>
            </a:pathLst>
          </a:custGeom>
          <a:solidFill>
            <a:schemeClr val="accent2"/>
          </a:solidFill>
          <a:ln w="0">
            <a:solidFill>
              <a:schemeClr val="bg1">
                <a:alpha val="0"/>
              </a:schemeClr>
            </a:solidFill>
          </a:ln>
        </p:spPr>
        <p:txBody>
          <a:bodyPr wrap="square">
            <a:noAutofit/>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2801695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con Cheat She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995252-18E8-C6B9-AFBF-9541F6AAF1E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err="1"/>
          </a:p>
        </p:txBody>
      </p:sp>
      <p:pic>
        <p:nvPicPr>
          <p:cNvPr id="7" name="Picture 6" descr="A line of icons&#10;&#10;Description automatically generated with medium confidence">
            <a:extLst>
              <a:ext uri="{FF2B5EF4-FFF2-40B4-BE49-F238E27FC236}">
                <a16:creationId xmlns:a16="http://schemas.microsoft.com/office/drawing/2014/main" id="{30E1A3CB-3409-3225-866F-2C6282818B0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58000"/>
                    </a14:imgEffect>
                    <a14:imgEffect>
                      <a14:brightnessContrast contrast="-20000"/>
                    </a14:imgEffect>
                  </a14:imgLayer>
                </a14:imgProps>
              </a:ext>
              <a:ext uri="{28A0092B-C50C-407E-A947-70E740481C1C}">
                <a14:useLocalDpi xmlns:a14="http://schemas.microsoft.com/office/drawing/2010/main" val="0"/>
              </a:ext>
            </a:extLst>
          </a:blip>
          <a:srcRect l="1989" t="10909" r="1787" b="5418"/>
          <a:stretch/>
        </p:blipFill>
        <p:spPr>
          <a:xfrm>
            <a:off x="224918" y="871538"/>
            <a:ext cx="11742164" cy="5743574"/>
          </a:xfrm>
          <a:prstGeom prst="rect">
            <a:avLst/>
          </a:prstGeom>
        </p:spPr>
      </p:pic>
      <p:sp>
        <p:nvSpPr>
          <p:cNvPr id="8" name="Fast overskrift">
            <a:extLst>
              <a:ext uri="{FF2B5EF4-FFF2-40B4-BE49-F238E27FC236}">
                <a16:creationId xmlns:a16="http://schemas.microsoft.com/office/drawing/2014/main" id="{082C1BDE-62D8-E6A9-3124-9F847AE94F2E}"/>
              </a:ext>
            </a:extLst>
          </p:cNvPr>
          <p:cNvSpPr txBox="1"/>
          <p:nvPr userDrawn="1"/>
        </p:nvSpPr>
        <p:spPr>
          <a:xfrm>
            <a:off x="224918" y="242888"/>
            <a:ext cx="10929935" cy="740109"/>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Icon Cheat Sheet</a:t>
            </a:r>
          </a:p>
        </p:txBody>
      </p:sp>
    </p:spTree>
    <p:extLst>
      <p:ext uri="{BB962C8B-B14F-4D97-AF65-F5344CB8AC3E}">
        <p14:creationId xmlns:p14="http://schemas.microsoft.com/office/powerpoint/2010/main" val="3967303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2"/>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latin typeface="+mj-lt"/>
              </a:rPr>
              <a:t>If you see any </a:t>
            </a:r>
            <a:r>
              <a:rPr lang="en-GB" sz="4400" b="1" i="1" noProof="0">
                <a:solidFill>
                  <a:schemeClr val="bg1"/>
                </a:solidFill>
                <a:latin typeface="+mj-lt"/>
              </a:rPr>
              <a:t>layouts after this </a:t>
            </a:r>
            <a:r>
              <a:rPr lang="en-GB" sz="4400" b="0" i="0" noProof="0">
                <a:solidFill>
                  <a:schemeClr val="bg1"/>
                </a:solidFill>
                <a:latin typeface="+mj-lt"/>
              </a:rPr>
              <a:t>one</a:t>
            </a:r>
            <a:r>
              <a:rPr lang="en-GB" sz="4400" b="1" i="1" noProof="0">
                <a:solidFill>
                  <a:schemeClr val="bg1"/>
                </a:solidFill>
                <a:latin typeface="+mj-lt"/>
              </a:rPr>
              <a:t>,</a:t>
            </a:r>
            <a:br>
              <a:rPr lang="en-GB" sz="4400" b="0" i="0" noProof="0">
                <a:solidFill>
                  <a:schemeClr val="bg1"/>
                </a:solidFill>
                <a:latin typeface="+mj-lt"/>
              </a:rPr>
            </a:br>
            <a:r>
              <a:rPr lang="en-GB" sz="4400" b="0" noProof="0">
                <a:solidFill>
                  <a:schemeClr val="bg1"/>
                </a:solidFill>
                <a:latin typeface="+mj-lt"/>
              </a:rPr>
              <a:t>do not use them. These layouts </a:t>
            </a:r>
            <a:r>
              <a:rPr lang="en-GB" sz="4400" b="1" i="1" u="none" noProof="0">
                <a:solidFill>
                  <a:schemeClr val="bg1"/>
                </a:solidFill>
                <a:latin typeface="+mj-lt"/>
              </a:rPr>
              <a:t>are not </a:t>
            </a:r>
            <a:r>
              <a:rPr lang="en-GB" sz="4400" b="0" noProof="0">
                <a:solidFill>
                  <a:schemeClr val="bg1"/>
                </a:solidFill>
                <a:latin typeface="+mj-lt"/>
              </a:rPr>
              <a:t>part of our corporate template.</a:t>
            </a:r>
            <a:br>
              <a:rPr lang="en-GB" sz="2800" b="0" noProof="0">
                <a:solidFill>
                  <a:schemeClr val="bg1"/>
                </a:solidFill>
                <a:latin typeface="+mj-lt"/>
              </a:rPr>
            </a:br>
            <a:br>
              <a:rPr lang="en-GB" sz="2800" b="0" noProof="0">
                <a:solidFill>
                  <a:schemeClr val="bg1"/>
                </a:solidFill>
                <a:latin typeface="+mj-lt"/>
              </a:rPr>
            </a:br>
            <a:endParaRPr lang="en-GB" sz="2800" b="0" noProof="0">
              <a:solidFill>
                <a:schemeClr val="bg1"/>
              </a:solidFill>
              <a:latin typeface="+mj-lt"/>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latin typeface="+mj-lt"/>
              </a:rPr>
              <a:t>Do not use </a:t>
            </a:r>
            <a:endParaRPr lang="en-GB" sz="2400" b="1" i="1">
              <a:latin typeface="+mj-lt"/>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latin typeface="+mj-lt"/>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latin typeface="+mj-lt"/>
              </a:rPr>
              <a:t>Also notice: Layouts after this might contain potential confidential information.</a:t>
            </a:r>
            <a:br>
              <a:rPr lang="en-GB" sz="1800" b="0" noProof="0">
                <a:solidFill>
                  <a:schemeClr val="bg1"/>
                </a:solidFill>
                <a:latin typeface="+mj-lt"/>
              </a:rPr>
            </a:br>
            <a:endParaRPr lang="en-GB" sz="1800" b="0" noProof="0">
              <a:solidFill>
                <a:schemeClr val="bg1"/>
              </a:solidFill>
              <a:latin typeface="+mj-lt"/>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a:prstGeom prst="rect">
            <a:avLst/>
          </a:prstGeom>
        </p:spPr>
        <p:txBody>
          <a:bodyPr/>
          <a:lstStyle>
            <a:lvl1pPr>
              <a:defRPr sz="100">
                <a:noFill/>
              </a:defRPr>
            </a:lvl1pPr>
          </a:lstStyle>
          <a:p>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 2023 Ensemble Health Partners  |  Proprietary and Confidential </a:t>
            </a:r>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555648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36636D-D922-432D-A958-524484B5923D}" type="datetimeFigureOut">
              <a:rPr lang="en-US" dirty="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650235539"/>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dirty="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012337555"/>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478597999"/>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36636D-D922-432D-A958-524484B5923D}" type="datetimeFigureOut">
              <a:rPr lang="en-US" dirty="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623437052"/>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36636D-D922-432D-A958-524484B5923D}" type="datetimeFigureOut">
              <a:rPr lang="en-US" dirty="0"/>
              <a:pPr/>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098742971"/>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36636D-D922-432D-A958-524484B5923D}" type="datetimeFigureOut">
              <a:rPr lang="en-US" dirty="0"/>
              <a:pPr/>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165518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62293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82505568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FEE4ABB4-74E2-48F8-9D9C-CAFE97F7EA3C}"/>
              </a:ext>
            </a:extLst>
          </p:cNvPr>
          <p:cNvSpPr/>
          <p:nvPr userDrawn="1"/>
        </p:nvSpPr>
        <p:spPr>
          <a:xfrm>
            <a:off x="-600" y="0"/>
            <a:ext cx="12193200" cy="6378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Title 2">
            <a:extLst>
              <a:ext uri="{FF2B5EF4-FFF2-40B4-BE49-F238E27FC236}">
                <a16:creationId xmlns:a16="http://schemas.microsoft.com/office/drawing/2014/main" id="{3593D7B4-707F-46FE-83CC-145D0D59C1E4}"/>
              </a:ext>
            </a:extLst>
          </p:cNvPr>
          <p:cNvSpPr>
            <a:spLocks noGrp="1"/>
          </p:cNvSpPr>
          <p:nvPr>
            <p:ph type="title" hasCustomPrompt="1"/>
          </p:nvPr>
        </p:nvSpPr>
        <p:spPr>
          <a:xfrm>
            <a:off x="720000" y="910800"/>
            <a:ext cx="2059200" cy="4866113"/>
          </a:xfrm>
          <a:prstGeom prst="rect">
            <a:avLst/>
          </a:prstGeom>
        </p:spPr>
        <p:txBody>
          <a:bodyPr anchor="t" anchorCtr="0"/>
          <a:lstStyle>
            <a:lvl1pPr>
              <a:defRPr/>
            </a:lvl1pPr>
          </a:lstStyle>
          <a:p>
            <a:r>
              <a:rPr lang="en-GB"/>
              <a:t>Click to add Agenda title</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3135600" y="858602"/>
            <a:ext cx="659440" cy="4918311"/>
          </a:xfrm>
        </p:spPr>
        <p:txBody>
          <a:bodyPr/>
          <a:lstStyle>
            <a:lvl1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1pPr>
            <a:lvl2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2pPr>
            <a:lvl3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3pPr>
            <a:lvl4pPr>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4pPr>
            <a:lvl5pPr>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5pPr>
            <a:lvl6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6pPr>
            <a:lvl7pPr>
              <a:lnSpc>
                <a:spcPts val="5000"/>
              </a:lnSpc>
              <a:spcBef>
                <a:spcPts val="0"/>
              </a:spcBef>
              <a:spcAft>
                <a:spcPts val="0"/>
              </a:spcAft>
              <a:defRPr sz="2800" b="0">
                <a:solidFill>
                  <a:schemeClr val="accent2"/>
                </a:solidFill>
                <a:latin typeface="Roboto Slab Thin" pitchFamily="2" charset="0"/>
                <a:ea typeface="Roboto Slab Thin" pitchFamily="2" charset="0"/>
              </a:defRPr>
            </a:lvl7pPr>
            <a:lvl8pPr>
              <a:lnSpc>
                <a:spcPts val="5000"/>
              </a:lnSpc>
              <a:spcBef>
                <a:spcPts val="0"/>
              </a:spcBef>
              <a:spcAft>
                <a:spcPts val="0"/>
              </a:spcAft>
              <a:defRPr sz="2800" b="0">
                <a:solidFill>
                  <a:schemeClr val="accent2"/>
                </a:solidFill>
                <a:latin typeface="Roboto Slab Thin" pitchFamily="2" charset="0"/>
                <a:ea typeface="Roboto Slab Thin" pitchFamily="2" charset="0"/>
              </a:defRPr>
            </a:lvl8pPr>
            <a:lvl9pPr>
              <a:lnSpc>
                <a:spcPts val="5000"/>
              </a:lnSpc>
              <a:spcBef>
                <a:spcPts val="0"/>
              </a:spcBef>
              <a:spcAft>
                <a:spcPts val="0"/>
              </a:spcAft>
              <a:defRPr sz="2800" b="0">
                <a:solidFill>
                  <a:schemeClr val="accent2"/>
                </a:solidFill>
                <a:latin typeface="Roboto Slab Thin" pitchFamily="2" charset="0"/>
                <a:ea typeface="Roboto Slab Thin" pitchFamily="2" charset="0"/>
              </a:defRPr>
            </a:lvl9pPr>
          </a:lstStyle>
          <a:p>
            <a:pPr lvl="0"/>
            <a:r>
              <a:rPr lang="en-GB"/>
              <a:t>01</a:t>
            </a:r>
          </a:p>
          <a:p>
            <a:pPr lvl="1"/>
            <a:r>
              <a:rPr lang="en-GB"/>
              <a:t>02</a:t>
            </a:r>
          </a:p>
          <a:p>
            <a:pPr lvl="2"/>
            <a:r>
              <a:rPr lang="en-GB"/>
              <a:t>03</a:t>
            </a:r>
          </a:p>
          <a:p>
            <a:pPr lvl="3"/>
            <a:r>
              <a:rPr lang="en-GB"/>
              <a:t>04</a:t>
            </a:r>
          </a:p>
          <a:p>
            <a:pPr lvl="4"/>
            <a:r>
              <a:rPr lang="en-GB"/>
              <a:t>05</a:t>
            </a:r>
          </a:p>
          <a:p>
            <a:pPr lvl="5"/>
            <a:r>
              <a:rPr lang="en-GB"/>
              <a:t>06</a:t>
            </a:r>
          </a:p>
          <a:p>
            <a:pPr lvl="6"/>
            <a:r>
              <a:rPr lang="en-GB"/>
              <a:t>07</a:t>
            </a:r>
          </a:p>
          <a:p>
            <a:pPr lvl="7"/>
            <a:r>
              <a:rPr lang="en-GB"/>
              <a:t>08</a:t>
            </a:r>
          </a:p>
          <a:p>
            <a:pPr lvl="8"/>
            <a:r>
              <a:rPr lang="en-GB"/>
              <a:t>09</a:t>
            </a:r>
          </a:p>
        </p:txBody>
      </p:sp>
      <p:sp>
        <p:nvSpPr>
          <p:cNvPr id="7" name="Text Placeholder 2"/>
          <p:cNvSpPr>
            <a:spLocks noGrp="1"/>
          </p:cNvSpPr>
          <p:nvPr>
            <p:ph type="body" sz="quarter" idx="13" hasCustomPrompt="1"/>
          </p:nvPr>
        </p:nvSpPr>
        <p:spPr>
          <a:xfrm>
            <a:off x="3859200" y="858602"/>
            <a:ext cx="7632000" cy="4918311"/>
          </a:xfrm>
        </p:spPr>
        <p:txBody>
          <a:bodyPr/>
          <a:lstStyle>
            <a:lvl1pPr marL="0" indent="0">
              <a:lnSpc>
                <a:spcPts val="5000"/>
              </a:lnSpc>
              <a:spcAft>
                <a:spcPts val="0"/>
              </a:spcAft>
              <a:buFont typeface="Arial" panose="020B0604020202020204" pitchFamily="34" charset="0"/>
              <a:buChar char="​"/>
              <a:defRPr sz="2800">
                <a:solidFill>
                  <a:schemeClr val="tx2"/>
                </a:solidFill>
                <a:latin typeface="+mj-lt"/>
              </a:defRPr>
            </a:lvl1pPr>
            <a:lvl2pPr marL="0" indent="0">
              <a:lnSpc>
                <a:spcPts val="5000"/>
              </a:lnSpc>
              <a:spcBef>
                <a:spcPts val="0"/>
              </a:spcBef>
              <a:spcAft>
                <a:spcPts val="0"/>
              </a:spcAft>
              <a:buFont typeface="Arial" panose="020B0604020202020204" pitchFamily="34" charset="0"/>
              <a:buChar char="​"/>
              <a:defRPr sz="2800" b="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2pPr>
            <a:lvl3pPr marL="0" indent="0">
              <a:lnSpc>
                <a:spcPts val="5000"/>
              </a:lnSpc>
              <a:spcBef>
                <a:spcPts val="0"/>
              </a:spcBef>
              <a:spcAft>
                <a:spcPts val="0"/>
              </a:spcAft>
              <a:buFont typeface="Arial" panose="020B0604020202020204" pitchFamily="34" charset="0"/>
              <a:buChar char="​"/>
              <a:defRPr sz="2800">
                <a:solidFill>
                  <a:schemeClr val="tx2"/>
                </a:solidFill>
                <a:latin typeface="+mj-lt"/>
              </a:defRPr>
            </a:lvl3pPr>
            <a:lvl4pPr marL="0" indent="0">
              <a:lnSpc>
                <a:spcPts val="5000"/>
              </a:lnSpc>
              <a:spcBef>
                <a:spcPts val="0"/>
              </a:spcBef>
              <a:spcAft>
                <a:spcPts val="0"/>
              </a:spcAft>
              <a:buFont typeface="Arial" panose="020B0604020202020204" pitchFamily="34" charset="0"/>
              <a:buChar char="​"/>
              <a:defRPr lang="en-GB" sz="2800" b="0" kern="1200" noProof="0" dirty="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4pPr>
            <a:lvl5pPr marL="0" indent="0">
              <a:lnSpc>
                <a:spcPts val="5000"/>
              </a:lnSpc>
              <a:spcBef>
                <a:spcPts val="0"/>
              </a:spcBef>
              <a:spcAft>
                <a:spcPts val="0"/>
              </a:spcAft>
              <a:buFont typeface="Arial" panose="020B0604020202020204" pitchFamily="34" charset="0"/>
              <a:buChar char="​"/>
              <a:defRPr sz="2800">
                <a:solidFill>
                  <a:schemeClr val="tx2"/>
                </a:solidFill>
                <a:latin typeface="+mj-lt"/>
              </a:defRPr>
            </a:lvl5pPr>
            <a:lvl6pPr marL="0" indent="0">
              <a:lnSpc>
                <a:spcPts val="5000"/>
              </a:lnSpc>
              <a:spcBef>
                <a:spcPts val="0"/>
              </a:spcBef>
              <a:spcAft>
                <a:spcPts val="0"/>
              </a:spcAft>
              <a:buFont typeface="Arial" panose="020B0604020202020204" pitchFamily="34" charset="0"/>
              <a:buChar char="​"/>
              <a:defRPr lang="en-GB" sz="2800" b="0" kern="1200" noProof="0" dirty="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6pPr>
            <a:lvl7pPr marL="0" indent="0">
              <a:lnSpc>
                <a:spcPts val="5000"/>
              </a:lnSpc>
              <a:spcBef>
                <a:spcPts val="0"/>
              </a:spcBef>
              <a:spcAft>
                <a:spcPts val="0"/>
              </a:spcAft>
              <a:buFont typeface="Arial" panose="020B0604020202020204" pitchFamily="34" charset="0"/>
              <a:buChar char="​"/>
              <a:defRPr sz="2800">
                <a:solidFill>
                  <a:schemeClr val="tx2"/>
                </a:solidFill>
                <a:latin typeface="+mj-lt"/>
              </a:defRPr>
            </a:lvl7pPr>
            <a:lvl8pPr marL="457200" indent="-457200">
              <a:lnSpc>
                <a:spcPts val="5000"/>
              </a:lnSpc>
              <a:spcBef>
                <a:spcPts val="0"/>
              </a:spcBef>
              <a:spcAft>
                <a:spcPts val="0"/>
              </a:spcAft>
              <a:buFont typeface="Arial" panose="020B0604020202020204" pitchFamily="34" charset="0"/>
              <a:buChar char="​"/>
              <a:defRPr sz="2800">
                <a:solidFill>
                  <a:schemeClr val="tx2"/>
                </a:solidFill>
                <a:latin typeface="+mj-lt"/>
              </a:defRPr>
            </a:lvl8pPr>
            <a:lvl9pPr marL="0" indent="0">
              <a:lnSpc>
                <a:spcPts val="5000"/>
              </a:lnSpc>
              <a:spcBef>
                <a:spcPts val="0"/>
              </a:spcBef>
              <a:buFont typeface="Arial" panose="020B0604020202020204" pitchFamily="34" charset="0"/>
              <a:buChar char="​"/>
              <a:defRPr sz="2800">
                <a:solidFill>
                  <a:schemeClr val="tx2"/>
                </a:solidFill>
                <a:latin typeface="+mj-lt"/>
              </a:defRPr>
            </a:lvl9pPr>
          </a:lstStyle>
          <a:p>
            <a:pPr lvl="0"/>
            <a:r>
              <a:rPr lang="en-GB" noProof="0"/>
              <a:t>Click to add agenda point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 level</a:t>
            </a:r>
          </a:p>
          <a:p>
            <a:pPr lvl="6"/>
            <a:r>
              <a:rPr lang="en-GB" noProof="0"/>
              <a:t>7 level</a:t>
            </a:r>
          </a:p>
          <a:p>
            <a:pPr marL="0" lvl="5" indent="0" algn="l" defTabSz="914400" rtl="0" eaLnBrk="1" latinLnBrk="0" hangingPunct="1">
              <a:lnSpc>
                <a:spcPts val="5000"/>
              </a:lnSpc>
              <a:spcBef>
                <a:spcPts val="0"/>
              </a:spcBef>
              <a:spcAft>
                <a:spcPts val="0"/>
              </a:spcAft>
              <a:buClr>
                <a:schemeClr val="accent2"/>
              </a:buClr>
              <a:buFont typeface="Arial" panose="020B0604020202020204" pitchFamily="34" charset="0"/>
              <a:buChar char="​"/>
            </a:pPr>
            <a:r>
              <a:rPr lang="en-GB" noProof="0"/>
              <a:t>8 level</a:t>
            </a:r>
          </a:p>
          <a:p>
            <a:pPr lvl="8"/>
            <a:r>
              <a:rPr lang="en-GB" noProof="0"/>
              <a:t>9 level</a:t>
            </a:r>
          </a:p>
        </p:txBody>
      </p:sp>
      <p:sp>
        <p:nvSpPr>
          <p:cNvPr id="5" name="Slide Number Placeholder 8">
            <a:extLst>
              <a:ext uri="{FF2B5EF4-FFF2-40B4-BE49-F238E27FC236}">
                <a16:creationId xmlns:a16="http://schemas.microsoft.com/office/drawing/2014/main" id="{F6CE3D7E-4080-FEC4-4B02-64C62E46E0D4}"/>
              </a:ext>
            </a:extLst>
          </p:cNvPr>
          <p:cNvSpPr>
            <a:spLocks noGrp="1"/>
          </p:cNvSpPr>
          <p:nvPr>
            <p:ph type="sldNum" sz="quarter" idx="4"/>
          </p:nvPr>
        </p:nvSpPr>
        <p:spPr>
          <a:xfrm>
            <a:off x="720000" y="6483120"/>
            <a:ext cx="370800" cy="108000"/>
          </a:xfrm>
          <a:prstGeom prst="rect">
            <a:avLst/>
          </a:prstGeom>
        </p:spPr>
        <p:txBody>
          <a:bodyPr vert="horz" lIns="0" tIns="0" rIns="0" bIns="0" rtlCol="0" anchor="ctr" anchorCtr="0"/>
          <a:lstStyle>
            <a:lvl1pPr algn="l">
              <a:defRPr sz="1200">
                <a:solidFill>
                  <a:schemeClr val="accent6"/>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005419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301359147"/>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90098362"/>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2585383"/>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A811B-2EBD-4900-905E-5BE206449611}" type="slidenum">
              <a:rPr lang="en-GB" smtClean="0"/>
              <a:pPr/>
              <a:t>‹#›</a:t>
            </a:fld>
            <a:endParaRPr lang="en-G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158893444"/>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817911440"/>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23464568"/>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04943340"/>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dirty="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92881741"/>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dirty="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71851530"/>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 2023 Ensemble Health Partners  |  Proprietary and Confidential </a:t>
            </a:r>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D982B92E-C864-4CD5-84AB-891969ECEC7E}"/>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4" name="Graphic arrow">
            <a:extLst>
              <a:ext uri="{FF2B5EF4-FFF2-40B4-BE49-F238E27FC236}">
                <a16:creationId xmlns:a16="http://schemas.microsoft.com/office/drawing/2014/main" id="{A36FEF77-867A-4436-AC05-7D209F54315A}"/>
              </a:ext>
            </a:extLst>
          </p:cNvPr>
          <p:cNvSpPr/>
          <p:nvPr/>
        </p:nvSpPr>
        <p:spPr>
          <a:xfrm>
            <a:off x="0" y="8985"/>
            <a:ext cx="6558006" cy="6850634"/>
          </a:xfrm>
          <a:custGeom>
            <a:avLst/>
            <a:gdLst>
              <a:gd name="connsiteX0" fmla="*/ 4869322 w 6558006"/>
              <a:gd name="connsiteY0" fmla="*/ 0 h 6850634"/>
              <a:gd name="connsiteX1" fmla="*/ 1955571 w 6558006"/>
              <a:gd name="connsiteY1" fmla="*/ 0 h 6850634"/>
              <a:gd name="connsiteX2" fmla="*/ 3862427 w 6558006"/>
              <a:gd name="connsiteY2" fmla="*/ 1524726 h 6850634"/>
              <a:gd name="connsiteX3" fmla="*/ 0 w 6558006"/>
              <a:gd name="connsiteY3" fmla="*/ 4622553 h 6850634"/>
              <a:gd name="connsiteX4" fmla="*/ 0 w 6558006"/>
              <a:gd name="connsiteY4" fmla="*/ 6850635 h 6850634"/>
              <a:gd name="connsiteX5" fmla="*/ 6420004 w 6558006"/>
              <a:gd name="connsiteY5" fmla="*/ 1838920 h 6850634"/>
              <a:gd name="connsiteX6" fmla="*/ 6442635 w 6558006"/>
              <a:gd name="connsiteY6" fmla="*/ 1819272 h 6850634"/>
              <a:gd name="connsiteX7" fmla="*/ 6463646 w 6558006"/>
              <a:gd name="connsiteY7" fmla="*/ 1797110 h 6850634"/>
              <a:gd name="connsiteX8" fmla="*/ 6482911 w 6558006"/>
              <a:gd name="connsiteY8" fmla="*/ 1772518 h 6850634"/>
              <a:gd name="connsiteX9" fmla="*/ 6500300 w 6558006"/>
              <a:gd name="connsiteY9" fmla="*/ 1745710 h 6850634"/>
              <a:gd name="connsiteX10" fmla="*/ 6515643 w 6558006"/>
              <a:gd name="connsiteY10" fmla="*/ 1716814 h 6850634"/>
              <a:gd name="connsiteX11" fmla="*/ 6528983 w 6558006"/>
              <a:gd name="connsiteY11" fmla="*/ 1685659 h 6850634"/>
              <a:gd name="connsiteX12" fmla="*/ 6539765 w 6558006"/>
              <a:gd name="connsiteY12" fmla="*/ 1653651 h 6850634"/>
              <a:gd name="connsiteX13" fmla="*/ 6548034 w 6558006"/>
              <a:gd name="connsiteY13" fmla="*/ 1620919 h 6850634"/>
              <a:gd name="connsiteX14" fmla="*/ 6553787 w 6558006"/>
              <a:gd name="connsiteY14" fmla="*/ 1587761 h 6850634"/>
              <a:gd name="connsiteX15" fmla="*/ 6557112 w 6558006"/>
              <a:gd name="connsiteY15" fmla="*/ 1554305 h 6850634"/>
              <a:gd name="connsiteX16" fmla="*/ 6558007 w 6558006"/>
              <a:gd name="connsiteY16" fmla="*/ 1520848 h 6850634"/>
              <a:gd name="connsiteX17" fmla="*/ 6556515 w 6558006"/>
              <a:gd name="connsiteY17" fmla="*/ 1487562 h 6850634"/>
              <a:gd name="connsiteX18" fmla="*/ 6552722 w 6558006"/>
              <a:gd name="connsiteY18" fmla="*/ 1454617 h 6850634"/>
              <a:gd name="connsiteX19" fmla="*/ 6546585 w 6558006"/>
              <a:gd name="connsiteY19" fmla="*/ 1422311 h 6850634"/>
              <a:gd name="connsiteX20" fmla="*/ 6538231 w 6558006"/>
              <a:gd name="connsiteY20" fmla="*/ 1390772 h 6850634"/>
              <a:gd name="connsiteX21" fmla="*/ 6527661 w 6558006"/>
              <a:gd name="connsiteY21" fmla="*/ 1360299 h 6850634"/>
              <a:gd name="connsiteX22" fmla="*/ 6514918 w 6558006"/>
              <a:gd name="connsiteY22" fmla="*/ 1331019 h 6850634"/>
              <a:gd name="connsiteX23" fmla="*/ 6500044 w 6558006"/>
              <a:gd name="connsiteY23" fmla="*/ 1303188 h 6850634"/>
              <a:gd name="connsiteX24" fmla="*/ 6483081 w 6558006"/>
              <a:gd name="connsiteY24" fmla="*/ 1277020 h 6850634"/>
              <a:gd name="connsiteX25" fmla="*/ 6464030 w 6558006"/>
              <a:gd name="connsiteY25" fmla="*/ 1252726 h 6850634"/>
              <a:gd name="connsiteX26" fmla="*/ 6443018 w 6558006"/>
              <a:gd name="connsiteY26" fmla="*/ 1230479 h 6850634"/>
              <a:gd name="connsiteX27" fmla="*/ 6420004 w 6558006"/>
              <a:gd name="connsiteY27" fmla="*/ 1210533 h 6850634"/>
              <a:gd name="connsiteX28" fmla="*/ 4869322 w 6558006"/>
              <a:gd name="connsiteY28" fmla="*/ 0 h 68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8006" h="6850634">
                <a:moveTo>
                  <a:pt x="4869322" y="0"/>
                </a:moveTo>
                <a:lnTo>
                  <a:pt x="1955571" y="0"/>
                </a:lnTo>
                <a:lnTo>
                  <a:pt x="3862427" y="1524726"/>
                </a:lnTo>
                <a:lnTo>
                  <a:pt x="0" y="4622553"/>
                </a:lnTo>
                <a:lnTo>
                  <a:pt x="0" y="6850635"/>
                </a:lnTo>
                <a:lnTo>
                  <a:pt x="6420004" y="1838920"/>
                </a:lnTo>
                <a:lnTo>
                  <a:pt x="6442635" y="1819272"/>
                </a:lnTo>
                <a:lnTo>
                  <a:pt x="6463646" y="1797110"/>
                </a:lnTo>
                <a:lnTo>
                  <a:pt x="6482911" y="1772518"/>
                </a:lnTo>
                <a:lnTo>
                  <a:pt x="6500300" y="1745710"/>
                </a:lnTo>
                <a:lnTo>
                  <a:pt x="6515643" y="1716814"/>
                </a:lnTo>
                <a:lnTo>
                  <a:pt x="6528983" y="1685659"/>
                </a:lnTo>
                <a:lnTo>
                  <a:pt x="6539765" y="1653651"/>
                </a:lnTo>
                <a:lnTo>
                  <a:pt x="6548034" y="1620919"/>
                </a:lnTo>
                <a:lnTo>
                  <a:pt x="6553787" y="1587761"/>
                </a:lnTo>
                <a:lnTo>
                  <a:pt x="6557112" y="1554305"/>
                </a:lnTo>
                <a:lnTo>
                  <a:pt x="6558007" y="1520848"/>
                </a:lnTo>
                <a:lnTo>
                  <a:pt x="6556515" y="1487562"/>
                </a:lnTo>
                <a:lnTo>
                  <a:pt x="6552722" y="1454617"/>
                </a:lnTo>
                <a:lnTo>
                  <a:pt x="6546585" y="1422311"/>
                </a:lnTo>
                <a:lnTo>
                  <a:pt x="6538231" y="1390772"/>
                </a:lnTo>
                <a:lnTo>
                  <a:pt x="6527661" y="1360299"/>
                </a:lnTo>
                <a:lnTo>
                  <a:pt x="6514918" y="1331019"/>
                </a:lnTo>
                <a:lnTo>
                  <a:pt x="6500044" y="1303188"/>
                </a:lnTo>
                <a:lnTo>
                  <a:pt x="6483081" y="1277020"/>
                </a:lnTo>
                <a:lnTo>
                  <a:pt x="6464030" y="1252726"/>
                </a:lnTo>
                <a:lnTo>
                  <a:pt x="6443018" y="1230479"/>
                </a:lnTo>
                <a:lnTo>
                  <a:pt x="6420004" y="1210533"/>
                </a:lnTo>
                <a:lnTo>
                  <a:pt x="4869322" y="0"/>
                </a:lnTo>
                <a:close/>
              </a:path>
            </a:pathLst>
          </a:custGeom>
          <a:solidFill>
            <a:schemeClr val="bg1">
              <a:alpha val="10000"/>
            </a:schemeClr>
          </a:solidFill>
          <a:ln w="4258" cap="flat">
            <a:noFill/>
            <a:prstDash val="solid"/>
            <a:miter/>
          </a:ln>
        </p:spPr>
        <p:txBody>
          <a:bodyPr rtlCol="0" anchor="ctr"/>
          <a:lstStyle/>
          <a:p>
            <a:endParaRPr lang="en-US"/>
          </a:p>
        </p:txBody>
      </p:sp>
      <p:pic>
        <p:nvPicPr>
          <p:cNvPr id="13" name="Logo">
            <a:extLst>
              <a:ext uri="{FF2B5EF4-FFF2-40B4-BE49-F238E27FC236}">
                <a16:creationId xmlns:a16="http://schemas.microsoft.com/office/drawing/2014/main" id="{71953DA8-CD4F-48F0-B927-1EAD08D9D51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608802" y="576000"/>
            <a:ext cx="1622160" cy="480640"/>
          </a:xfrm>
          <a:prstGeom prst="rect">
            <a:avLst/>
          </a:prstGeom>
        </p:spPr>
      </p:pic>
      <p:sp>
        <p:nvSpPr>
          <p:cNvPr id="2" name="Title 1"/>
          <p:cNvSpPr>
            <a:spLocks noGrp="1"/>
          </p:cNvSpPr>
          <p:nvPr>
            <p:ph type="ctrTitle" hasCustomPrompt="1"/>
          </p:nvPr>
        </p:nvSpPr>
        <p:spPr>
          <a:xfrm>
            <a:off x="6274799" y="3092400"/>
            <a:ext cx="5198400" cy="2324150"/>
          </a:xfrm>
          <a:prstGeom prst="rect">
            <a:avLst/>
          </a:prstGeom>
        </p:spPr>
        <p:txBody>
          <a:bodyPr anchor="t" anchorCtr="0"/>
          <a:lstStyle>
            <a:lvl1pPr algn="l">
              <a:lnSpc>
                <a:spcPct val="90000"/>
              </a:lnSpc>
              <a:defRPr sz="5400">
                <a:solidFill>
                  <a:schemeClr val="bg1"/>
                </a:solidFill>
              </a:defRPr>
            </a:lvl1pPr>
          </a:lstStyle>
          <a:p>
            <a:r>
              <a:rPr lang="en-GB"/>
              <a:t>Click to add title max three lines</a:t>
            </a:r>
          </a:p>
        </p:txBody>
      </p:sp>
      <p:sp>
        <p:nvSpPr>
          <p:cNvPr id="3" name="Subtitle 2"/>
          <p:cNvSpPr>
            <a:spLocks noGrp="1"/>
          </p:cNvSpPr>
          <p:nvPr>
            <p:ph type="subTitle" idx="1" hasCustomPrompt="1"/>
          </p:nvPr>
        </p:nvSpPr>
        <p:spPr>
          <a:xfrm>
            <a:off x="6275388" y="2419501"/>
            <a:ext cx="5198400" cy="411101"/>
          </a:xfrm>
        </p:spPr>
        <p:txBody>
          <a:bodyPr anchor="b" anchorCtr="0"/>
          <a:lstStyle>
            <a:lvl1pPr marL="0" indent="0" algn="l">
              <a:spcBef>
                <a:spcPts val="0"/>
              </a:spcBef>
              <a:buFont typeface="Arial" panose="020B0604020202020204" pitchFamily="34" charset="0"/>
              <a:buChar char="​"/>
              <a:defRPr sz="1600" b="0" cap="all">
                <a:solidFill>
                  <a:schemeClr val="accent2"/>
                </a:solidFill>
                <a:latin typeface="+mn-lt"/>
              </a:defRPr>
            </a:lvl1pPr>
            <a:lvl2pPr marL="0" indent="0" algn="l">
              <a:buFont typeface="Arial" panose="020B0604020202020204" pitchFamily="34" charset="0"/>
              <a:buChar char="​"/>
              <a:defRPr sz="2000" b="0" cap="all">
                <a:solidFill>
                  <a:schemeClr val="bg1"/>
                </a:solidFill>
                <a:latin typeface="+mn-lt"/>
              </a:defRPr>
            </a:lvl2pPr>
            <a:lvl3pPr marL="0" indent="0" algn="l">
              <a:buFont typeface="Arial" panose="020B0604020202020204" pitchFamily="34" charset="0"/>
              <a:buChar char="​"/>
              <a:defRPr sz="2000" b="0" cap="all">
                <a:solidFill>
                  <a:schemeClr val="bg1"/>
                </a:solidFill>
                <a:latin typeface="+mn-lt"/>
              </a:defRPr>
            </a:lvl3pPr>
            <a:lvl4pPr marL="0" indent="0" algn="l">
              <a:buFont typeface="Arial" panose="020B0604020202020204" pitchFamily="34" charset="0"/>
              <a:buChar char="​"/>
              <a:defRPr sz="2000" b="0" cap="all">
                <a:solidFill>
                  <a:schemeClr val="bg1"/>
                </a:solidFill>
                <a:latin typeface="+mn-lt"/>
              </a:defRPr>
            </a:lvl4pPr>
            <a:lvl5pPr marL="0" indent="0" algn="l">
              <a:buFont typeface="Arial" panose="020B0604020202020204" pitchFamily="34" charset="0"/>
              <a:buChar char="​"/>
              <a:defRPr sz="2000" b="0" cap="all">
                <a:solidFill>
                  <a:schemeClr val="bg1"/>
                </a:solidFill>
                <a:latin typeface="+mn-lt"/>
              </a:defRPr>
            </a:lvl5pPr>
            <a:lvl6pPr marL="0" indent="0" algn="l">
              <a:buFont typeface="Arial" panose="020B0604020202020204" pitchFamily="34" charset="0"/>
              <a:buChar char="​"/>
              <a:defRPr sz="2000" b="0" cap="all">
                <a:solidFill>
                  <a:schemeClr val="bg1"/>
                </a:solidFill>
                <a:latin typeface="+mn-lt"/>
              </a:defRPr>
            </a:lvl6pPr>
            <a:lvl7pPr marL="0" indent="0" algn="l">
              <a:buFont typeface="Arial" panose="020B0604020202020204" pitchFamily="34" charset="0"/>
              <a:buChar char="​"/>
              <a:defRPr sz="2000" b="0" cap="all">
                <a:solidFill>
                  <a:schemeClr val="bg1"/>
                </a:solidFill>
                <a:latin typeface="+mn-lt"/>
              </a:defRPr>
            </a:lvl7pPr>
            <a:lvl8pPr marL="0" indent="0" algn="l">
              <a:buFont typeface="Arial" panose="020B0604020202020204" pitchFamily="34" charset="0"/>
              <a:buChar char="​"/>
              <a:defRPr sz="2000" b="0" cap="all">
                <a:solidFill>
                  <a:schemeClr val="bg1"/>
                </a:solidFill>
                <a:latin typeface="+mn-lt"/>
              </a:defRPr>
            </a:lvl8pPr>
            <a:lvl9pPr marL="0" indent="0" algn="l">
              <a:buFont typeface="Arial" panose="020B0604020202020204" pitchFamily="34" charset="0"/>
              <a:buChar char="​"/>
              <a:defRPr sz="2000" b="0" cap="all">
                <a:solidFill>
                  <a:schemeClr val="bg1"/>
                </a:solidFill>
                <a:latin typeface="+mn-lt"/>
              </a:defRPr>
            </a:lvl9pPr>
          </a:lstStyle>
          <a:p>
            <a:r>
              <a:rPr lang="en-GB"/>
              <a:t>Click to add subtitle max one line</a:t>
            </a:r>
          </a:p>
        </p:txBody>
      </p:sp>
      <p:sp>
        <p:nvSpPr>
          <p:cNvPr id="8" name="Text Placeholder Presenter">
            <a:extLst>
              <a:ext uri="{FF2B5EF4-FFF2-40B4-BE49-F238E27FC236}">
                <a16:creationId xmlns:a16="http://schemas.microsoft.com/office/drawing/2014/main" id="{7B9E5E59-6D84-42DF-806F-87CA2817A50A}"/>
              </a:ext>
            </a:extLst>
          </p:cNvPr>
          <p:cNvSpPr>
            <a:spLocks noGrp="1"/>
          </p:cNvSpPr>
          <p:nvPr>
            <p:ph type="body" sz="quarter" idx="18" hasCustomPrompt="1"/>
          </p:nvPr>
        </p:nvSpPr>
        <p:spPr>
          <a:xfrm>
            <a:off x="9109439" y="5825360"/>
            <a:ext cx="1707203" cy="180000"/>
          </a:xfrm>
        </p:spPr>
        <p:txBody>
          <a:bodyPr anchor="b" anchorCtr="0"/>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Presenter</a:t>
            </a:r>
          </a:p>
        </p:txBody>
      </p:sp>
      <p:sp>
        <p:nvSpPr>
          <p:cNvPr id="20" name="Text Placeholder job">
            <a:extLst>
              <a:ext uri="{FF2B5EF4-FFF2-40B4-BE49-F238E27FC236}">
                <a16:creationId xmlns:a16="http://schemas.microsoft.com/office/drawing/2014/main" id="{19B87F5A-E9F5-4031-B74D-17E6F015B3AC}"/>
              </a:ext>
            </a:extLst>
          </p:cNvPr>
          <p:cNvSpPr>
            <a:spLocks noGrp="1"/>
          </p:cNvSpPr>
          <p:nvPr>
            <p:ph type="body" sz="quarter" idx="19" hasCustomPrompt="1"/>
          </p:nvPr>
        </p:nvSpPr>
        <p:spPr>
          <a:xfrm>
            <a:off x="9109439" y="6027261"/>
            <a:ext cx="1707203" cy="180000"/>
          </a:xfrm>
        </p:spPr>
        <p:txBody>
          <a:bodyPr/>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Job title</a:t>
            </a:r>
          </a:p>
        </p:txBody>
      </p:sp>
      <p:sp>
        <p:nvSpPr>
          <p:cNvPr id="21" name="Text Placeholder confidential">
            <a:extLst>
              <a:ext uri="{FF2B5EF4-FFF2-40B4-BE49-F238E27FC236}">
                <a16:creationId xmlns:a16="http://schemas.microsoft.com/office/drawing/2014/main" id="{DC903BDD-C58F-4448-8A2D-F5120567E677}"/>
              </a:ext>
            </a:extLst>
          </p:cNvPr>
          <p:cNvSpPr>
            <a:spLocks noGrp="1"/>
          </p:cNvSpPr>
          <p:nvPr>
            <p:ph type="body" sz="quarter" idx="20" hasCustomPrompt="1"/>
          </p:nvPr>
        </p:nvSpPr>
        <p:spPr>
          <a:xfrm>
            <a:off x="6274799" y="6027261"/>
            <a:ext cx="2615201" cy="180000"/>
          </a:xfrm>
        </p:spPr>
        <p:txBody>
          <a:bodyPr/>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a:t>Click to add Proprietary and Confidential </a:t>
            </a:r>
          </a:p>
        </p:txBody>
      </p:sp>
      <p:sp>
        <p:nvSpPr>
          <p:cNvPr id="22" name="Date Placeholder 1">
            <a:extLst>
              <a:ext uri="{FF2B5EF4-FFF2-40B4-BE49-F238E27FC236}">
                <a16:creationId xmlns:a16="http://schemas.microsoft.com/office/drawing/2014/main" id="{305B5A72-416F-4049-BC1D-3DDE7934AB5A}"/>
              </a:ext>
            </a:extLst>
          </p:cNvPr>
          <p:cNvSpPr>
            <a:spLocks noGrp="1"/>
          </p:cNvSpPr>
          <p:nvPr>
            <p:ph type="dt" sz="half" idx="2"/>
          </p:nvPr>
        </p:nvSpPr>
        <p:spPr>
          <a:xfrm>
            <a:off x="6274799" y="5825360"/>
            <a:ext cx="2615201" cy="180000"/>
          </a:xfrm>
          <a:prstGeom prst="rect">
            <a:avLst/>
          </a:prstGeom>
        </p:spPr>
        <p:txBody>
          <a:bodyPr vert="horz" lIns="0" tIns="0" rIns="0" bIns="0" rtlCol="0" anchor="b" anchorCtr="0"/>
          <a:lstStyle>
            <a:lvl1pPr algn="l">
              <a:defRPr sz="1000">
                <a:solidFill>
                  <a:schemeClr val="bg1"/>
                </a:solidFill>
              </a:defRPr>
            </a:lvl1pPr>
          </a:lstStyle>
          <a:p>
            <a:endParaRPr lang="en-GB"/>
          </a:p>
        </p:txBody>
      </p:sp>
    </p:spTree>
    <p:extLst>
      <p:ext uri="{BB962C8B-B14F-4D97-AF65-F5344CB8AC3E}">
        <p14:creationId xmlns:p14="http://schemas.microsoft.com/office/powerpoint/2010/main" val="231361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Person Intro">
    <p:spTree>
      <p:nvGrpSpPr>
        <p:cNvPr id="1" name=""/>
        <p:cNvGrpSpPr/>
        <p:nvPr/>
      </p:nvGrpSpPr>
      <p:grpSpPr>
        <a:xfrm>
          <a:off x="0" y="0"/>
          <a:ext cx="0" cy="0"/>
          <a:chOff x="0" y="0"/>
          <a:chExt cx="0" cy="0"/>
        </a:xfrm>
      </p:grpSpPr>
      <p:sp>
        <p:nvSpPr>
          <p:cNvPr id="2" name="object 15">
            <a:extLst>
              <a:ext uri="{FF2B5EF4-FFF2-40B4-BE49-F238E27FC236}">
                <a16:creationId xmlns:a16="http://schemas.microsoft.com/office/drawing/2014/main" id="{D9FCBDE0-419E-5154-B7C3-84A3EBC4A637}"/>
              </a:ext>
            </a:extLst>
          </p:cNvPr>
          <p:cNvSpPr/>
          <p:nvPr userDrawn="1"/>
        </p:nvSpPr>
        <p:spPr>
          <a:xfrm>
            <a:off x="1" y="3724163"/>
            <a:ext cx="8768079" cy="1659889"/>
          </a:xfrm>
          <a:custGeom>
            <a:avLst/>
            <a:gdLst/>
            <a:ahLst/>
            <a:cxnLst/>
            <a:rect l="l" t="t" r="r" b="b"/>
            <a:pathLst>
              <a:path w="2926079" h="1659889">
                <a:moveTo>
                  <a:pt x="2926080" y="0"/>
                </a:moveTo>
                <a:lnTo>
                  <a:pt x="0" y="0"/>
                </a:lnTo>
                <a:lnTo>
                  <a:pt x="0" y="1659636"/>
                </a:lnTo>
                <a:lnTo>
                  <a:pt x="2926080" y="1659636"/>
                </a:lnTo>
                <a:lnTo>
                  <a:pt x="2926080" y="0"/>
                </a:lnTo>
                <a:close/>
              </a:path>
            </a:pathLst>
          </a:custGeom>
          <a:solidFill>
            <a:schemeClr val="bg2">
              <a:alpha val="50195"/>
            </a:schemeClr>
          </a:solidFill>
        </p:spPr>
        <p:txBody>
          <a:bodyPr wrap="square" lIns="0" tIns="0" rIns="0" bIns="0" rtlCol="0"/>
          <a:lstStyle/>
          <a:p>
            <a:endParaRPr/>
          </a:p>
        </p:txBody>
      </p:sp>
      <p:sp>
        <p:nvSpPr>
          <p:cNvPr id="10" name="Picture Placeholder 9">
            <a:extLst>
              <a:ext uri="{FF2B5EF4-FFF2-40B4-BE49-F238E27FC236}">
                <a16:creationId xmlns:a16="http://schemas.microsoft.com/office/drawing/2014/main" id="{8AF6727A-098A-1EDF-DD2B-7014CE6CC8EF}"/>
              </a:ext>
            </a:extLst>
          </p:cNvPr>
          <p:cNvSpPr>
            <a:spLocks noGrp="1"/>
          </p:cNvSpPr>
          <p:nvPr>
            <p:ph type="pic" sz="quarter" idx="10"/>
          </p:nvPr>
        </p:nvSpPr>
        <p:spPr>
          <a:xfrm>
            <a:off x="5038662" y="712788"/>
            <a:ext cx="4095750" cy="4697412"/>
          </a:xfrm>
        </p:spPr>
        <p:txBody>
          <a:bodyPr/>
          <a:lstStyle/>
          <a:p>
            <a:endParaRPr lang="en-US"/>
          </a:p>
        </p:txBody>
      </p:sp>
      <p:sp>
        <p:nvSpPr>
          <p:cNvPr id="7" name="object 17">
            <a:extLst>
              <a:ext uri="{FF2B5EF4-FFF2-40B4-BE49-F238E27FC236}">
                <a16:creationId xmlns:a16="http://schemas.microsoft.com/office/drawing/2014/main" id="{F0C4214D-8796-934E-010B-14E65315E045}"/>
              </a:ext>
            </a:extLst>
          </p:cNvPr>
          <p:cNvSpPr/>
          <p:nvPr userDrawn="1"/>
        </p:nvSpPr>
        <p:spPr>
          <a:xfrm>
            <a:off x="-1" y="5384053"/>
            <a:ext cx="9170203" cy="52200"/>
          </a:xfrm>
          <a:custGeom>
            <a:avLst/>
            <a:gdLst/>
            <a:ahLst/>
            <a:cxnLst/>
            <a:rect l="l" t="t" r="r" b="b"/>
            <a:pathLst>
              <a:path w="2926079" h="71754">
                <a:moveTo>
                  <a:pt x="2926080" y="0"/>
                </a:moveTo>
                <a:lnTo>
                  <a:pt x="0" y="0"/>
                </a:lnTo>
                <a:lnTo>
                  <a:pt x="0" y="71627"/>
                </a:lnTo>
                <a:lnTo>
                  <a:pt x="2926080" y="71627"/>
                </a:lnTo>
                <a:lnTo>
                  <a:pt x="2926080" y="0"/>
                </a:lnTo>
                <a:close/>
              </a:path>
            </a:pathLst>
          </a:custGeom>
          <a:solidFill>
            <a:schemeClr val="accent3"/>
          </a:solidFill>
        </p:spPr>
        <p:txBody>
          <a:bodyPr wrap="square" lIns="0" tIns="0" rIns="0" bIns="0" rtlCol="0"/>
          <a:lstStyle/>
          <a:p>
            <a:endParaRPr/>
          </a:p>
        </p:txBody>
      </p:sp>
      <p:sp>
        <p:nvSpPr>
          <p:cNvPr id="8" name="Title 1">
            <a:extLst>
              <a:ext uri="{FF2B5EF4-FFF2-40B4-BE49-F238E27FC236}">
                <a16:creationId xmlns:a16="http://schemas.microsoft.com/office/drawing/2014/main" id="{6BB585FD-DC4C-613D-F427-EC70CA268B90}"/>
              </a:ext>
            </a:extLst>
          </p:cNvPr>
          <p:cNvSpPr>
            <a:spLocks noGrp="1"/>
          </p:cNvSpPr>
          <p:nvPr>
            <p:ph type="title"/>
          </p:nvPr>
        </p:nvSpPr>
        <p:spPr>
          <a:xfrm>
            <a:off x="640133" y="2013785"/>
            <a:ext cx="5085045" cy="1098000"/>
          </a:xfrm>
        </p:spPr>
        <p:txBody>
          <a:bodyPr vert="horz" lIns="0" tIns="0" rIns="0" bIns="0" rtlCol="0" anchor="b" anchorCtr="0">
            <a:normAutofit/>
          </a:bodyPr>
          <a:lstStyle/>
          <a:p>
            <a:r>
              <a:rPr lang="en-US" sz="7200" kern="1200">
                <a:latin typeface="+mj-lt"/>
                <a:ea typeface="+mj-ea"/>
                <a:cs typeface="+mj-cs"/>
              </a:rPr>
              <a:t>Welcome</a:t>
            </a:r>
          </a:p>
        </p:txBody>
      </p:sp>
      <p:sp>
        <p:nvSpPr>
          <p:cNvPr id="14" name="Text Placeholder 13">
            <a:extLst>
              <a:ext uri="{FF2B5EF4-FFF2-40B4-BE49-F238E27FC236}">
                <a16:creationId xmlns:a16="http://schemas.microsoft.com/office/drawing/2014/main" id="{86E0F975-1A33-8027-4947-6385350E7717}"/>
              </a:ext>
            </a:extLst>
          </p:cNvPr>
          <p:cNvSpPr>
            <a:spLocks noGrp="1"/>
          </p:cNvSpPr>
          <p:nvPr>
            <p:ph type="body" sz="quarter" idx="11" hasCustomPrompt="1"/>
          </p:nvPr>
        </p:nvSpPr>
        <p:spPr>
          <a:xfrm>
            <a:off x="720000" y="4115576"/>
            <a:ext cx="4281488" cy="858760"/>
          </a:xfrm>
        </p:spPr>
        <p:txBody>
          <a:bodyPr/>
          <a:lstStyle>
            <a:lvl4pPr>
              <a:spcAft>
                <a:spcPts val="0"/>
              </a:spcAft>
              <a:defRPr sz="2800">
                <a:solidFill>
                  <a:schemeClr val="accent1"/>
                </a:solidFill>
              </a:defRPr>
            </a:lvl4pPr>
            <a:lvl5pPr>
              <a:lnSpc>
                <a:spcPct val="120000"/>
              </a:lnSpc>
              <a:spcBef>
                <a:spcPts val="200"/>
              </a:spcBef>
              <a:spcAft>
                <a:spcPts val="0"/>
              </a:spcAft>
              <a:defRPr sz="2000">
                <a:solidFill>
                  <a:schemeClr val="tx1"/>
                </a:solidFill>
              </a:defRPr>
            </a:lvl5pPr>
          </a:lstStyle>
          <a:p>
            <a:pPr lvl="3"/>
            <a:r>
              <a:rPr lang="en-US"/>
              <a:t>First Last Name</a:t>
            </a:r>
          </a:p>
          <a:p>
            <a:pPr lvl="4"/>
            <a:r>
              <a:rPr lang="en-US"/>
              <a:t>Job Title</a:t>
            </a:r>
          </a:p>
        </p:txBody>
      </p:sp>
      <p:sp>
        <p:nvSpPr>
          <p:cNvPr id="6" name="Slide Number Placeholder 5">
            <a:extLst>
              <a:ext uri="{FF2B5EF4-FFF2-40B4-BE49-F238E27FC236}">
                <a16:creationId xmlns:a16="http://schemas.microsoft.com/office/drawing/2014/main" id="{784BF1BD-857C-ACDC-04B6-AAB1D768AC86}"/>
              </a:ext>
            </a:extLst>
          </p:cNvPr>
          <p:cNvSpPr>
            <a:spLocks noGrp="1"/>
          </p:cNvSpPr>
          <p:nvPr>
            <p:ph type="sldNum" sz="quarter" idx="13"/>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095853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FEE4ABB4-74E2-48F8-9D9C-CAFE97F7EA3C}"/>
              </a:ext>
            </a:extLst>
          </p:cNvPr>
          <p:cNvSpPr/>
          <p:nvPr userDrawn="1"/>
        </p:nvSpPr>
        <p:spPr>
          <a:xfrm>
            <a:off x="-600" y="0"/>
            <a:ext cx="12193200" cy="6378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Title 2">
            <a:extLst>
              <a:ext uri="{FF2B5EF4-FFF2-40B4-BE49-F238E27FC236}">
                <a16:creationId xmlns:a16="http://schemas.microsoft.com/office/drawing/2014/main" id="{3593D7B4-707F-46FE-83CC-145D0D59C1E4}"/>
              </a:ext>
            </a:extLst>
          </p:cNvPr>
          <p:cNvSpPr>
            <a:spLocks noGrp="1"/>
          </p:cNvSpPr>
          <p:nvPr>
            <p:ph type="title" hasCustomPrompt="1"/>
          </p:nvPr>
        </p:nvSpPr>
        <p:spPr>
          <a:xfrm>
            <a:off x="720000" y="910800"/>
            <a:ext cx="2059200" cy="4866113"/>
          </a:xfrm>
          <a:prstGeom prst="rect">
            <a:avLst/>
          </a:prstGeom>
        </p:spPr>
        <p:txBody>
          <a:bodyPr anchor="t" anchorCtr="0"/>
          <a:lstStyle>
            <a:lvl1pPr>
              <a:defRPr/>
            </a:lvl1pPr>
          </a:lstStyle>
          <a:p>
            <a:r>
              <a:rPr lang="en-GB"/>
              <a:t>Click to add Agenda title</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3135600" y="858602"/>
            <a:ext cx="659440" cy="4918311"/>
          </a:xfrm>
        </p:spPr>
        <p:txBody>
          <a:bodyPr/>
          <a:lstStyle>
            <a:lvl1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1pPr>
            <a:lvl2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2pPr>
            <a:lvl3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3pPr>
            <a:lvl4pPr>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4pPr>
            <a:lvl5pPr>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5pPr>
            <a:lvl6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6pPr>
            <a:lvl7pPr>
              <a:lnSpc>
                <a:spcPts val="5000"/>
              </a:lnSpc>
              <a:spcBef>
                <a:spcPts val="0"/>
              </a:spcBef>
              <a:spcAft>
                <a:spcPts val="0"/>
              </a:spcAft>
              <a:defRPr sz="2800" b="0">
                <a:solidFill>
                  <a:schemeClr val="accent2"/>
                </a:solidFill>
                <a:latin typeface="Roboto Slab Thin" pitchFamily="2" charset="0"/>
                <a:ea typeface="Roboto Slab Thin" pitchFamily="2" charset="0"/>
              </a:defRPr>
            </a:lvl7pPr>
            <a:lvl8pPr>
              <a:lnSpc>
                <a:spcPts val="5000"/>
              </a:lnSpc>
              <a:spcBef>
                <a:spcPts val="0"/>
              </a:spcBef>
              <a:spcAft>
                <a:spcPts val="0"/>
              </a:spcAft>
              <a:defRPr sz="2800" b="0">
                <a:solidFill>
                  <a:schemeClr val="accent2"/>
                </a:solidFill>
                <a:latin typeface="Roboto Slab Thin" pitchFamily="2" charset="0"/>
                <a:ea typeface="Roboto Slab Thin" pitchFamily="2" charset="0"/>
              </a:defRPr>
            </a:lvl8pPr>
            <a:lvl9pPr>
              <a:lnSpc>
                <a:spcPts val="5000"/>
              </a:lnSpc>
              <a:spcBef>
                <a:spcPts val="0"/>
              </a:spcBef>
              <a:spcAft>
                <a:spcPts val="0"/>
              </a:spcAft>
              <a:defRPr sz="2800" b="0">
                <a:solidFill>
                  <a:schemeClr val="accent2"/>
                </a:solidFill>
                <a:latin typeface="Roboto Slab Thin" pitchFamily="2" charset="0"/>
                <a:ea typeface="Roboto Slab Thin" pitchFamily="2" charset="0"/>
              </a:defRPr>
            </a:lvl9pPr>
          </a:lstStyle>
          <a:p>
            <a:pPr lvl="0"/>
            <a:r>
              <a:rPr lang="en-GB"/>
              <a:t>01</a:t>
            </a:r>
          </a:p>
          <a:p>
            <a:pPr lvl="1"/>
            <a:r>
              <a:rPr lang="en-GB"/>
              <a:t>02</a:t>
            </a:r>
          </a:p>
          <a:p>
            <a:pPr lvl="2"/>
            <a:r>
              <a:rPr lang="en-GB"/>
              <a:t>03</a:t>
            </a:r>
          </a:p>
          <a:p>
            <a:pPr lvl="3"/>
            <a:r>
              <a:rPr lang="en-GB"/>
              <a:t>04</a:t>
            </a:r>
          </a:p>
          <a:p>
            <a:pPr lvl="4"/>
            <a:r>
              <a:rPr lang="en-GB"/>
              <a:t>05</a:t>
            </a:r>
          </a:p>
          <a:p>
            <a:pPr lvl="5"/>
            <a:r>
              <a:rPr lang="en-GB"/>
              <a:t>06</a:t>
            </a:r>
          </a:p>
          <a:p>
            <a:pPr lvl="6"/>
            <a:r>
              <a:rPr lang="en-GB"/>
              <a:t>07</a:t>
            </a:r>
          </a:p>
          <a:p>
            <a:pPr lvl="7"/>
            <a:r>
              <a:rPr lang="en-GB"/>
              <a:t>08</a:t>
            </a:r>
          </a:p>
          <a:p>
            <a:pPr lvl="8"/>
            <a:r>
              <a:rPr lang="en-GB"/>
              <a:t>09</a:t>
            </a:r>
          </a:p>
        </p:txBody>
      </p:sp>
      <p:sp>
        <p:nvSpPr>
          <p:cNvPr id="7" name="Text Placeholder 2"/>
          <p:cNvSpPr>
            <a:spLocks noGrp="1"/>
          </p:cNvSpPr>
          <p:nvPr>
            <p:ph type="body" sz="quarter" idx="13" hasCustomPrompt="1"/>
          </p:nvPr>
        </p:nvSpPr>
        <p:spPr>
          <a:xfrm>
            <a:off x="3859200" y="858602"/>
            <a:ext cx="7632000" cy="4918311"/>
          </a:xfrm>
        </p:spPr>
        <p:txBody>
          <a:bodyPr/>
          <a:lstStyle>
            <a:lvl1pPr marL="0" indent="0">
              <a:lnSpc>
                <a:spcPts val="5000"/>
              </a:lnSpc>
              <a:spcAft>
                <a:spcPts val="0"/>
              </a:spcAft>
              <a:buFont typeface="Arial" panose="020B0604020202020204" pitchFamily="34" charset="0"/>
              <a:buChar char="​"/>
              <a:defRPr sz="2800">
                <a:solidFill>
                  <a:schemeClr val="tx2"/>
                </a:solidFill>
                <a:latin typeface="+mj-lt"/>
              </a:defRPr>
            </a:lvl1pPr>
            <a:lvl2pPr marL="0" indent="0">
              <a:lnSpc>
                <a:spcPts val="5000"/>
              </a:lnSpc>
              <a:spcBef>
                <a:spcPts val="0"/>
              </a:spcBef>
              <a:spcAft>
                <a:spcPts val="0"/>
              </a:spcAft>
              <a:buFont typeface="Arial" panose="020B0604020202020204" pitchFamily="34" charset="0"/>
              <a:buChar char="​"/>
              <a:defRPr sz="2800" b="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2pPr>
            <a:lvl3pPr marL="0" indent="0">
              <a:lnSpc>
                <a:spcPts val="5000"/>
              </a:lnSpc>
              <a:spcBef>
                <a:spcPts val="0"/>
              </a:spcBef>
              <a:spcAft>
                <a:spcPts val="0"/>
              </a:spcAft>
              <a:buFont typeface="Arial" panose="020B0604020202020204" pitchFamily="34" charset="0"/>
              <a:buChar char="​"/>
              <a:defRPr sz="2800">
                <a:solidFill>
                  <a:schemeClr val="tx2"/>
                </a:solidFill>
                <a:latin typeface="+mj-lt"/>
              </a:defRPr>
            </a:lvl3pPr>
            <a:lvl4pPr marL="0" indent="0">
              <a:lnSpc>
                <a:spcPts val="5000"/>
              </a:lnSpc>
              <a:spcBef>
                <a:spcPts val="0"/>
              </a:spcBef>
              <a:spcAft>
                <a:spcPts val="0"/>
              </a:spcAft>
              <a:buFont typeface="Arial" panose="020B0604020202020204" pitchFamily="34" charset="0"/>
              <a:buChar char="​"/>
              <a:defRPr lang="en-GB" sz="2800" b="0" kern="1200" noProof="0" dirty="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4pPr>
            <a:lvl5pPr marL="0" indent="0">
              <a:lnSpc>
                <a:spcPts val="5000"/>
              </a:lnSpc>
              <a:spcBef>
                <a:spcPts val="0"/>
              </a:spcBef>
              <a:spcAft>
                <a:spcPts val="0"/>
              </a:spcAft>
              <a:buFont typeface="Arial" panose="020B0604020202020204" pitchFamily="34" charset="0"/>
              <a:buChar char="​"/>
              <a:defRPr sz="2800">
                <a:solidFill>
                  <a:schemeClr val="tx2"/>
                </a:solidFill>
                <a:latin typeface="+mj-lt"/>
              </a:defRPr>
            </a:lvl5pPr>
            <a:lvl6pPr marL="0" indent="0">
              <a:lnSpc>
                <a:spcPts val="5000"/>
              </a:lnSpc>
              <a:spcBef>
                <a:spcPts val="0"/>
              </a:spcBef>
              <a:spcAft>
                <a:spcPts val="0"/>
              </a:spcAft>
              <a:buFont typeface="Arial" panose="020B0604020202020204" pitchFamily="34" charset="0"/>
              <a:buChar char="​"/>
              <a:defRPr lang="en-GB" sz="2800" b="0" kern="1200" noProof="0" dirty="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6pPr>
            <a:lvl7pPr marL="0" indent="0">
              <a:lnSpc>
                <a:spcPts val="5000"/>
              </a:lnSpc>
              <a:spcBef>
                <a:spcPts val="0"/>
              </a:spcBef>
              <a:spcAft>
                <a:spcPts val="0"/>
              </a:spcAft>
              <a:buFont typeface="Arial" panose="020B0604020202020204" pitchFamily="34" charset="0"/>
              <a:buChar char="​"/>
              <a:defRPr sz="2800">
                <a:solidFill>
                  <a:schemeClr val="tx2"/>
                </a:solidFill>
                <a:latin typeface="+mj-lt"/>
              </a:defRPr>
            </a:lvl7pPr>
            <a:lvl8pPr marL="457200" indent="-457200">
              <a:lnSpc>
                <a:spcPts val="5000"/>
              </a:lnSpc>
              <a:spcBef>
                <a:spcPts val="0"/>
              </a:spcBef>
              <a:spcAft>
                <a:spcPts val="0"/>
              </a:spcAft>
              <a:buFont typeface="Arial" panose="020B0604020202020204" pitchFamily="34" charset="0"/>
              <a:buChar char="​"/>
              <a:defRPr sz="2800">
                <a:solidFill>
                  <a:schemeClr val="tx2"/>
                </a:solidFill>
                <a:latin typeface="+mj-lt"/>
              </a:defRPr>
            </a:lvl8pPr>
            <a:lvl9pPr marL="0" indent="0">
              <a:lnSpc>
                <a:spcPts val="5000"/>
              </a:lnSpc>
              <a:spcBef>
                <a:spcPts val="0"/>
              </a:spcBef>
              <a:buFont typeface="Arial" panose="020B0604020202020204" pitchFamily="34" charset="0"/>
              <a:buChar char="​"/>
              <a:defRPr sz="2800">
                <a:solidFill>
                  <a:schemeClr val="tx2"/>
                </a:solidFill>
                <a:latin typeface="+mj-lt"/>
              </a:defRPr>
            </a:lvl9pPr>
          </a:lstStyle>
          <a:p>
            <a:pPr lvl="0"/>
            <a:r>
              <a:rPr lang="en-GB" noProof="0"/>
              <a:t>Click to add agenda point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 level</a:t>
            </a:r>
          </a:p>
          <a:p>
            <a:pPr lvl="6"/>
            <a:r>
              <a:rPr lang="en-GB" noProof="0"/>
              <a:t>7 level</a:t>
            </a:r>
          </a:p>
          <a:p>
            <a:pPr marL="0" lvl="5" indent="0" algn="l" defTabSz="914400" rtl="0" eaLnBrk="1" latinLnBrk="0" hangingPunct="1">
              <a:lnSpc>
                <a:spcPts val="5000"/>
              </a:lnSpc>
              <a:spcBef>
                <a:spcPts val="0"/>
              </a:spcBef>
              <a:spcAft>
                <a:spcPts val="0"/>
              </a:spcAft>
              <a:buClr>
                <a:schemeClr val="accent2"/>
              </a:buClr>
              <a:buFont typeface="Arial" panose="020B0604020202020204" pitchFamily="34" charset="0"/>
              <a:buChar char="​"/>
            </a:pPr>
            <a:r>
              <a:rPr lang="en-GB" noProof="0"/>
              <a:t>8 level</a:t>
            </a:r>
          </a:p>
          <a:p>
            <a:pPr lvl="8"/>
            <a:r>
              <a:rPr lang="en-GB" noProof="0"/>
              <a:t>9 level</a:t>
            </a:r>
          </a:p>
        </p:txBody>
      </p:sp>
      <p:sp>
        <p:nvSpPr>
          <p:cNvPr id="5" name="Slide Number Placeholder 8">
            <a:extLst>
              <a:ext uri="{FF2B5EF4-FFF2-40B4-BE49-F238E27FC236}">
                <a16:creationId xmlns:a16="http://schemas.microsoft.com/office/drawing/2014/main" id="{F6CE3D7E-4080-FEC4-4B02-64C62E46E0D4}"/>
              </a:ext>
            </a:extLst>
          </p:cNvPr>
          <p:cNvSpPr>
            <a:spLocks noGrp="1"/>
          </p:cNvSpPr>
          <p:nvPr>
            <p:ph type="sldNum" sz="quarter" idx="4"/>
          </p:nvPr>
        </p:nvSpPr>
        <p:spPr>
          <a:xfrm>
            <a:off x="720000" y="6483120"/>
            <a:ext cx="370800" cy="108000"/>
          </a:xfrm>
          <a:prstGeom prst="rect">
            <a:avLst/>
          </a:prstGeom>
        </p:spPr>
        <p:txBody>
          <a:bodyPr vert="horz" lIns="0" tIns="0" rIns="0" bIns="0" rtlCol="0" anchor="ctr" anchorCtr="0"/>
          <a:lstStyle>
            <a:lvl1pPr algn="l">
              <a:defRPr sz="1200">
                <a:solidFill>
                  <a:schemeClr val="accent6"/>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701075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ingle Person Intro">
    <p:spTree>
      <p:nvGrpSpPr>
        <p:cNvPr id="1" name=""/>
        <p:cNvGrpSpPr/>
        <p:nvPr/>
      </p:nvGrpSpPr>
      <p:grpSpPr>
        <a:xfrm>
          <a:off x="0" y="0"/>
          <a:ext cx="0" cy="0"/>
          <a:chOff x="0" y="0"/>
          <a:chExt cx="0" cy="0"/>
        </a:xfrm>
      </p:grpSpPr>
      <p:sp>
        <p:nvSpPr>
          <p:cNvPr id="2" name="object 15">
            <a:extLst>
              <a:ext uri="{FF2B5EF4-FFF2-40B4-BE49-F238E27FC236}">
                <a16:creationId xmlns:a16="http://schemas.microsoft.com/office/drawing/2014/main" id="{D9FCBDE0-419E-5154-B7C3-84A3EBC4A637}"/>
              </a:ext>
            </a:extLst>
          </p:cNvPr>
          <p:cNvSpPr/>
          <p:nvPr userDrawn="1"/>
        </p:nvSpPr>
        <p:spPr>
          <a:xfrm>
            <a:off x="1" y="3724163"/>
            <a:ext cx="8768079" cy="1659889"/>
          </a:xfrm>
          <a:custGeom>
            <a:avLst/>
            <a:gdLst/>
            <a:ahLst/>
            <a:cxnLst/>
            <a:rect l="l" t="t" r="r" b="b"/>
            <a:pathLst>
              <a:path w="2926079" h="1659889">
                <a:moveTo>
                  <a:pt x="2926080" y="0"/>
                </a:moveTo>
                <a:lnTo>
                  <a:pt x="0" y="0"/>
                </a:lnTo>
                <a:lnTo>
                  <a:pt x="0" y="1659636"/>
                </a:lnTo>
                <a:lnTo>
                  <a:pt x="2926080" y="1659636"/>
                </a:lnTo>
                <a:lnTo>
                  <a:pt x="2926080" y="0"/>
                </a:lnTo>
                <a:close/>
              </a:path>
            </a:pathLst>
          </a:custGeom>
          <a:solidFill>
            <a:schemeClr val="bg2">
              <a:alpha val="50195"/>
            </a:schemeClr>
          </a:solidFill>
        </p:spPr>
        <p:txBody>
          <a:bodyPr wrap="square" lIns="0" tIns="0" rIns="0" bIns="0" rtlCol="0"/>
          <a:lstStyle/>
          <a:p>
            <a:endParaRPr/>
          </a:p>
        </p:txBody>
      </p:sp>
      <p:sp>
        <p:nvSpPr>
          <p:cNvPr id="10" name="Picture Placeholder 9">
            <a:extLst>
              <a:ext uri="{FF2B5EF4-FFF2-40B4-BE49-F238E27FC236}">
                <a16:creationId xmlns:a16="http://schemas.microsoft.com/office/drawing/2014/main" id="{8AF6727A-098A-1EDF-DD2B-7014CE6CC8EF}"/>
              </a:ext>
            </a:extLst>
          </p:cNvPr>
          <p:cNvSpPr>
            <a:spLocks noGrp="1"/>
          </p:cNvSpPr>
          <p:nvPr>
            <p:ph type="pic" sz="quarter" idx="10"/>
          </p:nvPr>
        </p:nvSpPr>
        <p:spPr>
          <a:xfrm>
            <a:off x="5038662" y="712788"/>
            <a:ext cx="4095750" cy="4697412"/>
          </a:xfrm>
        </p:spPr>
        <p:txBody>
          <a:bodyPr/>
          <a:lstStyle/>
          <a:p>
            <a:endParaRPr lang="en-US"/>
          </a:p>
        </p:txBody>
      </p:sp>
      <p:sp>
        <p:nvSpPr>
          <p:cNvPr id="7" name="object 17">
            <a:extLst>
              <a:ext uri="{FF2B5EF4-FFF2-40B4-BE49-F238E27FC236}">
                <a16:creationId xmlns:a16="http://schemas.microsoft.com/office/drawing/2014/main" id="{F0C4214D-8796-934E-010B-14E65315E045}"/>
              </a:ext>
            </a:extLst>
          </p:cNvPr>
          <p:cNvSpPr/>
          <p:nvPr userDrawn="1"/>
        </p:nvSpPr>
        <p:spPr>
          <a:xfrm>
            <a:off x="-1" y="5384053"/>
            <a:ext cx="9170203" cy="52200"/>
          </a:xfrm>
          <a:custGeom>
            <a:avLst/>
            <a:gdLst/>
            <a:ahLst/>
            <a:cxnLst/>
            <a:rect l="l" t="t" r="r" b="b"/>
            <a:pathLst>
              <a:path w="2926079" h="71754">
                <a:moveTo>
                  <a:pt x="2926080" y="0"/>
                </a:moveTo>
                <a:lnTo>
                  <a:pt x="0" y="0"/>
                </a:lnTo>
                <a:lnTo>
                  <a:pt x="0" y="71627"/>
                </a:lnTo>
                <a:lnTo>
                  <a:pt x="2926080" y="71627"/>
                </a:lnTo>
                <a:lnTo>
                  <a:pt x="2926080" y="0"/>
                </a:lnTo>
                <a:close/>
              </a:path>
            </a:pathLst>
          </a:custGeom>
          <a:solidFill>
            <a:schemeClr val="accent3"/>
          </a:solidFill>
        </p:spPr>
        <p:txBody>
          <a:bodyPr wrap="square" lIns="0" tIns="0" rIns="0" bIns="0" rtlCol="0"/>
          <a:lstStyle/>
          <a:p>
            <a:endParaRPr/>
          </a:p>
        </p:txBody>
      </p:sp>
      <p:sp>
        <p:nvSpPr>
          <p:cNvPr id="8" name="Title 1">
            <a:extLst>
              <a:ext uri="{FF2B5EF4-FFF2-40B4-BE49-F238E27FC236}">
                <a16:creationId xmlns:a16="http://schemas.microsoft.com/office/drawing/2014/main" id="{6BB585FD-DC4C-613D-F427-EC70CA268B90}"/>
              </a:ext>
            </a:extLst>
          </p:cNvPr>
          <p:cNvSpPr>
            <a:spLocks noGrp="1"/>
          </p:cNvSpPr>
          <p:nvPr>
            <p:ph type="title"/>
          </p:nvPr>
        </p:nvSpPr>
        <p:spPr>
          <a:xfrm>
            <a:off x="640133" y="2013785"/>
            <a:ext cx="5085045" cy="1098000"/>
          </a:xfrm>
        </p:spPr>
        <p:txBody>
          <a:bodyPr vert="horz" lIns="0" tIns="0" rIns="0" bIns="0" rtlCol="0" anchor="b" anchorCtr="0">
            <a:normAutofit/>
          </a:bodyPr>
          <a:lstStyle/>
          <a:p>
            <a:r>
              <a:rPr lang="en-US" sz="7200" kern="1200">
                <a:latin typeface="+mj-lt"/>
                <a:ea typeface="+mj-ea"/>
                <a:cs typeface="+mj-cs"/>
              </a:rPr>
              <a:t>Welcome</a:t>
            </a:r>
          </a:p>
        </p:txBody>
      </p:sp>
      <p:sp>
        <p:nvSpPr>
          <p:cNvPr id="14" name="Text Placeholder 13">
            <a:extLst>
              <a:ext uri="{FF2B5EF4-FFF2-40B4-BE49-F238E27FC236}">
                <a16:creationId xmlns:a16="http://schemas.microsoft.com/office/drawing/2014/main" id="{86E0F975-1A33-8027-4947-6385350E7717}"/>
              </a:ext>
            </a:extLst>
          </p:cNvPr>
          <p:cNvSpPr>
            <a:spLocks noGrp="1"/>
          </p:cNvSpPr>
          <p:nvPr>
            <p:ph type="body" sz="quarter" idx="11" hasCustomPrompt="1"/>
          </p:nvPr>
        </p:nvSpPr>
        <p:spPr>
          <a:xfrm>
            <a:off x="720000" y="4115576"/>
            <a:ext cx="4281488" cy="858760"/>
          </a:xfrm>
        </p:spPr>
        <p:txBody>
          <a:bodyPr/>
          <a:lstStyle>
            <a:lvl4pPr>
              <a:spcAft>
                <a:spcPts val="0"/>
              </a:spcAft>
              <a:defRPr sz="2800">
                <a:solidFill>
                  <a:schemeClr val="accent1"/>
                </a:solidFill>
              </a:defRPr>
            </a:lvl4pPr>
            <a:lvl5pPr>
              <a:lnSpc>
                <a:spcPct val="120000"/>
              </a:lnSpc>
              <a:spcBef>
                <a:spcPts val="200"/>
              </a:spcBef>
              <a:spcAft>
                <a:spcPts val="0"/>
              </a:spcAft>
              <a:defRPr sz="2000">
                <a:solidFill>
                  <a:schemeClr val="tx1"/>
                </a:solidFill>
              </a:defRPr>
            </a:lvl5pPr>
          </a:lstStyle>
          <a:p>
            <a:pPr lvl="3"/>
            <a:r>
              <a:rPr lang="en-US"/>
              <a:t>First Last Name</a:t>
            </a:r>
          </a:p>
          <a:p>
            <a:pPr lvl="4"/>
            <a:r>
              <a:rPr lang="en-US"/>
              <a:t>Job Title</a:t>
            </a:r>
          </a:p>
        </p:txBody>
      </p:sp>
      <p:sp>
        <p:nvSpPr>
          <p:cNvPr id="6" name="Slide Number Placeholder 5">
            <a:extLst>
              <a:ext uri="{FF2B5EF4-FFF2-40B4-BE49-F238E27FC236}">
                <a16:creationId xmlns:a16="http://schemas.microsoft.com/office/drawing/2014/main" id="{784BF1BD-857C-ACDC-04B6-AAB1D768AC86}"/>
              </a:ext>
            </a:extLst>
          </p:cNvPr>
          <p:cNvSpPr>
            <a:spLocks noGrp="1"/>
          </p:cNvSpPr>
          <p:nvPr>
            <p:ph type="sldNum" sz="quarter" idx="13"/>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297598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720000" y="360000"/>
            <a:ext cx="10753200" cy="1098000"/>
          </a:xfrm>
          <a:prstGeom prst="rect">
            <a:avLst/>
          </a:prstGeom>
        </p:spPr>
        <p:txBody>
          <a:bodyPr/>
          <a:lstStyle>
            <a:lvl1pPr>
              <a:defRPr/>
            </a:lvl1pPr>
          </a:lstStyle>
          <a:p>
            <a:r>
              <a:rPr lang="en-GB"/>
              <a:t>Click to add title max two lines</a:t>
            </a:r>
          </a:p>
        </p:txBody>
      </p:sp>
      <p:sp>
        <p:nvSpPr>
          <p:cNvPr id="3" name="Content Placeholder 2"/>
          <p:cNvSpPr>
            <a:spLocks noGrp="1"/>
          </p:cNvSpPr>
          <p:nvPr>
            <p:ph idx="1" hasCustomPrompt="1"/>
          </p:nvPr>
        </p:nvSpPr>
        <p:spPr/>
        <p:txBody>
          <a:bodyPr rIns="1371600"/>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0" name="Text Placeholder notes">
            <a:extLst>
              <a:ext uri="{FF2B5EF4-FFF2-40B4-BE49-F238E27FC236}">
                <a16:creationId xmlns:a16="http://schemas.microsoft.com/office/drawing/2014/main" id="{0BFCA99B-5DEF-4A52-B097-54C478DA90EF}"/>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sp>
        <p:nvSpPr>
          <p:cNvPr id="7" name="Slide Number Placeholder 6">
            <a:extLst>
              <a:ext uri="{FF2B5EF4-FFF2-40B4-BE49-F238E27FC236}">
                <a16:creationId xmlns:a16="http://schemas.microsoft.com/office/drawing/2014/main" id="{539F7C86-F88C-6CAC-5CF6-C3659446C301}"/>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795789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10" name="Text Placeholder notes">
            <a:extLst>
              <a:ext uri="{FF2B5EF4-FFF2-40B4-BE49-F238E27FC236}">
                <a16:creationId xmlns:a16="http://schemas.microsoft.com/office/drawing/2014/main" id="{0BFCA99B-5DEF-4A52-B097-54C478DA90EF}"/>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sp>
        <p:nvSpPr>
          <p:cNvPr id="6" name="Text Placeholder 5">
            <a:extLst>
              <a:ext uri="{FF2B5EF4-FFF2-40B4-BE49-F238E27FC236}">
                <a16:creationId xmlns:a16="http://schemas.microsoft.com/office/drawing/2014/main" id="{D6772340-B4E8-9F84-B0CB-6F389D9FDFFA}"/>
              </a:ext>
            </a:extLst>
          </p:cNvPr>
          <p:cNvSpPr>
            <a:spLocks noGrp="1"/>
          </p:cNvSpPr>
          <p:nvPr>
            <p:ph type="body" sz="quarter" idx="21" hasCustomPrompt="1"/>
          </p:nvPr>
        </p:nvSpPr>
        <p:spPr>
          <a:xfrm>
            <a:off x="715126" y="357447"/>
            <a:ext cx="10780713" cy="1113906"/>
          </a:xfrm>
        </p:spPr>
        <p:txBody>
          <a:bodyPr anchor="b"/>
          <a:lstStyle>
            <a:lvl1pPr marL="0" indent="0">
              <a:spcAft>
                <a:spcPts val="0"/>
              </a:spcAft>
              <a:buNone/>
              <a:defRPr sz="2000" b="0" i="0">
                <a:solidFill>
                  <a:schemeClr val="accent6"/>
                </a:solidFill>
                <a:latin typeface="+mj-lt"/>
                <a:ea typeface="Roboto Light" panose="02000000000000000000" pitchFamily="2" charset="0"/>
              </a:defRPr>
            </a:lvl1pPr>
            <a:lvl5pPr>
              <a:buNone/>
              <a:defRPr sz="4000">
                <a:solidFill>
                  <a:schemeClr val="tx2"/>
                </a:solidFill>
                <a:latin typeface="+mj-lt"/>
              </a:defRPr>
            </a:lvl5pPr>
          </a:lstStyle>
          <a:p>
            <a:pPr lvl="0"/>
            <a:r>
              <a:rPr lang="en-US"/>
              <a:t>Section-title</a:t>
            </a:r>
          </a:p>
          <a:p>
            <a:pPr lvl="4"/>
            <a:r>
              <a:rPr lang="en-US"/>
              <a:t>Main Title</a:t>
            </a:r>
          </a:p>
        </p:txBody>
      </p:sp>
      <p:sp>
        <p:nvSpPr>
          <p:cNvPr id="2" name="Content Placeholder 2">
            <a:extLst>
              <a:ext uri="{FF2B5EF4-FFF2-40B4-BE49-F238E27FC236}">
                <a16:creationId xmlns:a16="http://schemas.microsoft.com/office/drawing/2014/main" id="{FF5F3A0C-A815-CFB9-A66C-DACACC5F2E9F}"/>
              </a:ext>
            </a:extLst>
          </p:cNvPr>
          <p:cNvSpPr>
            <a:spLocks noGrp="1"/>
          </p:cNvSpPr>
          <p:nvPr>
            <p:ph idx="1" hasCustomPrompt="1"/>
          </p:nvPr>
        </p:nvSpPr>
        <p:spPr>
          <a:xfrm>
            <a:off x="720000" y="1800000"/>
            <a:ext cx="10753200" cy="3978000"/>
          </a:xfrm>
        </p:spPr>
        <p:txBody>
          <a:bodyPr rIns="1371600"/>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Slide Number Placeholder 6">
            <a:extLst>
              <a:ext uri="{FF2B5EF4-FFF2-40B4-BE49-F238E27FC236}">
                <a16:creationId xmlns:a16="http://schemas.microsoft.com/office/drawing/2014/main" id="{D7BB0276-883F-9F5D-2123-87061815BE5E}"/>
              </a:ext>
            </a:extLst>
          </p:cNvPr>
          <p:cNvSpPr>
            <a:spLocks noGrp="1"/>
          </p:cNvSpPr>
          <p:nvPr>
            <p:ph type="sldNum" sz="quarter" idx="23"/>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96804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User guide HIVE">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434212" y="1461482"/>
            <a:ext cx="2772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latin typeface="+mn-lt"/>
                <a:cs typeface="Arial" panose="020B0604020202020204" pitchFamily="34" charset="0"/>
              </a:rPr>
              <a:t>PICTURES</a:t>
            </a:r>
            <a:br>
              <a:rPr lang="en-GB" sz="900">
                <a:latin typeface="+mn-lt"/>
                <a:cs typeface="Arial" panose="020B0604020202020204" pitchFamily="34" charset="0"/>
              </a:rPr>
            </a:br>
            <a:r>
              <a:rPr lang="en-GB" sz="900" b="1" noProof="1">
                <a:solidFill>
                  <a:schemeClr val="tx1"/>
                </a:solidFill>
                <a:latin typeface="+mn-lt"/>
                <a:cs typeface="Arial" panose="020B0604020202020204" pitchFamily="34" charset="0"/>
              </a:rPr>
              <a:t>Insert corporate picture from Templafy</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 </a:t>
            </a:r>
            <a:r>
              <a:rPr lang="en-GB" altLang="da-DK" sz="900" b="0" baseline="0" noProof="1">
                <a:solidFill>
                  <a:schemeClr val="tx1"/>
                </a:solidFill>
                <a:latin typeface="+mn-lt"/>
                <a:cs typeface="Arial" panose="020B0604020202020204" pitchFamily="34" charset="0"/>
              </a:rPr>
              <a:t>button to view Templafy pane on right side of the screen, if it is not already there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Select picture placeholder by clicking on the frame (at the edge)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3. </a:t>
            </a:r>
            <a:r>
              <a:rPr lang="en-GB" altLang="da-DK" sz="900" b="0" baseline="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Images </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Templafy pane</a:t>
            </a:r>
            <a:br>
              <a:rPr lang="en-GB" altLang="da-DK" sz="900" b="0" baseline="0" noProof="1">
                <a:solidFill>
                  <a:schemeClr val="tx1"/>
                </a:solidFill>
                <a:latin typeface="+mn-lt"/>
                <a:cs typeface="Arial" panose="020B0604020202020204" pitchFamily="34" charset="0"/>
              </a:rPr>
            </a:br>
            <a:endParaRPr lang="en-GB"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to browse for picture</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latin typeface="+mn-lt"/>
                <a:cs typeface="Arial" panose="020B0604020202020204" pitchFamily="34" charset="0"/>
              </a:rPr>
              <a:t>GUIDES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p>
        </p:txBody>
      </p:sp>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7220612" y="1909648"/>
            <a:ext cx="305786" cy="36585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3"/>
          <a:stretch>
            <a:fillRect/>
          </a:stretch>
        </p:blipFill>
        <p:spPr>
          <a:xfrm>
            <a:off x="7262374" y="3994585"/>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62434" y="1461482"/>
            <a:ext cx="2772000" cy="519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HEADER +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&amp;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 click date or Slide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SLIDES +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Insert predefined slides and elements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using the Templafy pane. Choose </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Slides</a:t>
            </a:r>
            <a:r>
              <a:rPr lang="en-GB" altLang="da-DK" sz="900" b="0" noProof="1">
                <a:solidFill>
                  <a:schemeClr val="tx1"/>
                </a:solidFill>
                <a:latin typeface="+mn-lt"/>
                <a:cs typeface="Arial" panose="020B0604020202020204" pitchFamily="34" charset="0"/>
              </a:rPr>
              <a:t> and </a:t>
            </a:r>
            <a:r>
              <a:rPr lang="en-GB" altLang="da-DK" sz="900" b="1" noProof="1">
                <a:solidFill>
                  <a:schemeClr val="tx1"/>
                </a:solidFill>
                <a:latin typeface="+mn-lt"/>
                <a:cs typeface="Arial" panose="020B0604020202020204" pitchFamily="34" charset="0"/>
              </a:rPr>
              <a:t>Slide elements </a:t>
            </a:r>
            <a:r>
              <a:rPr lang="en-GB" altLang="da-DK" sz="900" b="0" noProof="1">
                <a:solidFill>
                  <a:schemeClr val="tx1"/>
                </a:solidFill>
                <a:latin typeface="+mn-lt"/>
                <a:cs typeface="Arial" panose="020B0604020202020204" pitchFamily="34" charset="0"/>
              </a:rPr>
              <a:t>from the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buttons in the Templafy pane on the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 side of the screen</a:t>
            </a:r>
            <a:endParaRPr lang="en-GB"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719138" y="358775"/>
            <a:ext cx="10929935" cy="740109"/>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4"/>
          <a:stretch>
            <a:fillRect/>
          </a:stretch>
        </p:blipFill>
        <p:spPr>
          <a:xfrm>
            <a:off x="11134434" y="2084115"/>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a:prstGeom prst="rect">
            <a:avLst/>
          </a:prstGeom>
        </p:spPr>
        <p:txBody>
          <a:bodyPr/>
          <a:lstStyle>
            <a:lvl1pPr>
              <a:defRPr sz="100">
                <a:noFill/>
              </a:defRPr>
            </a:lvl1pPr>
          </a:lstStyle>
          <a:p>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 2023 Ensemble Health Partners  |  Proprietary and Confidential </a:t>
            </a:r>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7202903" y="3277474"/>
            <a:ext cx="341204" cy="321707"/>
          </a:xfrm>
          <a:prstGeom prst="rect">
            <a:avLst/>
          </a:prstGeom>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725868" y="1461482"/>
            <a:ext cx="2772000" cy="46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 </a:t>
            </a:r>
            <a:r>
              <a:rPr lang="en-GB" altLang="da-DK" sz="900" b="0" baseline="0" noProof="1">
                <a:solidFill>
                  <a:schemeClr val="tx1"/>
                </a:solidFill>
                <a:latin typeface="+mn-lt"/>
                <a:cs typeface="Arial" panose="020B0604020202020204" pitchFamily="34" charset="0"/>
              </a:rPr>
              <a:t>and</a:t>
            </a:r>
            <a:r>
              <a:rPr lang="en-GB" altLang="da-DK" sz="900" b="1" baseline="0" noProof="1">
                <a:solidFill>
                  <a:schemeClr val="tx1"/>
                </a:solidFill>
                <a:latin typeface="+mn-lt"/>
                <a:cs typeface="Arial" panose="020B0604020202020204" pitchFamily="34" charset="0"/>
              </a:rPr>
              <a:t> 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sz="900" baseline="0" noProof="1">
                <a:solidFill>
                  <a:schemeClr val="tx1"/>
                </a:solidFill>
                <a:latin typeface="+mn-lt"/>
                <a:cs typeface="Arial" panose="020B0604020202020204" pitchFamily="34" charset="0"/>
              </a:rPr>
            </a:b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Aft>
                <a:spcPts val="600"/>
              </a:spcAft>
              <a:defRPr/>
            </a:pPr>
            <a:br>
              <a:rPr lang="en-GB" altLang="da-DK" sz="900" b="0" noProof="1">
                <a:solidFill>
                  <a:schemeClr val="tx1"/>
                </a:solidFill>
                <a:latin typeface="+mn-lt"/>
                <a:cs typeface="Arial" panose="020B0604020202020204" pitchFamily="34" charset="0"/>
              </a:rPr>
            </a:br>
            <a:r>
              <a:rPr lang="en-GB" sz="1600">
                <a:latin typeface="+mn-lt"/>
                <a:cs typeface="Arial" panose="020B0604020202020204" pitchFamily="34" charset="0"/>
              </a:rPr>
              <a:t>SLIDES +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a:solidFill>
                  <a:srgbClr val="000000"/>
                </a:solidFill>
                <a:latin typeface="+mn-lt"/>
                <a:ea typeface="Arial" panose="020B0604020202020204" pitchFamily="34" charset="0"/>
              </a:rPr>
              <a:t>Click on the arrow next to </a:t>
            </a:r>
            <a:r>
              <a:rPr lang="en-GB" sz="900" b="1">
                <a:solidFill>
                  <a:srgbClr val="000000"/>
                </a:solidFill>
                <a:latin typeface="+mn-lt"/>
                <a:ea typeface="Arial" panose="020B0604020202020204" pitchFamily="34" charset="0"/>
              </a:rPr>
              <a:t>Layout</a:t>
            </a:r>
            <a:br>
              <a:rPr lang="en-GB" sz="900" b="1">
                <a:solidFill>
                  <a:srgbClr val="000000"/>
                </a:solidFill>
                <a:latin typeface="+mn-lt"/>
                <a:ea typeface="Arial" panose="020B0604020202020204" pitchFamily="34" charset="0"/>
              </a:rPr>
            </a:br>
            <a:r>
              <a:rPr lang="en-GB" sz="900">
                <a:solidFill>
                  <a:srgbClr val="000000"/>
                </a:solidFill>
                <a:latin typeface="+mn-lt"/>
                <a:ea typeface="Arial" panose="020B0604020202020204" pitchFamily="34" charset="0"/>
              </a:rPr>
              <a:t>to view a dropdown menu of possible slide layouts</a:t>
            </a:r>
            <a:br>
              <a:rPr lang="en-GB" sz="900">
                <a:solidFill>
                  <a:srgbClr val="000000"/>
                </a:solidFill>
                <a:latin typeface="+mn-lt"/>
                <a:ea typeface="Arial" panose="020B0604020202020204" pitchFamily="34" charset="0"/>
              </a:rPr>
            </a:br>
            <a:endParaRPr lang="en-GB" sz="900">
              <a:solidFill>
                <a:srgbClr val="000000"/>
              </a:solidFill>
              <a:latin typeface="+mn-lt"/>
              <a:ea typeface="Arial" panose="020B0604020202020204" pitchFamily="34" charset="0"/>
            </a:endParaRPr>
          </a:p>
          <a:p>
            <a:pPr eaLnBrk="1" hangingPunct="1">
              <a:spcAft>
                <a:spcPts val="600"/>
              </a:spcAft>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Home</a:t>
            </a:r>
            <a:r>
              <a:rPr lang="en-GB" altLang="da-DK" sz="900" noProof="1">
                <a:solidFill>
                  <a:schemeClr val="tx1"/>
                </a:solidFill>
                <a:latin typeface="+mn-lt"/>
                <a:cs typeface="Arial" panose="020B0604020202020204" pitchFamily="34" charset="0"/>
              </a:rPr>
              <a:t> tab</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Reset</a:t>
            </a:r>
            <a:r>
              <a:rPr lang="en-GB" altLang="da-DK" sz="900" noProof="1">
                <a:solidFill>
                  <a:schemeClr val="tx1"/>
                </a:solidFill>
                <a:latin typeface="+mn-lt"/>
                <a:cs typeface="Arial" panose="020B0604020202020204" pitchFamily="34" charset="0"/>
              </a:rPr>
              <a:t> menu to reset position, size and formatting of the slide placeholders to their default settings</a:t>
            </a:r>
            <a:endParaRPr lang="en-GB" sz="900">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6"/>
          <a:stretch>
            <a:fillRect/>
          </a:stretch>
        </p:blipFill>
        <p:spPr>
          <a:xfrm>
            <a:off x="3449734" y="4745505"/>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7"/>
          <a:stretch>
            <a:fillRect/>
          </a:stretch>
        </p:blipFill>
        <p:spPr>
          <a:xfrm>
            <a:off x="3449734" y="3915588"/>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8"/>
          <a:stretch>
            <a:fillRect/>
          </a:stretch>
        </p:blipFill>
        <p:spPr>
          <a:xfrm>
            <a:off x="3452432" y="5620248"/>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9"/>
          <a:stretch>
            <a:fillRect/>
          </a:stretch>
        </p:blipFill>
        <p:spPr>
          <a:xfrm>
            <a:off x="3449734" y="2310138"/>
            <a:ext cx="457143" cy="257143"/>
          </a:xfrm>
          <a:prstGeom prst="rect">
            <a:avLst/>
          </a:prstGeom>
        </p:spPr>
      </p:pic>
      <p:pic>
        <p:nvPicPr>
          <p:cNvPr id="4" name="Picture 3">
            <a:extLst>
              <a:ext uri="{FF2B5EF4-FFF2-40B4-BE49-F238E27FC236}">
                <a16:creationId xmlns:a16="http://schemas.microsoft.com/office/drawing/2014/main" id="{292A5FDF-69DC-4DD2-BFF8-3478E75DBB76}"/>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7154751" y="2662229"/>
            <a:ext cx="437508" cy="365851"/>
          </a:xfrm>
          <a:prstGeom prst="rect">
            <a:avLst/>
          </a:prstGeom>
        </p:spPr>
      </p:pic>
      <p:grpSp>
        <p:nvGrpSpPr>
          <p:cNvPr id="10" name="Group 9">
            <a:extLst>
              <a:ext uri="{FF2B5EF4-FFF2-40B4-BE49-F238E27FC236}">
                <a16:creationId xmlns:a16="http://schemas.microsoft.com/office/drawing/2014/main" id="{D428E528-3C21-43A5-9A1F-5FC8A3BB1E92}"/>
              </a:ext>
            </a:extLst>
          </p:cNvPr>
          <p:cNvGrpSpPr/>
          <p:nvPr userDrawn="1"/>
        </p:nvGrpSpPr>
        <p:grpSpPr>
          <a:xfrm>
            <a:off x="10505111" y="5514342"/>
            <a:ext cx="991746" cy="384654"/>
            <a:chOff x="10992821" y="4404000"/>
            <a:chExt cx="1588357" cy="616052"/>
          </a:xfrm>
        </p:grpSpPr>
        <p:pic>
          <p:nvPicPr>
            <p:cNvPr id="8" name="Picture 7">
              <a:extLst>
                <a:ext uri="{FF2B5EF4-FFF2-40B4-BE49-F238E27FC236}">
                  <a16:creationId xmlns:a16="http://schemas.microsoft.com/office/drawing/2014/main" id="{A44E7E5B-C2F8-47A1-8626-A6E32640159D}"/>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0992821" y="4404000"/>
              <a:ext cx="1588357" cy="616052"/>
            </a:xfrm>
            <a:prstGeom prst="rect">
              <a:avLst/>
            </a:prstGeom>
          </p:spPr>
        </p:pic>
        <p:pic>
          <p:nvPicPr>
            <p:cNvPr id="33" name="Picture 32">
              <a:extLst>
                <a:ext uri="{FF2B5EF4-FFF2-40B4-BE49-F238E27FC236}">
                  <a16:creationId xmlns:a16="http://schemas.microsoft.com/office/drawing/2014/main" id="{5065702C-2099-41C8-904A-A3616CD11CA4}"/>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12479578" y="4785230"/>
              <a:ext cx="101600" cy="221441"/>
            </a:xfrm>
            <a:prstGeom prst="rect">
              <a:avLst/>
            </a:prstGeom>
          </p:spPr>
        </p:pic>
      </p:grpSp>
      <p:pic>
        <p:nvPicPr>
          <p:cNvPr id="34" name="Picture 2">
            <a:extLst>
              <a:ext uri="{FF2B5EF4-FFF2-40B4-BE49-F238E27FC236}">
                <a16:creationId xmlns:a16="http://schemas.microsoft.com/office/drawing/2014/main" id="{23C2B142-78D9-4D1A-A62B-85445D78273E}"/>
              </a:ext>
            </a:extLst>
          </p:cNvPr>
          <p:cNvPicPr>
            <a:picLocks noChangeAspect="1"/>
          </p:cNvPicPr>
          <p:nvPr userDrawn="1"/>
        </p:nvPicPr>
        <p:blipFill>
          <a:blip r:embed="rId13"/>
          <a:stretch>
            <a:fillRect/>
          </a:stretch>
        </p:blipFill>
        <p:spPr>
          <a:xfrm>
            <a:off x="3449734" y="3136691"/>
            <a:ext cx="257143" cy="285714"/>
          </a:xfrm>
          <a:prstGeom prst="rect">
            <a:avLst/>
          </a:prstGeom>
        </p:spPr>
      </p:pic>
    </p:spTree>
    <p:extLst>
      <p:ext uri="{BB962C8B-B14F-4D97-AF65-F5344CB8AC3E}">
        <p14:creationId xmlns:p14="http://schemas.microsoft.com/office/powerpoint/2010/main" val="893457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Icon Cheat She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995252-18E8-C6B9-AFBF-9541F6AAF1E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err="1"/>
          </a:p>
        </p:txBody>
      </p:sp>
      <p:pic>
        <p:nvPicPr>
          <p:cNvPr id="7" name="Picture 6" descr="A line of icons&#10;&#10;Description automatically generated with medium confidence">
            <a:extLst>
              <a:ext uri="{FF2B5EF4-FFF2-40B4-BE49-F238E27FC236}">
                <a16:creationId xmlns:a16="http://schemas.microsoft.com/office/drawing/2014/main" id="{30E1A3CB-3409-3225-866F-2C6282818B0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58000"/>
                    </a14:imgEffect>
                    <a14:imgEffect>
                      <a14:brightnessContrast contrast="-20000"/>
                    </a14:imgEffect>
                  </a14:imgLayer>
                </a14:imgProps>
              </a:ext>
              <a:ext uri="{28A0092B-C50C-407E-A947-70E740481C1C}">
                <a14:useLocalDpi xmlns:a14="http://schemas.microsoft.com/office/drawing/2010/main" val="0"/>
              </a:ext>
            </a:extLst>
          </a:blip>
          <a:srcRect l="1989" t="10909" r="1787" b="5418"/>
          <a:stretch/>
        </p:blipFill>
        <p:spPr>
          <a:xfrm>
            <a:off x="224918" y="871538"/>
            <a:ext cx="11742164" cy="5743574"/>
          </a:xfrm>
          <a:prstGeom prst="rect">
            <a:avLst/>
          </a:prstGeom>
        </p:spPr>
      </p:pic>
      <p:sp>
        <p:nvSpPr>
          <p:cNvPr id="8" name="Fast overskrift">
            <a:extLst>
              <a:ext uri="{FF2B5EF4-FFF2-40B4-BE49-F238E27FC236}">
                <a16:creationId xmlns:a16="http://schemas.microsoft.com/office/drawing/2014/main" id="{082C1BDE-62D8-E6A9-3124-9F847AE94F2E}"/>
              </a:ext>
            </a:extLst>
          </p:cNvPr>
          <p:cNvSpPr txBox="1"/>
          <p:nvPr userDrawn="1"/>
        </p:nvSpPr>
        <p:spPr>
          <a:xfrm>
            <a:off x="224918" y="242888"/>
            <a:ext cx="10929935" cy="740109"/>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Icon Cheat Sheet</a:t>
            </a:r>
          </a:p>
        </p:txBody>
      </p:sp>
    </p:spTree>
    <p:extLst>
      <p:ext uri="{BB962C8B-B14F-4D97-AF65-F5344CB8AC3E}">
        <p14:creationId xmlns:p14="http://schemas.microsoft.com/office/powerpoint/2010/main" val="284202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erson Intro">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C04E7A94-D0E0-D7C3-84D4-4A1FE290C145}"/>
              </a:ext>
            </a:extLst>
          </p:cNvPr>
          <p:cNvSpPr>
            <a:spLocks noGrp="1"/>
          </p:cNvSpPr>
          <p:nvPr>
            <p:ph type="pic" sz="quarter" idx="12"/>
          </p:nvPr>
        </p:nvSpPr>
        <p:spPr>
          <a:xfrm>
            <a:off x="8050530" y="1188720"/>
            <a:ext cx="3680777" cy="4221480"/>
          </a:xfrm>
        </p:spPr>
        <p:txBody>
          <a:bodyPr/>
          <a:lstStyle/>
          <a:p>
            <a:endParaRPr lang="en-US"/>
          </a:p>
        </p:txBody>
      </p:sp>
      <p:sp>
        <p:nvSpPr>
          <p:cNvPr id="2" name="object 15">
            <a:extLst>
              <a:ext uri="{FF2B5EF4-FFF2-40B4-BE49-F238E27FC236}">
                <a16:creationId xmlns:a16="http://schemas.microsoft.com/office/drawing/2014/main" id="{D9FCBDE0-419E-5154-B7C3-84A3EBC4A637}"/>
              </a:ext>
            </a:extLst>
          </p:cNvPr>
          <p:cNvSpPr/>
          <p:nvPr userDrawn="1"/>
        </p:nvSpPr>
        <p:spPr>
          <a:xfrm>
            <a:off x="1" y="3197736"/>
            <a:ext cx="8768079" cy="2186317"/>
          </a:xfrm>
          <a:custGeom>
            <a:avLst/>
            <a:gdLst/>
            <a:ahLst/>
            <a:cxnLst/>
            <a:rect l="l" t="t" r="r" b="b"/>
            <a:pathLst>
              <a:path w="2926079" h="1659889">
                <a:moveTo>
                  <a:pt x="2926080" y="0"/>
                </a:moveTo>
                <a:lnTo>
                  <a:pt x="0" y="0"/>
                </a:lnTo>
                <a:lnTo>
                  <a:pt x="0" y="1659636"/>
                </a:lnTo>
                <a:lnTo>
                  <a:pt x="2926080" y="1659636"/>
                </a:lnTo>
                <a:lnTo>
                  <a:pt x="2926080" y="0"/>
                </a:lnTo>
                <a:close/>
              </a:path>
            </a:pathLst>
          </a:custGeom>
          <a:solidFill>
            <a:schemeClr val="bg2">
              <a:alpha val="50195"/>
            </a:schemeClr>
          </a:solidFill>
        </p:spPr>
        <p:txBody>
          <a:bodyPr wrap="square" lIns="0" tIns="0" rIns="0" bIns="0" rtlCol="0"/>
          <a:lstStyle/>
          <a:p>
            <a:endParaRPr/>
          </a:p>
        </p:txBody>
      </p:sp>
      <p:sp>
        <p:nvSpPr>
          <p:cNvPr id="10" name="Picture Placeholder 9">
            <a:extLst>
              <a:ext uri="{FF2B5EF4-FFF2-40B4-BE49-F238E27FC236}">
                <a16:creationId xmlns:a16="http://schemas.microsoft.com/office/drawing/2014/main" id="{8AF6727A-098A-1EDF-DD2B-7014CE6CC8EF}"/>
              </a:ext>
            </a:extLst>
          </p:cNvPr>
          <p:cNvSpPr>
            <a:spLocks noGrp="1"/>
          </p:cNvSpPr>
          <p:nvPr>
            <p:ph type="pic" sz="quarter" idx="10"/>
          </p:nvPr>
        </p:nvSpPr>
        <p:spPr>
          <a:xfrm>
            <a:off x="5453634" y="1188720"/>
            <a:ext cx="3680777" cy="4221480"/>
          </a:xfrm>
        </p:spPr>
        <p:txBody>
          <a:bodyPr/>
          <a:lstStyle/>
          <a:p>
            <a:endParaRPr lang="en-US"/>
          </a:p>
        </p:txBody>
      </p:sp>
      <p:sp>
        <p:nvSpPr>
          <p:cNvPr id="7" name="object 17">
            <a:extLst>
              <a:ext uri="{FF2B5EF4-FFF2-40B4-BE49-F238E27FC236}">
                <a16:creationId xmlns:a16="http://schemas.microsoft.com/office/drawing/2014/main" id="{F0C4214D-8796-934E-010B-14E65315E045}"/>
              </a:ext>
            </a:extLst>
          </p:cNvPr>
          <p:cNvSpPr/>
          <p:nvPr userDrawn="1"/>
        </p:nvSpPr>
        <p:spPr>
          <a:xfrm>
            <a:off x="-2" y="5384053"/>
            <a:ext cx="11795760" cy="52200"/>
          </a:xfrm>
          <a:custGeom>
            <a:avLst/>
            <a:gdLst/>
            <a:ahLst/>
            <a:cxnLst/>
            <a:rect l="l" t="t" r="r" b="b"/>
            <a:pathLst>
              <a:path w="2926079" h="71754">
                <a:moveTo>
                  <a:pt x="2926080" y="0"/>
                </a:moveTo>
                <a:lnTo>
                  <a:pt x="0" y="0"/>
                </a:lnTo>
                <a:lnTo>
                  <a:pt x="0" y="71627"/>
                </a:lnTo>
                <a:lnTo>
                  <a:pt x="2926080" y="71627"/>
                </a:lnTo>
                <a:lnTo>
                  <a:pt x="2926080" y="0"/>
                </a:lnTo>
                <a:close/>
              </a:path>
            </a:pathLst>
          </a:custGeom>
          <a:solidFill>
            <a:schemeClr val="accent3"/>
          </a:solidFill>
        </p:spPr>
        <p:txBody>
          <a:bodyPr wrap="square" lIns="0" tIns="0" rIns="0" bIns="0" rtlCol="0"/>
          <a:lstStyle/>
          <a:p>
            <a:endParaRPr/>
          </a:p>
        </p:txBody>
      </p:sp>
      <p:sp>
        <p:nvSpPr>
          <p:cNvPr id="8" name="Title 1">
            <a:extLst>
              <a:ext uri="{FF2B5EF4-FFF2-40B4-BE49-F238E27FC236}">
                <a16:creationId xmlns:a16="http://schemas.microsoft.com/office/drawing/2014/main" id="{6BB585FD-DC4C-613D-F427-EC70CA268B90}"/>
              </a:ext>
            </a:extLst>
          </p:cNvPr>
          <p:cNvSpPr>
            <a:spLocks noGrp="1"/>
          </p:cNvSpPr>
          <p:nvPr>
            <p:ph type="title"/>
          </p:nvPr>
        </p:nvSpPr>
        <p:spPr>
          <a:xfrm>
            <a:off x="640133" y="1492606"/>
            <a:ext cx="5085045" cy="1098000"/>
          </a:xfrm>
        </p:spPr>
        <p:txBody>
          <a:bodyPr vert="horz" lIns="0" tIns="0" rIns="0" bIns="0" rtlCol="0" anchor="b" anchorCtr="0">
            <a:normAutofit/>
          </a:bodyPr>
          <a:lstStyle/>
          <a:p>
            <a:r>
              <a:rPr lang="en-US" sz="7200" kern="1200">
                <a:latin typeface="+mj-lt"/>
                <a:ea typeface="+mj-ea"/>
                <a:cs typeface="+mj-cs"/>
              </a:rPr>
              <a:t>Welcome</a:t>
            </a:r>
          </a:p>
        </p:txBody>
      </p:sp>
      <p:sp>
        <p:nvSpPr>
          <p:cNvPr id="14" name="Text Placeholder 13">
            <a:extLst>
              <a:ext uri="{FF2B5EF4-FFF2-40B4-BE49-F238E27FC236}">
                <a16:creationId xmlns:a16="http://schemas.microsoft.com/office/drawing/2014/main" id="{86E0F975-1A33-8027-4947-6385350E7717}"/>
              </a:ext>
            </a:extLst>
          </p:cNvPr>
          <p:cNvSpPr>
            <a:spLocks noGrp="1"/>
          </p:cNvSpPr>
          <p:nvPr>
            <p:ph type="body" sz="quarter" idx="11" hasCustomPrompt="1"/>
          </p:nvPr>
        </p:nvSpPr>
        <p:spPr>
          <a:xfrm>
            <a:off x="729144" y="3512201"/>
            <a:ext cx="3069046" cy="657592"/>
          </a:xfrm>
        </p:spPr>
        <p:txBody>
          <a:bodyPr/>
          <a:lstStyle>
            <a:lvl4pPr>
              <a:spcAft>
                <a:spcPts val="0"/>
              </a:spcAft>
              <a:defRPr sz="2000">
                <a:solidFill>
                  <a:schemeClr val="accent1"/>
                </a:solidFill>
              </a:defRPr>
            </a:lvl4pPr>
            <a:lvl5pPr>
              <a:lnSpc>
                <a:spcPct val="120000"/>
              </a:lnSpc>
              <a:spcBef>
                <a:spcPts val="200"/>
              </a:spcBef>
              <a:spcAft>
                <a:spcPts val="0"/>
              </a:spcAft>
              <a:defRPr sz="1400">
                <a:solidFill>
                  <a:schemeClr val="tx1"/>
                </a:solidFill>
              </a:defRPr>
            </a:lvl5pPr>
          </a:lstStyle>
          <a:p>
            <a:pPr lvl="3"/>
            <a:r>
              <a:rPr lang="en-US"/>
              <a:t>First Last Name</a:t>
            </a:r>
          </a:p>
          <a:p>
            <a:pPr lvl="4"/>
            <a:r>
              <a:rPr lang="en-US"/>
              <a:t>Job Title</a:t>
            </a:r>
          </a:p>
        </p:txBody>
      </p:sp>
      <p:sp>
        <p:nvSpPr>
          <p:cNvPr id="6" name="Text Placeholder 13">
            <a:extLst>
              <a:ext uri="{FF2B5EF4-FFF2-40B4-BE49-F238E27FC236}">
                <a16:creationId xmlns:a16="http://schemas.microsoft.com/office/drawing/2014/main" id="{8E0F5B88-54D8-68F2-0254-A356C902769D}"/>
              </a:ext>
            </a:extLst>
          </p:cNvPr>
          <p:cNvSpPr>
            <a:spLocks noGrp="1"/>
          </p:cNvSpPr>
          <p:nvPr>
            <p:ph type="body" sz="quarter" idx="13" hasCustomPrompt="1"/>
          </p:nvPr>
        </p:nvSpPr>
        <p:spPr>
          <a:xfrm>
            <a:off x="729144" y="4433178"/>
            <a:ext cx="3069046" cy="657592"/>
          </a:xfrm>
        </p:spPr>
        <p:txBody>
          <a:bodyPr/>
          <a:lstStyle>
            <a:lvl4pPr>
              <a:spcAft>
                <a:spcPts val="0"/>
              </a:spcAft>
              <a:defRPr sz="2000">
                <a:solidFill>
                  <a:schemeClr val="accent1"/>
                </a:solidFill>
              </a:defRPr>
            </a:lvl4pPr>
            <a:lvl5pPr>
              <a:lnSpc>
                <a:spcPct val="120000"/>
              </a:lnSpc>
              <a:spcBef>
                <a:spcPts val="200"/>
              </a:spcBef>
              <a:spcAft>
                <a:spcPts val="0"/>
              </a:spcAft>
              <a:defRPr sz="1400">
                <a:solidFill>
                  <a:schemeClr val="tx1"/>
                </a:solidFill>
              </a:defRPr>
            </a:lvl5pPr>
          </a:lstStyle>
          <a:p>
            <a:pPr lvl="3"/>
            <a:r>
              <a:rPr lang="en-US"/>
              <a:t>First Last Name</a:t>
            </a:r>
          </a:p>
          <a:p>
            <a:pPr lvl="4"/>
            <a:r>
              <a:rPr lang="en-US"/>
              <a:t>Job Title</a:t>
            </a:r>
          </a:p>
        </p:txBody>
      </p:sp>
      <p:sp>
        <p:nvSpPr>
          <p:cNvPr id="11" name="Slide Number Placeholder 10">
            <a:extLst>
              <a:ext uri="{FF2B5EF4-FFF2-40B4-BE49-F238E27FC236}">
                <a16:creationId xmlns:a16="http://schemas.microsoft.com/office/drawing/2014/main" id="{6E9BD2E0-8FDE-6473-89A3-7D0AF1F73044}"/>
              </a:ext>
            </a:extLst>
          </p:cNvPr>
          <p:cNvSpPr>
            <a:spLocks noGrp="1"/>
          </p:cNvSpPr>
          <p:nvPr>
            <p:ph type="sldNum" sz="quarter" idx="15"/>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6455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A">
    <p:bg>
      <p:bgPr>
        <a:solidFill>
          <a:schemeClr val="accent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a:prstGeom prst="rect">
            <a:avLst/>
          </a:prstGeo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 2023 Ensemble Health Partners  |  Proprietary and Confidential </a:t>
            </a:r>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3146400" y="1764000"/>
            <a:ext cx="6318000" cy="2991600"/>
          </a:xfrm>
          <a:prstGeom prst="rect">
            <a:avLst/>
          </a:prstGeom>
        </p:spPr>
        <p:txBody>
          <a:bodyPr anchor="t" anchorCtr="0"/>
          <a:lstStyle>
            <a:lvl1pPr algn="l">
              <a:defRPr sz="7200">
                <a:solidFill>
                  <a:schemeClr val="tx1"/>
                </a:solidFill>
              </a:defRPr>
            </a:lvl1pPr>
          </a:lstStyle>
          <a:p>
            <a:r>
              <a:rPr lang="en-GB"/>
              <a:t>Click to add title max three lines</a:t>
            </a:r>
          </a:p>
        </p:txBody>
      </p:sp>
      <p:sp>
        <p:nvSpPr>
          <p:cNvPr id="3" name="Subtitle 2"/>
          <p:cNvSpPr>
            <a:spLocks noGrp="1"/>
          </p:cNvSpPr>
          <p:nvPr>
            <p:ph type="subTitle" idx="1" hasCustomPrompt="1"/>
          </p:nvPr>
        </p:nvSpPr>
        <p:spPr>
          <a:xfrm>
            <a:off x="1285875" y="1753200"/>
            <a:ext cx="1620000" cy="2991600"/>
          </a:xfrm>
        </p:spPr>
        <p:txBody>
          <a:bodyPr/>
          <a:lstStyle>
            <a:lvl1pPr marL="0" indent="0" algn="l">
              <a:lnSpc>
                <a:spcPct val="90000"/>
              </a:lnSpc>
              <a:spcBef>
                <a:spcPts val="0"/>
              </a:spcBef>
              <a:spcAft>
                <a:spcPts val="0"/>
              </a:spcAft>
              <a:buFont typeface="Arial" panose="020B0604020202020204" pitchFamily="34" charset="0"/>
              <a:buChar char="​"/>
              <a:defRPr sz="7200">
                <a:solidFill>
                  <a:schemeClr val="accent2"/>
                </a:solidFill>
                <a:latin typeface="Roboto Slab Thin" pitchFamily="2" charset="0"/>
                <a:ea typeface="Roboto Slab Thin" pitchFamily="2" charset="0"/>
              </a:defRPr>
            </a:lvl1pPr>
            <a:lvl2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2pPr>
            <a:lvl3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3pPr>
            <a:lvl4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4pPr>
            <a:lvl5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5pPr>
            <a:lvl6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6pPr>
            <a:lvl7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7pPr>
            <a:lvl8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8pPr>
            <a:lvl9pPr marL="0" indent="0" algn="l">
              <a:buFont typeface="Arial" panose="020B0604020202020204" pitchFamily="34" charset="0"/>
              <a:buChar char="​"/>
              <a:tabLst/>
              <a:defRPr sz="7200">
                <a:solidFill>
                  <a:schemeClr val="accent2"/>
                </a:solidFill>
                <a:latin typeface="Roboto Slab Thin" pitchFamily="2" charset="0"/>
                <a:ea typeface="Roboto Slab Thin" pitchFamily="2" charset="0"/>
              </a:defRPr>
            </a:lvl9pPr>
          </a:lstStyle>
          <a:p>
            <a:r>
              <a:rPr lang="en-GB"/>
              <a:t>01</a:t>
            </a:r>
          </a:p>
        </p:txBody>
      </p:sp>
      <p:pic>
        <p:nvPicPr>
          <p:cNvPr id="10" name="Logo">
            <a:extLst>
              <a:ext uri="{FF2B5EF4-FFF2-40B4-BE49-F238E27FC236}">
                <a16:creationId xmlns:a16="http://schemas.microsoft.com/office/drawing/2014/main" id="{BA428A26-4F50-C5B4-605E-A428DFCA146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047442" y="6113200"/>
            <a:ext cx="1622160" cy="480640"/>
          </a:xfrm>
          <a:prstGeom prst="rect">
            <a:avLst/>
          </a:prstGeom>
        </p:spPr>
      </p:pic>
    </p:spTree>
    <p:extLst>
      <p:ext uri="{BB962C8B-B14F-4D97-AF65-F5344CB8AC3E}">
        <p14:creationId xmlns:p14="http://schemas.microsoft.com/office/powerpoint/2010/main" val="282311671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er B">
    <p:bg>
      <p:bgPr>
        <a:solidFill>
          <a:schemeClr val="accent2"/>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a:prstGeom prst="rect">
            <a:avLst/>
          </a:prstGeo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 2023 Ensemble Health Partners  |  Proprietary and Confidential </a:t>
            </a:r>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7" name="Background"/>
          <p:cNvSpPr/>
          <p:nvPr userDrawn="1"/>
        </p:nvSpPr>
        <p:spPr bwMode="white">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smid ud" hidden="1">
            <a:extLst>
              <a:ext uri="{FF2B5EF4-FFF2-40B4-BE49-F238E27FC236}">
                <a16:creationId xmlns:a16="http://schemas.microsoft.com/office/drawing/2014/main" id="{56AD5586-8FEE-4218-B6A2-4490A5A494B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0"/>
            <a:ext cx="12191996" cy="6857141"/>
          </a:xfrm>
          <a:prstGeom prst="rect">
            <a:avLst/>
          </a:prstGeom>
        </p:spPr>
      </p:pic>
      <p:sp>
        <p:nvSpPr>
          <p:cNvPr id="2" name="Title 1"/>
          <p:cNvSpPr>
            <a:spLocks noGrp="1"/>
          </p:cNvSpPr>
          <p:nvPr>
            <p:ph type="ctrTitle" hasCustomPrompt="1"/>
          </p:nvPr>
        </p:nvSpPr>
        <p:spPr>
          <a:xfrm>
            <a:off x="3146400" y="1764000"/>
            <a:ext cx="6318000" cy="2991600"/>
          </a:xfrm>
          <a:prstGeom prst="rect">
            <a:avLst/>
          </a:prstGeom>
        </p:spPr>
        <p:txBody>
          <a:bodyPr anchor="t" anchorCtr="0"/>
          <a:lstStyle>
            <a:lvl1pPr algn="l">
              <a:defRPr sz="7200">
                <a:solidFill>
                  <a:schemeClr val="tx1"/>
                </a:solidFill>
              </a:defRPr>
            </a:lvl1pPr>
          </a:lstStyle>
          <a:p>
            <a:r>
              <a:rPr lang="en-GB"/>
              <a:t>Click to add title max three lines</a:t>
            </a:r>
          </a:p>
        </p:txBody>
      </p:sp>
      <p:sp>
        <p:nvSpPr>
          <p:cNvPr id="3" name="Subtitle 2"/>
          <p:cNvSpPr>
            <a:spLocks noGrp="1"/>
          </p:cNvSpPr>
          <p:nvPr>
            <p:ph type="subTitle" idx="1" hasCustomPrompt="1"/>
          </p:nvPr>
        </p:nvSpPr>
        <p:spPr>
          <a:xfrm>
            <a:off x="1285875" y="1753200"/>
            <a:ext cx="1620000" cy="2991600"/>
          </a:xfrm>
        </p:spPr>
        <p:txBody>
          <a:bodyPr/>
          <a:lstStyle>
            <a:lvl1pPr marL="0" indent="0" algn="l">
              <a:lnSpc>
                <a:spcPct val="90000"/>
              </a:lnSpc>
              <a:spcBef>
                <a:spcPts val="0"/>
              </a:spcBef>
              <a:spcAft>
                <a:spcPts val="0"/>
              </a:spcAft>
              <a:buFont typeface="Arial" panose="020B0604020202020204" pitchFamily="34" charset="0"/>
              <a:buChar char="​"/>
              <a:defRPr sz="7200">
                <a:solidFill>
                  <a:schemeClr val="accent1"/>
                </a:solidFill>
                <a:latin typeface="Roboto Slab Thin" pitchFamily="2" charset="0"/>
                <a:ea typeface="Roboto Slab Thin" pitchFamily="2" charset="0"/>
              </a:defRPr>
            </a:lvl1pPr>
            <a:lvl2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2pPr>
            <a:lvl3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3pPr>
            <a:lvl4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4pPr>
            <a:lvl5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5pPr>
            <a:lvl6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6pPr>
            <a:lvl7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7pPr>
            <a:lvl8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8pPr>
            <a:lvl9pPr marL="0" indent="0" algn="l">
              <a:buFont typeface="Arial" panose="020B0604020202020204" pitchFamily="34" charset="0"/>
              <a:buChar char="​"/>
              <a:tabLst/>
              <a:defRPr sz="7200">
                <a:solidFill>
                  <a:schemeClr val="accent2"/>
                </a:solidFill>
                <a:latin typeface="Roboto Slab Thin" pitchFamily="2" charset="0"/>
                <a:ea typeface="Roboto Slab Thin" pitchFamily="2" charset="0"/>
              </a:defRPr>
            </a:lvl9pPr>
          </a:lstStyle>
          <a:p>
            <a:r>
              <a:rPr lang="en-GB"/>
              <a:t>01</a:t>
            </a:r>
          </a:p>
        </p:txBody>
      </p:sp>
      <p:pic>
        <p:nvPicPr>
          <p:cNvPr id="10" name="Logo">
            <a:extLst>
              <a:ext uri="{FF2B5EF4-FFF2-40B4-BE49-F238E27FC236}">
                <a16:creationId xmlns:a16="http://schemas.microsoft.com/office/drawing/2014/main" id="{A18CCFF7-E46E-966E-4CEE-270A92EFAD0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black">
          <a:xfrm>
            <a:off x="10047442" y="6113200"/>
            <a:ext cx="1622160" cy="480640"/>
          </a:xfrm>
          <a:prstGeom prst="rect">
            <a:avLst/>
          </a:prstGeom>
        </p:spPr>
      </p:pic>
    </p:spTree>
    <p:extLst>
      <p:ext uri="{BB962C8B-B14F-4D97-AF65-F5344CB8AC3E}">
        <p14:creationId xmlns:p14="http://schemas.microsoft.com/office/powerpoint/2010/main" val="152737978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720000" y="360000"/>
            <a:ext cx="10753200" cy="1098000"/>
          </a:xfrm>
          <a:prstGeom prst="rect">
            <a:avLst/>
          </a:prstGeom>
        </p:spPr>
        <p:txBody>
          <a:bodyPr/>
          <a:lstStyle>
            <a:lvl1pPr>
              <a:defRPr/>
            </a:lvl1pPr>
          </a:lstStyle>
          <a:p>
            <a:r>
              <a:rPr lang="en-GB"/>
              <a:t>Click to add title max two lines</a:t>
            </a:r>
          </a:p>
        </p:txBody>
      </p:sp>
      <p:sp>
        <p:nvSpPr>
          <p:cNvPr id="3" name="Content Placeholder 2"/>
          <p:cNvSpPr>
            <a:spLocks noGrp="1"/>
          </p:cNvSpPr>
          <p:nvPr>
            <p:ph idx="1" hasCustomPrompt="1"/>
          </p:nvPr>
        </p:nvSpPr>
        <p:spPr/>
        <p:txBody>
          <a:bodyPr rIns="1371600"/>
          <a:lstStyle>
            <a:lvl1pPr>
              <a:defRPr/>
            </a:lvl1pPr>
            <a:lvl5pPr>
              <a:defRPr/>
            </a:lvl5pPr>
          </a:lstStyle>
          <a:p>
            <a:pPr lvl="0"/>
            <a:r>
              <a:rPr lang="en-GB" noProof="0"/>
              <a:t>Click to add text                                                                                                                                                   Enter +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0" name="Text Placeholder notes">
            <a:extLst>
              <a:ext uri="{FF2B5EF4-FFF2-40B4-BE49-F238E27FC236}">
                <a16:creationId xmlns:a16="http://schemas.microsoft.com/office/drawing/2014/main" id="{0BFCA99B-5DEF-4A52-B097-54C478DA90EF}"/>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a:t>Click to add notes</a:t>
            </a:r>
          </a:p>
        </p:txBody>
      </p:sp>
      <p:sp>
        <p:nvSpPr>
          <p:cNvPr id="7" name="Slide Number Placeholder 6">
            <a:extLst>
              <a:ext uri="{FF2B5EF4-FFF2-40B4-BE49-F238E27FC236}">
                <a16:creationId xmlns:a16="http://schemas.microsoft.com/office/drawing/2014/main" id="{539F7C86-F88C-6CAC-5CF6-C3659446C301}"/>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2430018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7.xml"/><Relationship Id="rId21" Type="http://schemas.openxmlformats.org/officeDocument/2006/relationships/slideLayout" Target="../slideLayouts/slideLayout21.xml"/><Relationship Id="rId34" Type="http://schemas.openxmlformats.org/officeDocument/2006/relationships/tags" Target="../tags/tag2.xml"/><Relationship Id="rId42" Type="http://schemas.openxmlformats.org/officeDocument/2006/relationships/tags" Target="../tags/tag10.xml"/><Relationship Id="rId47" Type="http://schemas.openxmlformats.org/officeDocument/2006/relationships/tags" Target="../tags/tag15.xml"/><Relationship Id="rId50" Type="http://schemas.openxmlformats.org/officeDocument/2006/relationships/tags" Target="../tags/tag1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tags" Target="../tags/tag5.xml"/><Relationship Id="rId40" Type="http://schemas.openxmlformats.org/officeDocument/2006/relationships/tags" Target="../tags/tag8.xml"/><Relationship Id="rId45" Type="http://schemas.openxmlformats.org/officeDocument/2006/relationships/tags" Target="../tags/tag13.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2.xml"/><Relationship Id="rId52"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43" Type="http://schemas.openxmlformats.org/officeDocument/2006/relationships/tags" Target="../tags/tag11.xml"/><Relationship Id="rId48" Type="http://schemas.openxmlformats.org/officeDocument/2006/relationships/tags" Target="../tags/tag16.xml"/><Relationship Id="rId8" Type="http://schemas.openxmlformats.org/officeDocument/2006/relationships/slideLayout" Target="../slideLayouts/slideLayout8.xml"/><Relationship Id="rId51" Type="http://schemas.openxmlformats.org/officeDocument/2006/relationships/tags" Target="../tags/tag19.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tags" Target="../tags/tag6.xml"/><Relationship Id="rId46" Type="http://schemas.openxmlformats.org/officeDocument/2006/relationships/tags" Target="../tags/tag14.xml"/><Relationship Id="rId20" Type="http://schemas.openxmlformats.org/officeDocument/2006/relationships/slideLayout" Target="../slideLayouts/slideLayout20.xml"/><Relationship Id="rId41" Type="http://schemas.openxmlformats.org/officeDocument/2006/relationships/tags" Target="../tags/tag9.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49"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ags" Target="../tags/tag21.xml"/><Relationship Id="rId39" Type="http://schemas.openxmlformats.org/officeDocument/2006/relationships/tags" Target="../tags/tag34.xml"/><Relationship Id="rId21" Type="http://schemas.openxmlformats.org/officeDocument/2006/relationships/slideLayout" Target="../slideLayouts/slideLayout52.xml"/><Relationship Id="rId34" Type="http://schemas.openxmlformats.org/officeDocument/2006/relationships/tags" Target="../tags/tag29.xml"/><Relationship Id="rId42" Type="http://schemas.openxmlformats.org/officeDocument/2006/relationships/tags" Target="../tags/tag37.xml"/><Relationship Id="rId47" Type="http://schemas.openxmlformats.org/officeDocument/2006/relationships/image" Target="../media/image2.svg"/><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tags" Target="../tags/tag2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ags" Target="../tags/tag27.xml"/><Relationship Id="rId37" Type="http://schemas.openxmlformats.org/officeDocument/2006/relationships/tags" Target="../tags/tag32.xml"/><Relationship Id="rId40" Type="http://schemas.openxmlformats.org/officeDocument/2006/relationships/tags" Target="../tags/tag35.xml"/><Relationship Id="rId45" Type="http://schemas.openxmlformats.org/officeDocument/2006/relationships/tags" Target="../tags/tag40.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ags" Target="../tags/tag23.xml"/><Relationship Id="rId36" Type="http://schemas.openxmlformats.org/officeDocument/2006/relationships/tags" Target="../tags/tag31.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26.xml"/><Relationship Id="rId44" Type="http://schemas.openxmlformats.org/officeDocument/2006/relationships/tags" Target="../tags/tag39.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tags" Target="../tags/tag22.xml"/><Relationship Id="rId30" Type="http://schemas.openxmlformats.org/officeDocument/2006/relationships/tags" Target="../tags/tag25.xml"/><Relationship Id="rId35" Type="http://schemas.openxmlformats.org/officeDocument/2006/relationships/tags" Target="../tags/tag30.xml"/><Relationship Id="rId43" Type="http://schemas.openxmlformats.org/officeDocument/2006/relationships/tags" Target="../tags/tag38.xml"/><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heme" Target="../theme/theme2.xml"/><Relationship Id="rId33" Type="http://schemas.openxmlformats.org/officeDocument/2006/relationships/tags" Target="../tags/tag28.xml"/><Relationship Id="rId38" Type="http://schemas.openxmlformats.org/officeDocument/2006/relationships/tags" Target="../tags/tag33.xml"/><Relationship Id="rId46" Type="http://schemas.openxmlformats.org/officeDocument/2006/relationships/image" Target="../media/image1.png"/><Relationship Id="rId20" Type="http://schemas.openxmlformats.org/officeDocument/2006/relationships/slideLayout" Target="../slideLayouts/slideLayout51.xml"/><Relationship Id="rId41" Type="http://schemas.openxmlformats.org/officeDocument/2006/relationships/tags" Target="../tags/tag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EABD7FDB-E3E4-40F2-8710-1D26C7BC0A8E}"/>
              </a:ext>
            </a:extLst>
          </p:cNvPr>
          <p:cNvPicPr>
            <a:picLocks noChangeAspect="1"/>
          </p:cNvPicPr>
          <p:nvPr userDrawn="1"/>
        </p:nvPicPr>
        <p:blipFill>
          <a:blip r:embed="rId53" cstate="print">
            <a:extLst>
              <a:ext uri="{28A0092B-C50C-407E-A947-70E740481C1C}">
                <a14:useLocalDpi xmlns:a14="http://schemas.microsoft.com/office/drawing/2010/main"/>
              </a:ext>
              <a:ext uri="{96DAC541-7B7A-43D3-8B79-37D633B846F1}">
                <asvg:svgBlip xmlns:asvg="http://schemas.microsoft.com/office/drawing/2016/SVG/main" r:embed="rId54"/>
              </a:ext>
            </a:extLst>
          </a:blip>
          <a:srcRect/>
          <a:stretch/>
        </p:blipFill>
        <p:spPr>
          <a:xfrm>
            <a:off x="10393382" y="6378531"/>
            <a:ext cx="1214999" cy="360000"/>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20000" y="360000"/>
            <a:ext cx="10753200" cy="1098000"/>
          </a:xfrm>
          <a:prstGeom prst="rect">
            <a:avLst/>
          </a:prstGeom>
        </p:spPr>
        <p:txBody>
          <a:bodyPr vert="horz" lIns="0" tIns="0" rIns="0" bIns="0" rtlCol="0" anchor="b" anchorCtr="0">
            <a:noAutofit/>
          </a:bodyPr>
          <a:lstStyle/>
          <a:p>
            <a:r>
              <a:rPr lang="en-GB"/>
              <a:t>Click to add title</a:t>
            </a:r>
          </a:p>
        </p:txBody>
      </p:sp>
      <p:sp>
        <p:nvSpPr>
          <p:cNvPr id="3" name="Text Placeholder 2"/>
          <p:cNvSpPr>
            <a:spLocks noGrp="1"/>
          </p:cNvSpPr>
          <p:nvPr>
            <p:ph type="body" idx="1"/>
          </p:nvPr>
        </p:nvSpPr>
        <p:spPr>
          <a:xfrm>
            <a:off x="720000" y="1800000"/>
            <a:ext cx="10753200" cy="39780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720000" y="6483120"/>
            <a:ext cx="370800" cy="108000"/>
          </a:xfrm>
          <a:prstGeom prst="rect">
            <a:avLst/>
          </a:prstGeom>
        </p:spPr>
        <p:txBody>
          <a:bodyPr vert="horz" lIns="0" tIns="0" rIns="0" bIns="0" rtlCol="0" anchor="ctr" anchorCtr="0"/>
          <a:lstStyle>
            <a:lvl1pPr algn="l">
              <a:defRPr sz="1200">
                <a:solidFill>
                  <a:schemeClr val="accent6"/>
                </a:solidFill>
              </a:defRPr>
            </a:lvl1pPr>
          </a:lstStyle>
          <a:p>
            <a:fld id="{23AA811B-2EBD-4900-905E-5BE206449611}" type="slidenum">
              <a:rPr lang="en-GB" smtClean="0"/>
              <a:pPr/>
              <a:t>‹#›</a:t>
            </a:fld>
            <a:endParaRPr lang="en-GB"/>
          </a:p>
        </p:txBody>
      </p:sp>
      <p:sp>
        <p:nvSpPr>
          <p:cNvPr id="30" name="Rectangle 29">
            <a:extLst>
              <a:ext uri="{FF2B5EF4-FFF2-40B4-BE49-F238E27FC236}">
                <a16:creationId xmlns:a16="http://schemas.microsoft.com/office/drawing/2014/main" id="{D52AB97F-E85B-462B-8CB4-B819E00D37E8}"/>
              </a:ext>
            </a:extLst>
          </p:cNvPr>
          <p:cNvSpPr/>
          <p:nvPr userDrawn="1"/>
        </p:nvSpPr>
        <p:spPr>
          <a:xfrm>
            <a:off x="-1" y="-1"/>
            <a:ext cx="18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nvGrpSpPr>
          <p:cNvPr id="4" name="Group guide" hidden="1">
            <a:extLst>
              <a:ext uri="{FF2B5EF4-FFF2-40B4-BE49-F238E27FC236}">
                <a16:creationId xmlns:a16="http://schemas.microsoft.com/office/drawing/2014/main" id="{E2F0A53A-56BD-4881-8834-ABF32BC239AE}"/>
              </a:ext>
            </a:extLst>
          </p:cNvPr>
          <p:cNvGrpSpPr/>
          <p:nvPr userDrawn="1"/>
        </p:nvGrpSpPr>
        <p:grpSpPr>
          <a:xfrm>
            <a:off x="720000" y="360000"/>
            <a:ext cx="10753724" cy="6138000"/>
            <a:chOff x="720000" y="360000"/>
            <a:chExt cx="10753724" cy="6138000"/>
          </a:xfrm>
        </p:grpSpPr>
        <p:sp>
          <p:nvSpPr>
            <p:cNvPr id="10" name="S1">
              <a:extLst>
                <a:ext uri="{FF2B5EF4-FFF2-40B4-BE49-F238E27FC236}">
                  <a16:creationId xmlns:a16="http://schemas.microsoft.com/office/drawing/2014/main" id="{A16D220D-AC9E-41B3-8D4A-2644B4FAB294}"/>
                </a:ext>
              </a:extLst>
            </p:cNvPr>
            <p:cNvSpPr/>
            <p:nvPr userDrawn="1">
              <p:custDataLst>
                <p:tags r:id="rId33"/>
              </p:custDataLst>
            </p:nvPr>
          </p:nvSpPr>
          <p:spPr>
            <a:xfrm>
              <a:off x="1286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1" name="S2">
              <a:extLst>
                <a:ext uri="{FF2B5EF4-FFF2-40B4-BE49-F238E27FC236}">
                  <a16:creationId xmlns:a16="http://schemas.microsoft.com/office/drawing/2014/main" id="{B815B309-10D6-4829-BB23-A53E75AC6ED7}"/>
                </a:ext>
              </a:extLst>
            </p:cNvPr>
            <p:cNvSpPr/>
            <p:nvPr userDrawn="1">
              <p:custDataLst>
                <p:tags r:id="rId34"/>
              </p:custDataLst>
            </p:nvPr>
          </p:nvSpPr>
          <p:spPr>
            <a:xfrm>
              <a:off x="2212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2" name="S3">
              <a:extLst>
                <a:ext uri="{FF2B5EF4-FFF2-40B4-BE49-F238E27FC236}">
                  <a16:creationId xmlns:a16="http://schemas.microsoft.com/office/drawing/2014/main" id="{06FCA342-308A-4006-8C8D-3389CDBBF1D5}"/>
                </a:ext>
              </a:extLst>
            </p:cNvPr>
            <p:cNvSpPr/>
            <p:nvPr userDrawn="1">
              <p:custDataLst>
                <p:tags r:id="rId35"/>
              </p:custDataLst>
            </p:nvPr>
          </p:nvSpPr>
          <p:spPr>
            <a:xfrm>
              <a:off x="3138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3" name="S4">
              <a:extLst>
                <a:ext uri="{FF2B5EF4-FFF2-40B4-BE49-F238E27FC236}">
                  <a16:creationId xmlns:a16="http://schemas.microsoft.com/office/drawing/2014/main" id="{44E4207C-5FD8-46A2-A467-581FF836FAE7}"/>
                </a:ext>
              </a:extLst>
            </p:cNvPr>
            <p:cNvSpPr/>
            <p:nvPr userDrawn="1">
              <p:custDataLst>
                <p:tags r:id="rId36"/>
              </p:custDataLst>
            </p:nvPr>
          </p:nvSpPr>
          <p:spPr>
            <a:xfrm>
              <a:off x="4064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4" name="S5">
              <a:extLst>
                <a:ext uri="{FF2B5EF4-FFF2-40B4-BE49-F238E27FC236}">
                  <a16:creationId xmlns:a16="http://schemas.microsoft.com/office/drawing/2014/main" id="{0AD0D13D-D1E7-485D-B7BD-3F147BBB8B43}"/>
                </a:ext>
              </a:extLst>
            </p:cNvPr>
            <p:cNvSpPr/>
            <p:nvPr userDrawn="1">
              <p:custDataLst>
                <p:tags r:id="rId37"/>
              </p:custDataLst>
            </p:nvPr>
          </p:nvSpPr>
          <p:spPr>
            <a:xfrm>
              <a:off x="4990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5" name="S6">
              <a:extLst>
                <a:ext uri="{FF2B5EF4-FFF2-40B4-BE49-F238E27FC236}">
                  <a16:creationId xmlns:a16="http://schemas.microsoft.com/office/drawing/2014/main" id="{7F7F5C29-038F-4ECA-B81D-532D822DB2C8}"/>
                </a:ext>
              </a:extLst>
            </p:cNvPr>
            <p:cNvSpPr/>
            <p:nvPr userDrawn="1">
              <p:custDataLst>
                <p:tags r:id="rId38"/>
              </p:custDataLst>
            </p:nvPr>
          </p:nvSpPr>
          <p:spPr>
            <a:xfrm>
              <a:off x="5916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6" name="S7">
              <a:extLst>
                <a:ext uri="{FF2B5EF4-FFF2-40B4-BE49-F238E27FC236}">
                  <a16:creationId xmlns:a16="http://schemas.microsoft.com/office/drawing/2014/main" id="{97D56489-13C4-4274-9F63-C50F1AAC2AAE}"/>
                </a:ext>
              </a:extLst>
            </p:cNvPr>
            <p:cNvSpPr/>
            <p:nvPr userDrawn="1">
              <p:custDataLst>
                <p:tags r:id="rId39"/>
              </p:custDataLst>
            </p:nvPr>
          </p:nvSpPr>
          <p:spPr>
            <a:xfrm>
              <a:off x="6842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7" name="S8">
              <a:extLst>
                <a:ext uri="{FF2B5EF4-FFF2-40B4-BE49-F238E27FC236}">
                  <a16:creationId xmlns:a16="http://schemas.microsoft.com/office/drawing/2014/main" id="{616089B3-74FE-4B2D-A96E-10ACD3C6A2E1}"/>
                </a:ext>
              </a:extLst>
            </p:cNvPr>
            <p:cNvSpPr/>
            <p:nvPr userDrawn="1">
              <p:custDataLst>
                <p:tags r:id="rId40"/>
              </p:custDataLst>
            </p:nvPr>
          </p:nvSpPr>
          <p:spPr>
            <a:xfrm>
              <a:off x="7768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8" name="S9">
              <a:extLst>
                <a:ext uri="{FF2B5EF4-FFF2-40B4-BE49-F238E27FC236}">
                  <a16:creationId xmlns:a16="http://schemas.microsoft.com/office/drawing/2014/main" id="{CEFE2E1C-10E2-4A60-BE8F-A63364369F81}"/>
                </a:ext>
              </a:extLst>
            </p:cNvPr>
            <p:cNvSpPr/>
            <p:nvPr userDrawn="1">
              <p:custDataLst>
                <p:tags r:id="rId41"/>
              </p:custDataLst>
            </p:nvPr>
          </p:nvSpPr>
          <p:spPr>
            <a:xfrm>
              <a:off x="8694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9" name="S10">
              <a:extLst>
                <a:ext uri="{FF2B5EF4-FFF2-40B4-BE49-F238E27FC236}">
                  <a16:creationId xmlns:a16="http://schemas.microsoft.com/office/drawing/2014/main" id="{3FBF03A6-496B-4890-AF61-52FBE16C7D07}"/>
                </a:ext>
              </a:extLst>
            </p:cNvPr>
            <p:cNvSpPr/>
            <p:nvPr userDrawn="1">
              <p:custDataLst>
                <p:tags r:id="rId42"/>
              </p:custDataLst>
            </p:nvPr>
          </p:nvSpPr>
          <p:spPr>
            <a:xfrm>
              <a:off x="9620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20" name="S11">
              <a:extLst>
                <a:ext uri="{FF2B5EF4-FFF2-40B4-BE49-F238E27FC236}">
                  <a16:creationId xmlns:a16="http://schemas.microsoft.com/office/drawing/2014/main" id="{CF9410A3-0615-4AC2-891E-3DB39336078C}"/>
                </a:ext>
              </a:extLst>
            </p:cNvPr>
            <p:cNvSpPr/>
            <p:nvPr userDrawn="1">
              <p:custDataLst>
                <p:tags r:id="rId43"/>
              </p:custDataLst>
            </p:nvPr>
          </p:nvSpPr>
          <p:spPr>
            <a:xfrm>
              <a:off x="10546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21" name="S1">
              <a:extLst>
                <a:ext uri="{FF2B5EF4-FFF2-40B4-BE49-F238E27FC236}">
                  <a16:creationId xmlns:a16="http://schemas.microsoft.com/office/drawing/2014/main" id="{8428DEDC-C1E0-4A40-8486-69761DF87C97}"/>
                </a:ext>
              </a:extLst>
            </p:cNvPr>
            <p:cNvSpPr/>
            <p:nvPr userDrawn="1">
              <p:custDataLst>
                <p:tags r:id="rId44"/>
              </p:custDataLst>
            </p:nvPr>
          </p:nvSpPr>
          <p:spPr>
            <a:xfrm>
              <a:off x="720000" y="360000"/>
              <a:ext cx="10753724"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22" name="S1">
              <a:extLst>
                <a:ext uri="{FF2B5EF4-FFF2-40B4-BE49-F238E27FC236}">
                  <a16:creationId xmlns:a16="http://schemas.microsoft.com/office/drawing/2014/main" id="{31759253-1DD6-4380-B02C-97AF2FB24ECB}"/>
                </a:ext>
              </a:extLst>
            </p:cNvPr>
            <p:cNvSpPr/>
            <p:nvPr userDrawn="1">
              <p:custDataLst>
                <p:tags r:id="rId45"/>
              </p:custDataLst>
            </p:nvPr>
          </p:nvSpPr>
          <p:spPr>
            <a:xfrm>
              <a:off x="720000" y="6138000"/>
              <a:ext cx="10753724" cy="36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3" name="S1">
              <a:extLst>
                <a:ext uri="{FF2B5EF4-FFF2-40B4-BE49-F238E27FC236}">
                  <a16:creationId xmlns:a16="http://schemas.microsoft.com/office/drawing/2014/main" id="{CDD36493-632C-486A-B0AF-C1BA07BE5B10}"/>
                </a:ext>
              </a:extLst>
            </p:cNvPr>
            <p:cNvSpPr/>
            <p:nvPr userDrawn="1">
              <p:custDataLst>
                <p:tags r:id="rId46"/>
              </p:custDataLst>
            </p:nvPr>
          </p:nvSpPr>
          <p:spPr>
            <a:xfrm>
              <a:off x="720000" y="360000"/>
              <a:ext cx="10753724" cy="108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4" name="S1">
              <a:extLst>
                <a:ext uri="{FF2B5EF4-FFF2-40B4-BE49-F238E27FC236}">
                  <a16:creationId xmlns:a16="http://schemas.microsoft.com/office/drawing/2014/main" id="{28C51702-19AA-43AD-8B60-0F5B5156CFBB}"/>
                </a:ext>
              </a:extLst>
            </p:cNvPr>
            <p:cNvSpPr/>
            <p:nvPr userDrawn="1">
              <p:custDataLst>
                <p:tags r:id="rId47"/>
              </p:custDataLst>
            </p:nvPr>
          </p:nvSpPr>
          <p:spPr>
            <a:xfrm>
              <a:off x="720000" y="360000"/>
              <a:ext cx="10753724" cy="144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5" name="S1">
              <a:extLst>
                <a:ext uri="{FF2B5EF4-FFF2-40B4-BE49-F238E27FC236}">
                  <a16:creationId xmlns:a16="http://schemas.microsoft.com/office/drawing/2014/main" id="{E118AD81-6F4A-4CE0-891C-78D97E5D86C0}"/>
                </a:ext>
              </a:extLst>
            </p:cNvPr>
            <p:cNvSpPr/>
            <p:nvPr userDrawn="1">
              <p:custDataLst>
                <p:tags r:id="rId48"/>
              </p:custDataLst>
            </p:nvPr>
          </p:nvSpPr>
          <p:spPr>
            <a:xfrm>
              <a:off x="720000" y="5778000"/>
              <a:ext cx="10753724" cy="72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6" name="S1">
              <a:extLst>
                <a:ext uri="{FF2B5EF4-FFF2-40B4-BE49-F238E27FC236}">
                  <a16:creationId xmlns:a16="http://schemas.microsoft.com/office/drawing/2014/main" id="{68C67A49-50F9-4495-9A98-A516A6EF998E}"/>
                </a:ext>
              </a:extLst>
            </p:cNvPr>
            <p:cNvSpPr/>
            <p:nvPr userDrawn="1">
              <p:custDataLst>
                <p:tags r:id="rId49"/>
              </p:custDataLst>
            </p:nvPr>
          </p:nvSpPr>
          <p:spPr>
            <a:xfrm>
              <a:off x="720000" y="360000"/>
              <a:ext cx="10753724" cy="180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7" name="S1">
              <a:extLst>
                <a:ext uri="{FF2B5EF4-FFF2-40B4-BE49-F238E27FC236}">
                  <a16:creationId xmlns:a16="http://schemas.microsoft.com/office/drawing/2014/main" id="{C2A1D719-D14C-4C76-848F-FB38D4AA358A}"/>
                </a:ext>
              </a:extLst>
            </p:cNvPr>
            <p:cNvSpPr/>
            <p:nvPr userDrawn="1">
              <p:custDataLst>
                <p:tags r:id="rId50"/>
              </p:custDataLst>
            </p:nvPr>
          </p:nvSpPr>
          <p:spPr>
            <a:xfrm>
              <a:off x="720000" y="360000"/>
              <a:ext cx="10753724" cy="216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8" name="S1">
              <a:extLst>
                <a:ext uri="{FF2B5EF4-FFF2-40B4-BE49-F238E27FC236}">
                  <a16:creationId xmlns:a16="http://schemas.microsoft.com/office/drawing/2014/main" id="{6EE62D83-C83A-4807-9A25-1E3F77125BE8}"/>
                </a:ext>
              </a:extLst>
            </p:cNvPr>
            <p:cNvSpPr/>
            <p:nvPr userDrawn="1">
              <p:custDataLst>
                <p:tags r:id="rId51"/>
              </p:custDataLst>
            </p:nvPr>
          </p:nvSpPr>
          <p:spPr>
            <a:xfrm>
              <a:off x="720000" y="5418000"/>
              <a:ext cx="10753724" cy="108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9" name="S1">
              <a:extLst>
                <a:ext uri="{FF2B5EF4-FFF2-40B4-BE49-F238E27FC236}">
                  <a16:creationId xmlns:a16="http://schemas.microsoft.com/office/drawing/2014/main" id="{582AB4F9-4883-40AD-B45C-47E465FAA532}"/>
                </a:ext>
              </a:extLst>
            </p:cNvPr>
            <p:cNvSpPr/>
            <p:nvPr userDrawn="1">
              <p:custDataLst>
                <p:tags r:id="rId52"/>
              </p:custDataLst>
            </p:nvPr>
          </p:nvSpPr>
          <p:spPr>
            <a:xfrm>
              <a:off x="720000" y="5958000"/>
              <a:ext cx="10753724" cy="54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grpSp>
      <p:sp>
        <p:nvSpPr>
          <p:cNvPr id="31" name="TextBox 30">
            <a:extLst>
              <a:ext uri="{FF2B5EF4-FFF2-40B4-BE49-F238E27FC236}">
                <a16:creationId xmlns:a16="http://schemas.microsoft.com/office/drawing/2014/main" id="{B428395F-9199-CE7D-3290-346FB3897795}"/>
              </a:ext>
            </a:extLst>
          </p:cNvPr>
          <p:cNvSpPr txBox="1"/>
          <p:nvPr userDrawn="1"/>
        </p:nvSpPr>
        <p:spPr>
          <a:xfrm>
            <a:off x="1285200" y="6475311"/>
            <a:ext cx="6096000" cy="138499"/>
          </a:xfrm>
          <a:prstGeom prst="rect">
            <a:avLst/>
          </a:prstGeom>
          <a:noFill/>
        </p:spPr>
        <p:txBody>
          <a:bodyPr wrap="square" lIns="0" tIns="0" rIns="0" bIns="0">
            <a:spAutoFit/>
          </a:bodyPr>
          <a:lstStyle/>
          <a:p>
            <a:r>
              <a:rPr lang="en-GB" sz="900">
                <a:solidFill>
                  <a:schemeClr val="accent6"/>
                </a:solidFill>
              </a:rPr>
              <a:t>© 2024 Ensemble Health Partners  |  Proprietary and Confidential </a:t>
            </a:r>
          </a:p>
        </p:txBody>
      </p:sp>
    </p:spTree>
    <p:extLst>
      <p:ext uri="{BB962C8B-B14F-4D97-AF65-F5344CB8AC3E}">
        <p14:creationId xmlns:p14="http://schemas.microsoft.com/office/powerpoint/2010/main" val="246710709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2" r:id="rId30"/>
    <p:sldLayoutId id="2147483841" r:id="rId31"/>
  </p:sldLayoutIdLst>
  <p:hf hdr="0" dt="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7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1pPr>
      <a:lvl2pPr marL="540000" indent="-270000" algn="l" defTabSz="914400" rtl="0" eaLnBrk="1" latinLnBrk="0" hangingPunct="1">
        <a:lnSpc>
          <a:spcPct val="120000"/>
        </a:lnSpc>
        <a:spcBef>
          <a:spcPts val="0"/>
        </a:spcBef>
        <a:spcAft>
          <a:spcPts val="600"/>
        </a:spcAft>
        <a:buClr>
          <a:schemeClr val="accent2"/>
        </a:buClr>
        <a:buFont typeface="Courier New" panose="02070309020205020404" pitchFamily="49" charset="0"/>
        <a:buChar char="o"/>
        <a:defRPr sz="1600" kern="1200">
          <a:solidFill>
            <a:schemeClr val="tx1"/>
          </a:solidFill>
          <a:latin typeface="+mn-lt"/>
          <a:ea typeface="+mn-ea"/>
          <a:cs typeface="+mn-cs"/>
        </a:defRPr>
      </a:lvl2pPr>
      <a:lvl3pPr marL="810000" indent="-270000" algn="l" defTabSz="914400" rtl="0" eaLnBrk="1" latinLnBrk="0" hangingPunct="1">
        <a:lnSpc>
          <a:spcPct val="120000"/>
        </a:lnSpc>
        <a:spcBef>
          <a:spcPts val="0"/>
        </a:spcBef>
        <a:spcAft>
          <a:spcPts val="600"/>
        </a:spcAft>
        <a:buClr>
          <a:schemeClr val="accent2"/>
        </a:buClr>
        <a:buFont typeface="System Font Regular"/>
        <a:buChar char="–"/>
        <a:defRPr sz="1600" kern="1200">
          <a:solidFill>
            <a:schemeClr val="tx1"/>
          </a:solidFill>
          <a:latin typeface="+mn-lt"/>
          <a:ea typeface="+mn-ea"/>
          <a:cs typeface="+mn-cs"/>
        </a:defRPr>
      </a:lvl3pPr>
      <a:lvl4pPr marL="0" indent="0" algn="l" defTabSz="914400" rtl="0" eaLnBrk="1" latinLnBrk="0" hangingPunct="1">
        <a:lnSpc>
          <a:spcPct val="120000"/>
        </a:lnSpc>
        <a:spcBef>
          <a:spcPts val="0"/>
        </a:spcBef>
        <a:spcAft>
          <a:spcPts val="1200"/>
        </a:spcAft>
        <a:buFont typeface="Arial" panose="020B0604020202020204" pitchFamily="34" charset="0"/>
        <a:buChar char="​"/>
        <a:defRPr sz="1800" b="0" kern="120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4pPr>
      <a:lvl5pPr marL="0" indent="0" algn="l" defTabSz="914400" rtl="0" eaLnBrk="1" latinLnBrk="0" hangingPunct="1">
        <a:lnSpc>
          <a:spcPct val="122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200" b="0" kern="1200" baseline="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1800"/>
        </a:spcBef>
        <a:spcAft>
          <a:spcPts val="0"/>
        </a:spcAft>
        <a:buFont typeface="Arial" panose="020B0604020202020204" pitchFamily="34" charset="0"/>
        <a:buChar char="​"/>
        <a:defRPr sz="6000" kern="1200" baseline="0">
          <a:solidFill>
            <a:schemeClr val="accent1"/>
          </a:solidFill>
          <a:latin typeface="Roboto Slab Thin" pitchFamily="2" charset="0"/>
          <a:ea typeface="Roboto Slab Thin" pitchFamily="2"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26">
          <p15:clr>
            <a:srgbClr val="F26B43"/>
          </p15:clr>
        </p15:guide>
        <p15:guide id="4" orient="horz" pos="4056" userDrawn="1">
          <p15:clr>
            <a:srgbClr val="F26B43"/>
          </p15:clr>
        </p15:guide>
        <p15:guide id="25" pos="453">
          <p15:clr>
            <a:srgbClr val="F26B43"/>
          </p15:clr>
        </p15:guide>
        <p15:guide id="26" pos="7227">
          <p15:clr>
            <a:srgbClr val="F26B43"/>
          </p15:clr>
        </p15:guide>
        <p15:guide id="28" orient="horz" pos="920">
          <p15:clr>
            <a:srgbClr val="F26B43"/>
          </p15:clr>
        </p15:guide>
        <p15:guide id="29" orient="horz" pos="1133">
          <p15:clr>
            <a:srgbClr val="F26B43"/>
          </p15:clr>
        </p15:guide>
        <p15:guide id="30" orient="horz" pos="36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10/28/2024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3AA811B-2EBD-4900-905E-5BE206449611}" type="slidenum">
              <a:rPr lang="en-GB" smtClean="0"/>
              <a:pPr/>
              <a:t>‹#›</a:t>
            </a:fld>
            <a:endParaRPr lang="en-GB"/>
          </a:p>
        </p:txBody>
      </p:sp>
      <p:pic>
        <p:nvPicPr>
          <p:cNvPr id="7" name="Logo">
            <a:extLst>
              <a:ext uri="{FF2B5EF4-FFF2-40B4-BE49-F238E27FC236}">
                <a16:creationId xmlns:a16="http://schemas.microsoft.com/office/drawing/2014/main" id="{0390DCE9-7371-92D9-81DC-3E4D62FE331F}"/>
              </a:ext>
            </a:extLst>
          </p:cNvPr>
          <p:cNvPicPr>
            <a:picLocks noChangeAspect="1"/>
          </p:cNvPicPr>
          <p:nvPr userDrawn="1"/>
        </p:nvPicPr>
        <p:blipFill>
          <a:blip r:embed="rId46" cstate="print">
            <a:extLst>
              <a:ext uri="{28A0092B-C50C-407E-A947-70E740481C1C}">
                <a14:useLocalDpi xmlns:a14="http://schemas.microsoft.com/office/drawing/2010/main"/>
              </a:ext>
              <a:ext uri="{96DAC541-7B7A-43D3-8B79-37D633B846F1}">
                <asvg:svgBlip xmlns:asvg="http://schemas.microsoft.com/office/drawing/2016/SVG/main" r:embed="rId47"/>
              </a:ext>
            </a:extLst>
          </a:blip>
          <a:srcRect/>
          <a:stretch/>
        </p:blipFill>
        <p:spPr>
          <a:xfrm>
            <a:off x="10393382" y="6378531"/>
            <a:ext cx="1214999" cy="360000"/>
          </a:xfrm>
          <a:prstGeom prst="rect">
            <a:avLst/>
          </a:prstGeom>
        </p:spPr>
      </p:pic>
      <p:sp>
        <p:nvSpPr>
          <p:cNvPr id="8" name="Rectangle 7">
            <a:extLst>
              <a:ext uri="{FF2B5EF4-FFF2-40B4-BE49-F238E27FC236}">
                <a16:creationId xmlns:a16="http://schemas.microsoft.com/office/drawing/2014/main" id="{3033BC2A-E1A5-AD00-03C0-372726A938F7}"/>
              </a:ext>
            </a:extLst>
          </p:cNvPr>
          <p:cNvSpPr/>
          <p:nvPr userDrawn="1"/>
        </p:nvSpPr>
        <p:spPr>
          <a:xfrm>
            <a:off x="-1" y="-1"/>
            <a:ext cx="18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nvGrpSpPr>
          <p:cNvPr id="9" name="Group guide" hidden="1">
            <a:extLst>
              <a:ext uri="{FF2B5EF4-FFF2-40B4-BE49-F238E27FC236}">
                <a16:creationId xmlns:a16="http://schemas.microsoft.com/office/drawing/2014/main" id="{7545CBA2-A5E2-50FA-A326-5C5B93C93D2A}"/>
              </a:ext>
            </a:extLst>
          </p:cNvPr>
          <p:cNvGrpSpPr/>
          <p:nvPr userDrawn="1"/>
        </p:nvGrpSpPr>
        <p:grpSpPr>
          <a:xfrm>
            <a:off x="720000" y="360000"/>
            <a:ext cx="10753724" cy="6138000"/>
            <a:chOff x="720000" y="360000"/>
            <a:chExt cx="10753724" cy="6138000"/>
          </a:xfrm>
        </p:grpSpPr>
        <p:sp>
          <p:nvSpPr>
            <p:cNvPr id="10" name="S1">
              <a:extLst>
                <a:ext uri="{FF2B5EF4-FFF2-40B4-BE49-F238E27FC236}">
                  <a16:creationId xmlns:a16="http://schemas.microsoft.com/office/drawing/2014/main" id="{A1A25FEE-AA5D-DF44-06BD-B3343A4901AB}"/>
                </a:ext>
              </a:extLst>
            </p:cNvPr>
            <p:cNvSpPr/>
            <p:nvPr userDrawn="1">
              <p:custDataLst>
                <p:tags r:id="rId26"/>
              </p:custDataLst>
            </p:nvPr>
          </p:nvSpPr>
          <p:spPr>
            <a:xfrm>
              <a:off x="1286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1" name="S2">
              <a:extLst>
                <a:ext uri="{FF2B5EF4-FFF2-40B4-BE49-F238E27FC236}">
                  <a16:creationId xmlns:a16="http://schemas.microsoft.com/office/drawing/2014/main" id="{5E62EFA4-CB14-93D7-AB4F-30C7D6F66226}"/>
                </a:ext>
              </a:extLst>
            </p:cNvPr>
            <p:cNvSpPr/>
            <p:nvPr userDrawn="1">
              <p:custDataLst>
                <p:tags r:id="rId27"/>
              </p:custDataLst>
            </p:nvPr>
          </p:nvSpPr>
          <p:spPr>
            <a:xfrm>
              <a:off x="2212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2" name="S3">
              <a:extLst>
                <a:ext uri="{FF2B5EF4-FFF2-40B4-BE49-F238E27FC236}">
                  <a16:creationId xmlns:a16="http://schemas.microsoft.com/office/drawing/2014/main" id="{71364382-BF5E-D615-C04C-23D6B79B0B26}"/>
                </a:ext>
              </a:extLst>
            </p:cNvPr>
            <p:cNvSpPr/>
            <p:nvPr userDrawn="1">
              <p:custDataLst>
                <p:tags r:id="rId28"/>
              </p:custDataLst>
            </p:nvPr>
          </p:nvSpPr>
          <p:spPr>
            <a:xfrm>
              <a:off x="3138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3" name="S4">
              <a:extLst>
                <a:ext uri="{FF2B5EF4-FFF2-40B4-BE49-F238E27FC236}">
                  <a16:creationId xmlns:a16="http://schemas.microsoft.com/office/drawing/2014/main" id="{6DE000A3-0DD0-3B0F-1092-3482CBDCAC36}"/>
                </a:ext>
              </a:extLst>
            </p:cNvPr>
            <p:cNvSpPr/>
            <p:nvPr userDrawn="1">
              <p:custDataLst>
                <p:tags r:id="rId29"/>
              </p:custDataLst>
            </p:nvPr>
          </p:nvSpPr>
          <p:spPr>
            <a:xfrm>
              <a:off x="4064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4" name="S5">
              <a:extLst>
                <a:ext uri="{FF2B5EF4-FFF2-40B4-BE49-F238E27FC236}">
                  <a16:creationId xmlns:a16="http://schemas.microsoft.com/office/drawing/2014/main" id="{E2CB5AB4-E469-F7C9-3DE1-086647D8B025}"/>
                </a:ext>
              </a:extLst>
            </p:cNvPr>
            <p:cNvSpPr/>
            <p:nvPr userDrawn="1">
              <p:custDataLst>
                <p:tags r:id="rId30"/>
              </p:custDataLst>
            </p:nvPr>
          </p:nvSpPr>
          <p:spPr>
            <a:xfrm>
              <a:off x="4990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5" name="S6">
              <a:extLst>
                <a:ext uri="{FF2B5EF4-FFF2-40B4-BE49-F238E27FC236}">
                  <a16:creationId xmlns:a16="http://schemas.microsoft.com/office/drawing/2014/main" id="{D8BD658D-844F-9FC2-E0F6-4011C995638E}"/>
                </a:ext>
              </a:extLst>
            </p:cNvPr>
            <p:cNvSpPr/>
            <p:nvPr userDrawn="1">
              <p:custDataLst>
                <p:tags r:id="rId31"/>
              </p:custDataLst>
            </p:nvPr>
          </p:nvSpPr>
          <p:spPr>
            <a:xfrm>
              <a:off x="5916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6" name="S7">
              <a:extLst>
                <a:ext uri="{FF2B5EF4-FFF2-40B4-BE49-F238E27FC236}">
                  <a16:creationId xmlns:a16="http://schemas.microsoft.com/office/drawing/2014/main" id="{5BE1F504-09ED-11B5-CA44-6C5B7E47377C}"/>
                </a:ext>
              </a:extLst>
            </p:cNvPr>
            <p:cNvSpPr/>
            <p:nvPr userDrawn="1">
              <p:custDataLst>
                <p:tags r:id="rId32"/>
              </p:custDataLst>
            </p:nvPr>
          </p:nvSpPr>
          <p:spPr>
            <a:xfrm>
              <a:off x="6842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7" name="S8">
              <a:extLst>
                <a:ext uri="{FF2B5EF4-FFF2-40B4-BE49-F238E27FC236}">
                  <a16:creationId xmlns:a16="http://schemas.microsoft.com/office/drawing/2014/main" id="{30E7D496-3AFD-8A6E-D49C-0CB85219AAB4}"/>
                </a:ext>
              </a:extLst>
            </p:cNvPr>
            <p:cNvSpPr/>
            <p:nvPr userDrawn="1">
              <p:custDataLst>
                <p:tags r:id="rId33"/>
              </p:custDataLst>
            </p:nvPr>
          </p:nvSpPr>
          <p:spPr>
            <a:xfrm>
              <a:off x="7768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8" name="S9">
              <a:extLst>
                <a:ext uri="{FF2B5EF4-FFF2-40B4-BE49-F238E27FC236}">
                  <a16:creationId xmlns:a16="http://schemas.microsoft.com/office/drawing/2014/main" id="{33A1F292-8527-954A-BC3F-3D24F3A2712C}"/>
                </a:ext>
              </a:extLst>
            </p:cNvPr>
            <p:cNvSpPr/>
            <p:nvPr userDrawn="1">
              <p:custDataLst>
                <p:tags r:id="rId34"/>
              </p:custDataLst>
            </p:nvPr>
          </p:nvSpPr>
          <p:spPr>
            <a:xfrm>
              <a:off x="8694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9" name="S10">
              <a:extLst>
                <a:ext uri="{FF2B5EF4-FFF2-40B4-BE49-F238E27FC236}">
                  <a16:creationId xmlns:a16="http://schemas.microsoft.com/office/drawing/2014/main" id="{95D1D63A-25E9-020E-9E3C-208FE1A118C3}"/>
                </a:ext>
              </a:extLst>
            </p:cNvPr>
            <p:cNvSpPr/>
            <p:nvPr userDrawn="1">
              <p:custDataLst>
                <p:tags r:id="rId35"/>
              </p:custDataLst>
            </p:nvPr>
          </p:nvSpPr>
          <p:spPr>
            <a:xfrm>
              <a:off x="9620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20" name="S11">
              <a:extLst>
                <a:ext uri="{FF2B5EF4-FFF2-40B4-BE49-F238E27FC236}">
                  <a16:creationId xmlns:a16="http://schemas.microsoft.com/office/drawing/2014/main" id="{40FE837A-6AB1-6044-4492-37685A73D51F}"/>
                </a:ext>
              </a:extLst>
            </p:cNvPr>
            <p:cNvSpPr/>
            <p:nvPr userDrawn="1">
              <p:custDataLst>
                <p:tags r:id="rId36"/>
              </p:custDataLst>
            </p:nvPr>
          </p:nvSpPr>
          <p:spPr>
            <a:xfrm>
              <a:off x="10546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21" name="S1">
              <a:extLst>
                <a:ext uri="{FF2B5EF4-FFF2-40B4-BE49-F238E27FC236}">
                  <a16:creationId xmlns:a16="http://schemas.microsoft.com/office/drawing/2014/main" id="{98C0FA17-2114-E7B4-EEEA-60D680035A74}"/>
                </a:ext>
              </a:extLst>
            </p:cNvPr>
            <p:cNvSpPr/>
            <p:nvPr userDrawn="1">
              <p:custDataLst>
                <p:tags r:id="rId37"/>
              </p:custDataLst>
            </p:nvPr>
          </p:nvSpPr>
          <p:spPr>
            <a:xfrm>
              <a:off x="720000" y="360000"/>
              <a:ext cx="10753724"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22" name="S1">
              <a:extLst>
                <a:ext uri="{FF2B5EF4-FFF2-40B4-BE49-F238E27FC236}">
                  <a16:creationId xmlns:a16="http://schemas.microsoft.com/office/drawing/2014/main" id="{DAA7661D-DD24-FF23-8C6C-17E793898B70}"/>
                </a:ext>
              </a:extLst>
            </p:cNvPr>
            <p:cNvSpPr/>
            <p:nvPr userDrawn="1">
              <p:custDataLst>
                <p:tags r:id="rId38"/>
              </p:custDataLst>
            </p:nvPr>
          </p:nvSpPr>
          <p:spPr>
            <a:xfrm>
              <a:off x="720000" y="6138000"/>
              <a:ext cx="10753724" cy="36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3" name="S1">
              <a:extLst>
                <a:ext uri="{FF2B5EF4-FFF2-40B4-BE49-F238E27FC236}">
                  <a16:creationId xmlns:a16="http://schemas.microsoft.com/office/drawing/2014/main" id="{74DA23AB-1D66-1500-A481-ED7377EB06DD}"/>
                </a:ext>
              </a:extLst>
            </p:cNvPr>
            <p:cNvSpPr/>
            <p:nvPr userDrawn="1">
              <p:custDataLst>
                <p:tags r:id="rId39"/>
              </p:custDataLst>
            </p:nvPr>
          </p:nvSpPr>
          <p:spPr>
            <a:xfrm>
              <a:off x="720000" y="360000"/>
              <a:ext cx="10753724" cy="108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4" name="S1">
              <a:extLst>
                <a:ext uri="{FF2B5EF4-FFF2-40B4-BE49-F238E27FC236}">
                  <a16:creationId xmlns:a16="http://schemas.microsoft.com/office/drawing/2014/main" id="{B8C7A576-2CA7-33E6-7AA0-BB330B63A0F9}"/>
                </a:ext>
              </a:extLst>
            </p:cNvPr>
            <p:cNvSpPr/>
            <p:nvPr userDrawn="1">
              <p:custDataLst>
                <p:tags r:id="rId40"/>
              </p:custDataLst>
            </p:nvPr>
          </p:nvSpPr>
          <p:spPr>
            <a:xfrm>
              <a:off x="720000" y="360000"/>
              <a:ext cx="10753724" cy="144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5" name="S1">
              <a:extLst>
                <a:ext uri="{FF2B5EF4-FFF2-40B4-BE49-F238E27FC236}">
                  <a16:creationId xmlns:a16="http://schemas.microsoft.com/office/drawing/2014/main" id="{5AC9B91C-44CA-F353-E367-BD18B060E01C}"/>
                </a:ext>
              </a:extLst>
            </p:cNvPr>
            <p:cNvSpPr/>
            <p:nvPr userDrawn="1">
              <p:custDataLst>
                <p:tags r:id="rId41"/>
              </p:custDataLst>
            </p:nvPr>
          </p:nvSpPr>
          <p:spPr>
            <a:xfrm>
              <a:off x="720000" y="5778000"/>
              <a:ext cx="10753724" cy="72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6" name="S1">
              <a:extLst>
                <a:ext uri="{FF2B5EF4-FFF2-40B4-BE49-F238E27FC236}">
                  <a16:creationId xmlns:a16="http://schemas.microsoft.com/office/drawing/2014/main" id="{5E9256D2-1844-ED1A-6C10-5065F096CF1B}"/>
                </a:ext>
              </a:extLst>
            </p:cNvPr>
            <p:cNvSpPr/>
            <p:nvPr userDrawn="1">
              <p:custDataLst>
                <p:tags r:id="rId42"/>
              </p:custDataLst>
            </p:nvPr>
          </p:nvSpPr>
          <p:spPr>
            <a:xfrm>
              <a:off x="720000" y="360000"/>
              <a:ext cx="10753724" cy="180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7" name="S1">
              <a:extLst>
                <a:ext uri="{FF2B5EF4-FFF2-40B4-BE49-F238E27FC236}">
                  <a16:creationId xmlns:a16="http://schemas.microsoft.com/office/drawing/2014/main" id="{7079B512-DCCB-6E96-8015-CF267D9E0A2C}"/>
                </a:ext>
              </a:extLst>
            </p:cNvPr>
            <p:cNvSpPr/>
            <p:nvPr userDrawn="1">
              <p:custDataLst>
                <p:tags r:id="rId43"/>
              </p:custDataLst>
            </p:nvPr>
          </p:nvSpPr>
          <p:spPr>
            <a:xfrm>
              <a:off x="720000" y="360000"/>
              <a:ext cx="10753724" cy="216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8" name="S1">
              <a:extLst>
                <a:ext uri="{FF2B5EF4-FFF2-40B4-BE49-F238E27FC236}">
                  <a16:creationId xmlns:a16="http://schemas.microsoft.com/office/drawing/2014/main" id="{42BC13E5-4EC3-7D8E-E8FF-099D675ED2DE}"/>
                </a:ext>
              </a:extLst>
            </p:cNvPr>
            <p:cNvSpPr/>
            <p:nvPr userDrawn="1">
              <p:custDataLst>
                <p:tags r:id="rId44"/>
              </p:custDataLst>
            </p:nvPr>
          </p:nvSpPr>
          <p:spPr>
            <a:xfrm>
              <a:off x="720000" y="5418000"/>
              <a:ext cx="10753724" cy="108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9" name="S1">
              <a:extLst>
                <a:ext uri="{FF2B5EF4-FFF2-40B4-BE49-F238E27FC236}">
                  <a16:creationId xmlns:a16="http://schemas.microsoft.com/office/drawing/2014/main" id="{79FF3D03-AC91-BF4C-7897-9F7383DD1601}"/>
                </a:ext>
              </a:extLst>
            </p:cNvPr>
            <p:cNvSpPr/>
            <p:nvPr userDrawn="1">
              <p:custDataLst>
                <p:tags r:id="rId45"/>
              </p:custDataLst>
            </p:nvPr>
          </p:nvSpPr>
          <p:spPr>
            <a:xfrm>
              <a:off x="720000" y="5958000"/>
              <a:ext cx="10753724" cy="54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grpSp>
      <p:sp>
        <p:nvSpPr>
          <p:cNvPr id="30" name="TextBox 29">
            <a:extLst>
              <a:ext uri="{FF2B5EF4-FFF2-40B4-BE49-F238E27FC236}">
                <a16:creationId xmlns:a16="http://schemas.microsoft.com/office/drawing/2014/main" id="{F3D13DCC-E8DF-3D14-B8A2-2469CF19CB3D}"/>
              </a:ext>
            </a:extLst>
          </p:cNvPr>
          <p:cNvSpPr txBox="1"/>
          <p:nvPr userDrawn="1"/>
        </p:nvSpPr>
        <p:spPr>
          <a:xfrm>
            <a:off x="1285200" y="6475311"/>
            <a:ext cx="6096000" cy="138499"/>
          </a:xfrm>
          <a:prstGeom prst="rect">
            <a:avLst/>
          </a:prstGeom>
          <a:noFill/>
        </p:spPr>
        <p:txBody>
          <a:bodyPr wrap="square" lIns="0" tIns="0" rIns="0" bIns="0">
            <a:spAutoFit/>
          </a:bodyPr>
          <a:lstStyle/>
          <a:p>
            <a:r>
              <a:rPr lang="en-GB" sz="900">
                <a:solidFill>
                  <a:schemeClr val="accent6"/>
                </a:solidFill>
              </a:rPr>
              <a:t>© 2024 Ensemble Health Partners  |  Proprietary and Confidential </a:t>
            </a:r>
          </a:p>
        </p:txBody>
      </p:sp>
    </p:spTree>
    <p:extLst>
      <p:ext uri="{BB962C8B-B14F-4D97-AF65-F5344CB8AC3E}">
        <p14:creationId xmlns:p14="http://schemas.microsoft.com/office/powerpoint/2010/main" val="2535924362"/>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Lst>
  <p:hf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bica\AppData\Local\Microsoft\Windows\Temporary Internet Files\Content.Outlook\6NJZW32H\ACDIS-Pediat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2" y="152135"/>
            <a:ext cx="12246858" cy="442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17577" y="4672909"/>
            <a:ext cx="5301982" cy="1426096"/>
          </a:xfrm>
          <a:prstGeom prst="rect">
            <a:avLst/>
          </a:prstGeom>
          <a:noFill/>
        </p:spPr>
        <p:txBody>
          <a:bodyPr wrap="square" lIns="91440" tIns="45720" rIns="91440" bIns="45720" rtlCol="0" anchor="t">
            <a:spAutoFit/>
          </a:bodyPr>
          <a:lstStyle/>
          <a:p>
            <a:pPr algn="ctr" defTabSz="969814"/>
            <a:r>
              <a:rPr lang="en-US" sz="6000" b="1">
                <a:solidFill>
                  <a:srgbClr val="FF0000"/>
                </a:solidFill>
                <a:latin typeface="Calibri"/>
              </a:rPr>
              <a:t>HOT TOPICS</a:t>
            </a:r>
          </a:p>
          <a:p>
            <a:pPr algn="ctr" defTabSz="969814"/>
            <a:r>
              <a:rPr lang="en-US" sz="2650" b="1">
                <a:solidFill>
                  <a:prstClr val="white"/>
                </a:solidFill>
                <a:latin typeface="Calibri"/>
              </a:rPr>
              <a:t>October 24, 2024</a:t>
            </a:r>
            <a:endParaRPr lang="en-US">
              <a:solidFill>
                <a:prstClr val="white"/>
              </a:solidFill>
            </a:endParaRPr>
          </a:p>
        </p:txBody>
      </p:sp>
      <p:sp>
        <p:nvSpPr>
          <p:cNvPr id="5" name="TextBox 4"/>
          <p:cNvSpPr txBox="1"/>
          <p:nvPr/>
        </p:nvSpPr>
        <p:spPr>
          <a:xfrm>
            <a:off x="-187286" y="6099005"/>
            <a:ext cx="11987093" cy="400110"/>
          </a:xfrm>
          <a:prstGeom prst="rect">
            <a:avLst/>
          </a:prstGeom>
          <a:noFill/>
        </p:spPr>
        <p:txBody>
          <a:bodyPr wrap="square" rtlCol="0">
            <a:spAutoFit/>
          </a:bodyPr>
          <a:lstStyle/>
          <a:p>
            <a:pPr algn="ctr" defTabSz="969814"/>
            <a:r>
              <a:rPr lang="en-US" sz="2000" b="1">
                <a:solidFill>
                  <a:prstClr val="white"/>
                </a:solidFill>
                <a:latin typeface="Calibri"/>
              </a:rPr>
              <a:t>Valerie </a:t>
            </a:r>
            <a:r>
              <a:rPr lang="en-US" sz="2000" b="1" err="1">
                <a:solidFill>
                  <a:prstClr val="white"/>
                </a:solidFill>
                <a:latin typeface="Calibri"/>
              </a:rPr>
              <a:t>Bica</a:t>
            </a:r>
            <a:r>
              <a:rPr lang="en-US" sz="2000" b="1">
                <a:solidFill>
                  <a:prstClr val="white"/>
                </a:solidFill>
                <a:latin typeface="Calibri"/>
              </a:rPr>
              <a:t>   BSN, RN          Amy Bush BS, RN, MJ, CCDS, CCS          Jeff Morris  BSN, RN, CCDS, CCS</a:t>
            </a:r>
          </a:p>
        </p:txBody>
      </p:sp>
    </p:spTree>
    <p:extLst>
      <p:ext uri="{BB962C8B-B14F-4D97-AF65-F5344CB8AC3E}">
        <p14:creationId xmlns:p14="http://schemas.microsoft.com/office/powerpoint/2010/main" val="94279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A627-60B0-EB46-A268-5555FB6F1376}"/>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Z-code impact-</a:t>
            </a:r>
            <a:r>
              <a:rPr lang="en-US" dirty="0">
                <a:ln>
                  <a:solidFill>
                    <a:prstClr val="black">
                      <a:lumMod val="75000"/>
                      <a:lumOff val="25000"/>
                      <a:alpha val="10000"/>
                    </a:prstClr>
                  </a:solidFill>
                </a:ln>
                <a:solidFill>
                  <a:schemeClr val="accent1">
                    <a:lumMod val="60000"/>
                    <a:lumOff val="40000"/>
                  </a:schemeClr>
                </a:solidFill>
                <a:effectLst>
                  <a:outerShdw blurRad="9525" dist="25400" dir="14640000" algn="tl" rotWithShape="0">
                    <a:prstClr val="black">
                      <a:alpha val="30000"/>
                    </a:prstClr>
                  </a:outerShdw>
                </a:effectLst>
              </a:rPr>
              <a:t> </a:t>
            </a:r>
            <a:r>
              <a:rPr lang="en-US" dirty="0">
                <a:ln>
                  <a:solidFill>
                    <a:prstClr val="black">
                      <a:lumMod val="75000"/>
                      <a:lumOff val="25000"/>
                      <a:alpha val="10000"/>
                    </a:prstClr>
                  </a:solidFill>
                </a:ln>
                <a:solidFill>
                  <a:srgbClr val="D65413"/>
                </a:solidFill>
                <a:effectLst>
                  <a:outerShdw blurRad="9525" dist="25400" dir="14640000" algn="tl" rotWithShape="0">
                    <a:prstClr val="black">
                      <a:alpha val="30000"/>
                    </a:prstClr>
                  </a:outerShdw>
                </a:effectLst>
              </a:rPr>
              <a:t>Peds</a:t>
            </a:r>
          </a:p>
        </p:txBody>
      </p:sp>
      <p:pic>
        <p:nvPicPr>
          <p:cNvPr id="7" name="Content Placeholder 6" descr="A screenshot of a computer&#10;&#10;Description automatically generated">
            <a:extLst>
              <a:ext uri="{FF2B5EF4-FFF2-40B4-BE49-F238E27FC236}">
                <a16:creationId xmlns:a16="http://schemas.microsoft.com/office/drawing/2014/main" id="{0504B1F6-DF8F-2408-2F25-6955E146720A}"/>
              </a:ext>
            </a:extLst>
          </p:cNvPr>
          <p:cNvPicPr>
            <a:picLocks noGrp="1" noChangeAspect="1"/>
          </p:cNvPicPr>
          <p:nvPr>
            <p:ph sz="half" idx="1"/>
          </p:nvPr>
        </p:nvPicPr>
        <p:blipFill>
          <a:blip r:embed="rId2"/>
          <a:stretch>
            <a:fillRect/>
          </a:stretch>
        </p:blipFill>
        <p:spPr>
          <a:xfrm>
            <a:off x="1198685" y="1585557"/>
            <a:ext cx="4545800" cy="4058750"/>
          </a:xfrm>
        </p:spPr>
      </p:pic>
      <p:pic>
        <p:nvPicPr>
          <p:cNvPr id="8" name="Content Placeholder 7" descr="A screenshot of a medical program&#10;&#10;Description automatically generated">
            <a:extLst>
              <a:ext uri="{FF2B5EF4-FFF2-40B4-BE49-F238E27FC236}">
                <a16:creationId xmlns:a16="http://schemas.microsoft.com/office/drawing/2014/main" id="{DF9601A9-3F4E-B8E4-9AAB-1D13CB4E9A76}"/>
              </a:ext>
            </a:extLst>
          </p:cNvPr>
          <p:cNvPicPr>
            <a:picLocks noGrp="1" noChangeAspect="1"/>
          </p:cNvPicPr>
          <p:nvPr>
            <p:ph sz="half" idx="2"/>
          </p:nvPr>
        </p:nvPicPr>
        <p:blipFill>
          <a:blip r:embed="rId3"/>
          <a:stretch>
            <a:fillRect/>
          </a:stretch>
        </p:blipFill>
        <p:spPr>
          <a:xfrm>
            <a:off x="6436792" y="1732449"/>
            <a:ext cx="4596865" cy="4058751"/>
          </a:xfrm>
        </p:spPr>
      </p:pic>
      <p:sp>
        <p:nvSpPr>
          <p:cNvPr id="5" name="Footer Placeholder 4">
            <a:extLst>
              <a:ext uri="{FF2B5EF4-FFF2-40B4-BE49-F238E27FC236}">
                <a16:creationId xmlns:a16="http://schemas.microsoft.com/office/drawing/2014/main" id="{A2BFC996-28ED-335D-B2BB-AE462902718B}"/>
              </a:ext>
            </a:extLst>
          </p:cNvPr>
          <p:cNvSpPr>
            <a:spLocks noGrp="1"/>
          </p:cNvSpPr>
          <p:nvPr>
            <p:ph type="ftr" sz="quarter" idx="11"/>
          </p:nvPr>
        </p:nvSpPr>
        <p:spPr/>
        <p:txBody>
          <a:bodyPr/>
          <a:lstStyle/>
          <a:p>
            <a:r>
              <a:rPr lang="en-US" dirty="0">
                <a:effectLst>
                  <a:outerShdw blurRad="50800" dist="38100" dir="2700000" algn="tl" rotWithShape="0">
                    <a:prstClr val="black">
                      <a:alpha val="43000"/>
                    </a:prstClr>
                  </a:outerShdw>
                </a:effectLst>
              </a:rPr>
              <a:t>Homelessness Z5901</a:t>
            </a:r>
            <a:endParaRPr lang="en-US" dirty="0"/>
          </a:p>
        </p:txBody>
      </p:sp>
      <p:sp>
        <p:nvSpPr>
          <p:cNvPr id="6" name="Slide Number Placeholder 5">
            <a:extLst>
              <a:ext uri="{FF2B5EF4-FFF2-40B4-BE49-F238E27FC236}">
                <a16:creationId xmlns:a16="http://schemas.microsoft.com/office/drawing/2014/main" id="{FDC1B41C-4513-5639-25D5-FBBFD3CDE3AC}"/>
              </a:ext>
            </a:extLst>
          </p:cNvPr>
          <p:cNvSpPr>
            <a:spLocks noGrp="1"/>
          </p:cNvSpPr>
          <p:nvPr>
            <p:ph type="sldNum" sz="quarter" idx="12"/>
          </p:nvPr>
        </p:nvSpPr>
        <p:spPr/>
        <p:txBody>
          <a:bodyPr/>
          <a:lstStyle/>
          <a:p>
            <a:fld id="{23AA811B-2EBD-4900-905E-5BE206449611}" type="slidenum">
              <a:rPr lang="en-GB" smtClean="0"/>
              <a:pPr/>
              <a:t>10</a:t>
            </a:fld>
            <a:endParaRPr lang="en-GB"/>
          </a:p>
        </p:txBody>
      </p:sp>
    </p:spTree>
    <p:extLst>
      <p:ext uri="{BB962C8B-B14F-4D97-AF65-F5344CB8AC3E}">
        <p14:creationId xmlns:p14="http://schemas.microsoft.com/office/powerpoint/2010/main" val="444562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B7B2-BCAD-121D-A101-DD7B2A452ECD}"/>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Z-code impact- </a:t>
            </a:r>
            <a:r>
              <a:rPr lang="en-US" dirty="0">
                <a:ln>
                  <a:solidFill>
                    <a:prstClr val="black">
                      <a:lumMod val="75000"/>
                      <a:lumOff val="25000"/>
                      <a:alpha val="10000"/>
                    </a:prstClr>
                  </a:solidFill>
                </a:ln>
                <a:solidFill>
                  <a:srgbClr val="D65413"/>
                </a:solidFill>
                <a:effectLst>
                  <a:outerShdw blurRad="9525" dist="25400" dir="14640000" algn="tl" rotWithShape="0">
                    <a:prstClr val="black">
                      <a:alpha val="30000"/>
                    </a:prstClr>
                  </a:outerShdw>
                </a:effectLst>
              </a:rPr>
              <a:t>Newborn</a:t>
            </a:r>
          </a:p>
        </p:txBody>
      </p:sp>
      <p:pic>
        <p:nvPicPr>
          <p:cNvPr id="8" name="Content Placeholder 7" descr="A screenshot of a medical report&#10;&#10;Description automatically generated">
            <a:extLst>
              <a:ext uri="{FF2B5EF4-FFF2-40B4-BE49-F238E27FC236}">
                <a16:creationId xmlns:a16="http://schemas.microsoft.com/office/drawing/2014/main" id="{F7B18348-2D5F-49B7-9E3B-15392D83C511}"/>
              </a:ext>
            </a:extLst>
          </p:cNvPr>
          <p:cNvPicPr>
            <a:picLocks noGrp="1" noChangeAspect="1"/>
          </p:cNvPicPr>
          <p:nvPr>
            <p:ph sz="half" idx="1"/>
          </p:nvPr>
        </p:nvPicPr>
        <p:blipFill>
          <a:blip r:embed="rId2"/>
          <a:stretch>
            <a:fillRect/>
          </a:stretch>
        </p:blipFill>
        <p:spPr>
          <a:xfrm>
            <a:off x="913795" y="1785850"/>
            <a:ext cx="5060497" cy="3951948"/>
          </a:xfrm>
        </p:spPr>
      </p:pic>
      <p:pic>
        <p:nvPicPr>
          <p:cNvPr id="7" name="Content Placeholder 6" descr="A screenshot of a medical information&#10;&#10;Description automatically generated">
            <a:extLst>
              <a:ext uri="{FF2B5EF4-FFF2-40B4-BE49-F238E27FC236}">
                <a16:creationId xmlns:a16="http://schemas.microsoft.com/office/drawing/2014/main" id="{DA0FF6A7-3BB6-EBE2-7654-AA4269C2C985}"/>
              </a:ext>
            </a:extLst>
          </p:cNvPr>
          <p:cNvPicPr>
            <a:picLocks noGrp="1" noChangeAspect="1"/>
          </p:cNvPicPr>
          <p:nvPr>
            <p:ph sz="half" idx="2"/>
          </p:nvPr>
        </p:nvPicPr>
        <p:blipFill>
          <a:blip r:embed="rId3"/>
          <a:stretch>
            <a:fillRect/>
          </a:stretch>
        </p:blipFill>
        <p:spPr>
          <a:xfrm>
            <a:off x="6223872" y="1732449"/>
            <a:ext cx="5022704" cy="4058751"/>
          </a:xfrm>
        </p:spPr>
      </p:pic>
      <p:sp>
        <p:nvSpPr>
          <p:cNvPr id="5" name="Footer Placeholder 4">
            <a:extLst>
              <a:ext uri="{FF2B5EF4-FFF2-40B4-BE49-F238E27FC236}">
                <a16:creationId xmlns:a16="http://schemas.microsoft.com/office/drawing/2014/main" id="{E0EAFF6E-35A8-3663-5DE2-466270779BFC}"/>
              </a:ext>
            </a:extLst>
          </p:cNvPr>
          <p:cNvSpPr>
            <a:spLocks noGrp="1"/>
          </p:cNvSpPr>
          <p:nvPr>
            <p:ph type="ftr" sz="quarter" idx="11"/>
          </p:nvPr>
        </p:nvSpPr>
        <p:spPr/>
        <p:txBody>
          <a:bodyPr/>
          <a:lstStyle/>
          <a:p>
            <a:r>
              <a:rPr lang="en-US" dirty="0">
                <a:effectLst>
                  <a:outerShdw blurRad="50800" dist="38100" dir="2700000" algn="tl" rotWithShape="0">
                    <a:prstClr val="black">
                      <a:alpha val="43000"/>
                    </a:prstClr>
                  </a:outerShdw>
                </a:effectLst>
              </a:rPr>
              <a:t>Homelessness Z5901</a:t>
            </a:r>
            <a:endParaRPr lang="en-US" dirty="0"/>
          </a:p>
        </p:txBody>
      </p:sp>
      <p:sp>
        <p:nvSpPr>
          <p:cNvPr id="6" name="Slide Number Placeholder 5">
            <a:extLst>
              <a:ext uri="{FF2B5EF4-FFF2-40B4-BE49-F238E27FC236}">
                <a16:creationId xmlns:a16="http://schemas.microsoft.com/office/drawing/2014/main" id="{76A7513C-876A-4FAD-B324-5DB00FF2CC5D}"/>
              </a:ext>
            </a:extLst>
          </p:cNvPr>
          <p:cNvSpPr>
            <a:spLocks noGrp="1"/>
          </p:cNvSpPr>
          <p:nvPr>
            <p:ph type="sldNum" sz="quarter" idx="12"/>
          </p:nvPr>
        </p:nvSpPr>
        <p:spPr/>
        <p:txBody>
          <a:bodyPr/>
          <a:lstStyle/>
          <a:p>
            <a:fld id="{23AA811B-2EBD-4900-905E-5BE206449611}" type="slidenum">
              <a:rPr lang="en-GB" smtClean="0"/>
              <a:pPr/>
              <a:t>11</a:t>
            </a:fld>
            <a:endParaRPr lang="en-GB"/>
          </a:p>
        </p:txBody>
      </p:sp>
    </p:spTree>
    <p:extLst>
      <p:ext uri="{BB962C8B-B14F-4D97-AF65-F5344CB8AC3E}">
        <p14:creationId xmlns:p14="http://schemas.microsoft.com/office/powerpoint/2010/main" val="394784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2F628-A3C7-2E7B-3C1C-67D2AF683D9E}"/>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No Impact vs Impact</a:t>
            </a:r>
            <a:endParaRPr lang="en-US" dirty="0"/>
          </a:p>
        </p:txBody>
      </p:sp>
      <p:sp>
        <p:nvSpPr>
          <p:cNvPr id="3" name="Text Placeholder 2">
            <a:extLst>
              <a:ext uri="{FF2B5EF4-FFF2-40B4-BE49-F238E27FC236}">
                <a16:creationId xmlns:a16="http://schemas.microsoft.com/office/drawing/2014/main" id="{9B41D848-61E0-763E-B6F8-DB09036D8325}"/>
              </a:ext>
            </a:extLst>
          </p:cNvPr>
          <p:cNvSpPr>
            <a:spLocks noGrp="1"/>
          </p:cNvSpPr>
          <p:nvPr>
            <p:ph type="body" idx="1"/>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No Impact</a:t>
            </a:r>
            <a:endParaRPr lang="en-US" dirty="0"/>
          </a:p>
        </p:txBody>
      </p:sp>
      <p:sp>
        <p:nvSpPr>
          <p:cNvPr id="4" name="Content Placeholder 3">
            <a:extLst>
              <a:ext uri="{FF2B5EF4-FFF2-40B4-BE49-F238E27FC236}">
                <a16:creationId xmlns:a16="http://schemas.microsoft.com/office/drawing/2014/main" id="{89BAF8B9-3D05-A02A-AED8-D4FA290A7917}"/>
              </a:ext>
            </a:extLst>
          </p:cNvPr>
          <p:cNvSpPr>
            <a:spLocks noGrp="1"/>
          </p:cNvSpPr>
          <p:nvPr>
            <p:ph sz="half" idx="2"/>
          </p:nvPr>
        </p:nvSpPr>
        <p:spPr/>
        <p:txBody>
          <a:bodyPr>
            <a:normAutofit fontScale="92500" lnSpcReduction="10000"/>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Z051-Obs/Eval suspected infectious, ruled out.</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Z0542-Obs/Eval for susp. Metabolic condition ruled out.</a:t>
            </a:r>
            <a:endParaRPr lang="en-US" dirty="0">
              <a:ln>
                <a:solidFill>
                  <a:prstClr val="black">
                    <a:lumMod val="75000"/>
                    <a:lumOff val="25000"/>
                    <a:alpha val="10000"/>
                  </a:prstClr>
                </a:solidFill>
              </a:ln>
              <a:solidFill>
                <a:srgbClr val="000000"/>
              </a:solidFill>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Z833-Family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rPr>
              <a:t>hx</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of DM</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Z20822-Exposure to Covid</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Z20818-Exposure to other bacterial communicable dz. </a:t>
            </a:r>
          </a:p>
        </p:txBody>
      </p:sp>
      <p:sp>
        <p:nvSpPr>
          <p:cNvPr id="5" name="Text Placeholder 4">
            <a:extLst>
              <a:ext uri="{FF2B5EF4-FFF2-40B4-BE49-F238E27FC236}">
                <a16:creationId xmlns:a16="http://schemas.microsoft.com/office/drawing/2014/main" id="{0A6579C5-BF75-6A28-FE94-24302AF4999D}"/>
              </a:ext>
            </a:extLst>
          </p:cNvPr>
          <p:cNvSpPr>
            <a:spLocks noGrp="1"/>
          </p:cNvSpPr>
          <p:nvPr>
            <p:ph type="body" sz="quarter" idx="3"/>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Impact</a:t>
            </a:r>
            <a:endParaRPr lang="en-US" dirty="0"/>
          </a:p>
        </p:txBody>
      </p:sp>
      <p:sp>
        <p:nvSpPr>
          <p:cNvPr id="6" name="Content Placeholder 5">
            <a:extLst>
              <a:ext uri="{FF2B5EF4-FFF2-40B4-BE49-F238E27FC236}">
                <a16:creationId xmlns:a16="http://schemas.microsoft.com/office/drawing/2014/main" id="{DED4DEBC-6F72-ED3E-3970-60031DAA2CAB}"/>
              </a:ext>
            </a:extLst>
          </p:cNvPr>
          <p:cNvSpPr>
            <a:spLocks noGrp="1"/>
          </p:cNvSpPr>
          <p:nvPr>
            <p:ph sz="quarter" idx="4"/>
          </p:nvPr>
        </p:nvSpPr>
        <p:spPr/>
        <p:txBody>
          <a:bodyPr>
            <a:normAutofit fontScale="92500" lnSpcReduction="10000"/>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Z8279-Family </a:t>
            </a:r>
            <a:r>
              <a:rPr lang="en-US" err="1">
                <a:ln>
                  <a:solidFill>
                    <a:prstClr val="black">
                      <a:lumMod val="75000"/>
                      <a:lumOff val="25000"/>
                      <a:alpha val="10000"/>
                    </a:prstClr>
                  </a:solidFill>
                </a:ln>
                <a:effectLst>
                  <a:outerShdw blurRad="9525" dist="25400" dir="14640000" algn="tl" rotWithShape="0">
                    <a:prstClr val="black">
                      <a:alpha val="30000"/>
                    </a:prstClr>
                  </a:outerShdw>
                </a:effectLst>
              </a:rPr>
              <a:t>hx</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congenital malform., deform., chromosomal </a:t>
            </a:r>
            <a:r>
              <a:rPr lang="en-US" err="1">
                <a:ln>
                  <a:solidFill>
                    <a:prstClr val="black">
                      <a:lumMod val="75000"/>
                      <a:lumOff val="25000"/>
                      <a:alpha val="10000"/>
                    </a:prstClr>
                  </a:solidFill>
                </a:ln>
                <a:effectLst>
                  <a:outerShdw blurRad="9525" dist="25400" dir="14640000" algn="tl" rotWithShape="0">
                    <a:prstClr val="black">
                      <a:alpha val="30000"/>
                    </a:prstClr>
                  </a:outerShdw>
                </a:effectLst>
              </a:rPr>
              <a:t>abn</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a:t>
            </a:r>
            <a:r>
              <a:rPr lang="en-US" dirty="0">
                <a:ln>
                  <a:solidFill>
                    <a:prstClr val="black">
                      <a:lumMod val="75000"/>
                      <a:lumOff val="25000"/>
                      <a:alpha val="10000"/>
                    </a:prstClr>
                  </a:solidFill>
                </a:ln>
                <a:solidFill>
                  <a:srgbClr val="8E6CAB"/>
                </a:solidFill>
                <a:effectLst>
                  <a:outerShdw blurRad="9525" dist="25400" dir="14640000" algn="tl" rotWithShape="0">
                    <a:prstClr val="black">
                      <a:alpha val="30000"/>
                    </a:prstClr>
                  </a:outerShdw>
                </a:effectLst>
              </a:rPr>
              <a:t>NB</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Z832-Family </a:t>
            </a:r>
            <a:r>
              <a:rPr lang="en-US" err="1">
                <a:ln>
                  <a:solidFill>
                    <a:prstClr val="black">
                      <a:lumMod val="75000"/>
                      <a:lumOff val="25000"/>
                      <a:alpha val="10000"/>
                    </a:prstClr>
                  </a:solidFill>
                </a:ln>
                <a:effectLst>
                  <a:outerShdw blurRad="9525" dist="25400" dir="14640000" algn="tl" rotWithShape="0">
                    <a:prstClr val="black">
                      <a:alpha val="30000"/>
                    </a:prstClr>
                  </a:outerShdw>
                </a:effectLst>
              </a:rPr>
              <a:t>hx</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of </a:t>
            </a:r>
            <a:r>
              <a:rPr lang="en-US" err="1">
                <a:ln>
                  <a:solidFill>
                    <a:prstClr val="black">
                      <a:lumMod val="75000"/>
                      <a:lumOff val="25000"/>
                      <a:alpha val="10000"/>
                    </a:prstClr>
                  </a:solidFill>
                </a:ln>
                <a:effectLst>
                  <a:outerShdw blurRad="9525" dist="25400" dir="14640000" algn="tl" rotWithShape="0">
                    <a:prstClr val="black">
                      <a:alpha val="30000"/>
                    </a:prstClr>
                  </a:outerShdw>
                </a:effectLst>
              </a:rPr>
              <a:t>dz</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of blood and blood forming organs, disorders involving immune mechanism. </a:t>
            </a:r>
            <a:r>
              <a:rPr lang="en-US" dirty="0">
                <a:ln>
                  <a:solidFill>
                    <a:prstClr val="black">
                      <a:lumMod val="75000"/>
                      <a:lumOff val="25000"/>
                      <a:alpha val="10000"/>
                    </a:prstClr>
                  </a:solidFill>
                </a:ln>
                <a:solidFill>
                  <a:srgbClr val="8E6CAB"/>
                </a:solidFill>
                <a:effectLst>
                  <a:outerShdw blurRad="9525" dist="25400" dir="14640000" algn="tl" rotWithShape="0">
                    <a:prstClr val="black">
                      <a:alpha val="30000"/>
                    </a:prstClr>
                  </a:outerShdw>
                </a:effectLst>
              </a:rPr>
              <a:t>NB</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Z8481-Family </a:t>
            </a:r>
            <a:r>
              <a:rPr lang="en-US" err="1">
                <a:ln>
                  <a:solidFill>
                    <a:prstClr val="black">
                      <a:lumMod val="75000"/>
                      <a:lumOff val="25000"/>
                      <a:alpha val="10000"/>
                    </a:prstClr>
                  </a:solidFill>
                </a:ln>
                <a:effectLst>
                  <a:outerShdw blurRad="9525" dist="25400" dir="14640000" algn="tl" rotWithShape="0">
                    <a:prstClr val="black">
                      <a:alpha val="30000"/>
                    </a:prstClr>
                  </a:outerShdw>
                </a:effectLst>
              </a:rPr>
              <a:t>hx</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of carrier of genetic </a:t>
            </a:r>
            <a:r>
              <a:rPr lang="en-US" err="1">
                <a:ln>
                  <a:solidFill>
                    <a:prstClr val="black">
                      <a:lumMod val="75000"/>
                      <a:lumOff val="25000"/>
                      <a:alpha val="10000"/>
                    </a:prstClr>
                  </a:solidFill>
                </a:ln>
                <a:effectLst>
                  <a:outerShdw blurRad="9525" dist="25400" dir="14640000" algn="tl" rotWithShape="0">
                    <a:prstClr val="black">
                      <a:alpha val="30000"/>
                    </a:prstClr>
                  </a:outerShdw>
                </a:effectLst>
              </a:rPr>
              <a:t>dz</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a:t>
            </a:r>
            <a:r>
              <a:rPr lang="en-US">
                <a:ln>
                  <a:solidFill>
                    <a:prstClr val="black">
                      <a:lumMod val="75000"/>
                      <a:lumOff val="25000"/>
                      <a:alpha val="10000"/>
                    </a:prstClr>
                  </a:solidFill>
                </a:ln>
                <a:solidFill>
                  <a:srgbClr val="8E6CAB"/>
                </a:solidFill>
                <a:effectLst>
                  <a:outerShdw blurRad="9525" dist="25400" dir="14640000" algn="tl" rotWithShape="0">
                    <a:prstClr val="black">
                      <a:alpha val="30000"/>
                    </a:prstClr>
                  </a:outerShdw>
                </a:effectLst>
              </a:rPr>
              <a:t>NB</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Z8482-FAmily </a:t>
            </a:r>
            <a:r>
              <a:rPr lang="en-US" err="1">
                <a:ln>
                  <a:solidFill>
                    <a:prstClr val="black">
                      <a:lumMod val="75000"/>
                      <a:lumOff val="25000"/>
                      <a:alpha val="10000"/>
                    </a:prstClr>
                  </a:solidFill>
                </a:ln>
                <a:effectLst>
                  <a:outerShdw blurRad="9525" dist="25400" dir="14640000" algn="tl" rotWithShape="0">
                    <a:prstClr val="black">
                      <a:alpha val="30000"/>
                    </a:prstClr>
                  </a:outerShdw>
                </a:effectLst>
              </a:rPr>
              <a:t>hx</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of sudden infant death syndrome. </a:t>
            </a:r>
            <a:r>
              <a:rPr lang="en-US" dirty="0">
                <a:ln>
                  <a:solidFill>
                    <a:prstClr val="black">
                      <a:lumMod val="75000"/>
                      <a:lumOff val="25000"/>
                      <a:alpha val="10000"/>
                    </a:prstClr>
                  </a:solidFill>
                </a:ln>
                <a:solidFill>
                  <a:srgbClr val="8E6CAB"/>
                </a:solidFill>
                <a:effectLst>
                  <a:outerShdw blurRad="9525" dist="25400" dir="14640000" algn="tl" rotWithShape="0">
                    <a:prstClr val="black">
                      <a:alpha val="30000"/>
                    </a:prstClr>
                  </a:outerShdw>
                </a:effectLst>
              </a:rPr>
              <a:t>NB</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Z5900-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rPr>
              <a:t>Homlessness</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rPr>
              <a:t>unsp</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a:t>
            </a:r>
            <a:r>
              <a:rPr lang="en-US" dirty="0">
                <a:ln>
                  <a:solidFill>
                    <a:prstClr val="black">
                      <a:lumMod val="75000"/>
                      <a:lumOff val="25000"/>
                      <a:alpha val="10000"/>
                    </a:prstClr>
                  </a:solidFill>
                </a:ln>
                <a:solidFill>
                  <a:srgbClr val="8E6CAB"/>
                </a:solidFill>
                <a:effectLst>
                  <a:outerShdw blurRad="9525" dist="25400" dir="14640000" algn="tl" rotWithShape="0">
                    <a:prstClr val="black">
                      <a:alpha val="30000"/>
                    </a:prstClr>
                  </a:outerShdw>
                </a:effectLst>
              </a:rPr>
              <a:t> NB/PEDS</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Z6372- Alcoholism and drug addiction in family.  </a:t>
            </a:r>
            <a:r>
              <a:rPr lang="en-US" dirty="0">
                <a:ln>
                  <a:solidFill>
                    <a:prstClr val="black">
                      <a:lumMod val="75000"/>
                      <a:lumOff val="25000"/>
                      <a:alpha val="10000"/>
                    </a:prstClr>
                  </a:solidFill>
                </a:ln>
                <a:solidFill>
                  <a:srgbClr val="8E6CAB"/>
                </a:solidFill>
                <a:effectLst>
                  <a:outerShdw blurRad="9525" dist="25400" dir="14640000" algn="tl" rotWithShape="0">
                    <a:prstClr val="black">
                      <a:alpha val="30000"/>
                    </a:prstClr>
                  </a:outerShdw>
                </a:effectLst>
              </a:rPr>
              <a:t>NB</a:t>
            </a:r>
          </a:p>
        </p:txBody>
      </p:sp>
      <p:sp>
        <p:nvSpPr>
          <p:cNvPr id="7" name="Footer Placeholder 6">
            <a:extLst>
              <a:ext uri="{FF2B5EF4-FFF2-40B4-BE49-F238E27FC236}">
                <a16:creationId xmlns:a16="http://schemas.microsoft.com/office/drawing/2014/main" id="{38562CED-7CE5-8E97-7467-824490CCA010}"/>
              </a:ext>
            </a:extLst>
          </p:cNvPr>
          <p:cNvSpPr>
            <a:spLocks noGrp="1"/>
          </p:cNvSpPr>
          <p:nvPr>
            <p:ph type="ftr" sz="quarter" idx="11"/>
          </p:nvPr>
        </p:nvSpPr>
        <p:spPr/>
        <p:txBody>
          <a:bodyPr/>
          <a:lstStyle/>
          <a:p>
            <a:r>
              <a:rPr lang="en-US" dirty="0">
                <a:effectLst>
                  <a:outerShdw blurRad="50800" dist="38100" dir="2700000" algn="tl" rotWithShape="0">
                    <a:prstClr val="black">
                      <a:alpha val="43000"/>
                    </a:prstClr>
                  </a:outerShdw>
                </a:effectLst>
              </a:rPr>
              <a:t>Just a few examples. </a:t>
            </a:r>
            <a:endParaRPr lang="en-US" dirty="0"/>
          </a:p>
        </p:txBody>
      </p:sp>
      <p:sp>
        <p:nvSpPr>
          <p:cNvPr id="8" name="Slide Number Placeholder 7">
            <a:extLst>
              <a:ext uri="{FF2B5EF4-FFF2-40B4-BE49-F238E27FC236}">
                <a16:creationId xmlns:a16="http://schemas.microsoft.com/office/drawing/2014/main" id="{278ED325-4121-FBEF-B0EA-6AA92CA1555F}"/>
              </a:ext>
            </a:extLst>
          </p:cNvPr>
          <p:cNvSpPr>
            <a:spLocks noGrp="1"/>
          </p:cNvSpPr>
          <p:nvPr>
            <p:ph type="sldNum" sz="quarter" idx="12"/>
          </p:nvPr>
        </p:nvSpPr>
        <p:spPr/>
        <p:txBody>
          <a:bodyPr/>
          <a:lstStyle/>
          <a:p>
            <a:fld id="{23AA811B-2EBD-4900-905E-5BE206449611}" type="slidenum">
              <a:rPr lang="en-GB" smtClean="0"/>
              <a:pPr/>
              <a:t>12</a:t>
            </a:fld>
            <a:endParaRPr lang="en-GB"/>
          </a:p>
        </p:txBody>
      </p:sp>
    </p:spTree>
    <p:extLst>
      <p:ext uri="{BB962C8B-B14F-4D97-AF65-F5344CB8AC3E}">
        <p14:creationId xmlns:p14="http://schemas.microsoft.com/office/powerpoint/2010/main" val="375777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8A1BB2-8FA0-C172-CDCD-843AFDEEB84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820564A6-9709-5D0D-D1EA-E37619866877}"/>
              </a:ext>
            </a:extLst>
          </p:cNvPr>
          <p:cNvSpPr>
            <a:spLocks noGrp="1"/>
          </p:cNvSpPr>
          <p:nvPr>
            <p:ph type="sldNum" sz="quarter" idx="12"/>
          </p:nvPr>
        </p:nvSpPr>
        <p:spPr/>
        <p:txBody>
          <a:bodyPr/>
          <a:lstStyle/>
          <a:p>
            <a:fld id="{23AA811B-2EBD-4900-905E-5BE206449611}" type="slidenum">
              <a:rPr lang="en-GB" smtClean="0"/>
              <a:pPr/>
              <a:t>2</a:t>
            </a:fld>
            <a:endParaRPr lang="en-GB"/>
          </a:p>
        </p:txBody>
      </p:sp>
      <p:pic>
        <p:nvPicPr>
          <p:cNvPr id="4" name="Picture 3" descr="A black and yellow card with white text and blue text&#10;&#10;Description automatically generated">
            <a:extLst>
              <a:ext uri="{FF2B5EF4-FFF2-40B4-BE49-F238E27FC236}">
                <a16:creationId xmlns:a16="http://schemas.microsoft.com/office/drawing/2014/main" id="{E8CE1160-BFB7-C27A-F9D4-29E7393EC0E0}"/>
              </a:ext>
            </a:extLst>
          </p:cNvPr>
          <p:cNvPicPr>
            <a:picLocks noChangeAspect="1"/>
          </p:cNvPicPr>
          <p:nvPr/>
        </p:nvPicPr>
        <p:blipFill>
          <a:blip r:embed="rId2"/>
          <a:stretch>
            <a:fillRect/>
          </a:stretch>
        </p:blipFill>
        <p:spPr>
          <a:xfrm>
            <a:off x="0" y="-108395"/>
            <a:ext cx="12192000" cy="6505586"/>
          </a:xfrm>
          <a:prstGeom prst="rect">
            <a:avLst/>
          </a:prstGeom>
        </p:spPr>
      </p:pic>
    </p:spTree>
    <p:extLst>
      <p:ext uri="{BB962C8B-B14F-4D97-AF65-F5344CB8AC3E}">
        <p14:creationId xmlns:p14="http://schemas.microsoft.com/office/powerpoint/2010/main" val="359949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03444-E88D-89B8-0F59-696CBE800CAF}"/>
              </a:ext>
            </a:extLst>
          </p:cNvPr>
          <p:cNvSpPr>
            <a:spLocks noGrp="1"/>
          </p:cNvSpPr>
          <p:nvPr>
            <p:ph type="title"/>
          </p:nvPr>
        </p:nvSpPr>
        <p:spPr>
          <a:xfrm>
            <a:off x="1379794" y="3431434"/>
            <a:ext cx="3722933" cy="757130"/>
          </a:xfrm>
          <a:ln w="25400" cap="sq">
            <a:solidFill>
              <a:srgbClr val="FFFFFF"/>
            </a:solidFill>
            <a:miter lim="800000"/>
          </a:ln>
        </p:spPr>
        <p:txBody>
          <a:bodyPr vert="horz" wrap="square" lIns="91440" tIns="45720" rIns="91440" bIns="45720" rtlCol="0" anchor="ctr">
            <a:noAutofit/>
          </a:bodyPr>
          <a:lstStyle/>
          <a:p>
            <a:pPr algn="ctr"/>
            <a:r>
              <a:rPr lang="en-US" sz="2000" kern="1200" dirty="0">
                <a:solidFill>
                  <a:srgbClr val="FFFFFF"/>
                </a:solidFill>
                <a:latin typeface="+mj-lt"/>
                <a:ea typeface="+mj-ea"/>
                <a:cs typeface="+mj-cs"/>
              </a:rPr>
              <a:t>Introducing our </a:t>
            </a:r>
            <a:r>
              <a:rPr lang="en-US" sz="2000" b="1" kern="1200" dirty="0">
                <a:solidFill>
                  <a:srgbClr val="C00000"/>
                </a:solidFill>
                <a:latin typeface="+mj-lt"/>
                <a:ea typeface="+mj-ea"/>
                <a:cs typeface="+mj-cs"/>
              </a:rPr>
              <a:t>HOT</a:t>
            </a:r>
            <a:r>
              <a:rPr lang="en-US" sz="2000" kern="1200" dirty="0">
                <a:solidFill>
                  <a:srgbClr val="FFFFFF"/>
                </a:solidFill>
                <a:latin typeface="+mj-lt"/>
                <a:ea typeface="+mj-ea"/>
                <a:cs typeface="+mj-cs"/>
              </a:rPr>
              <a:t> topics: </a:t>
            </a:r>
            <a:endParaRPr lang="en-US" sz="2000" kern="1200"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latin typeface="+mj-lt"/>
              <a:cs typeface="+mj-cs"/>
            </a:endParaRPr>
          </a:p>
        </p:txBody>
      </p:sp>
      <p:sp>
        <p:nvSpPr>
          <p:cNvPr id="3" name="Content Placeholder 2">
            <a:extLst>
              <a:ext uri="{FF2B5EF4-FFF2-40B4-BE49-F238E27FC236}">
                <a16:creationId xmlns:a16="http://schemas.microsoft.com/office/drawing/2014/main" id="{8EB88B12-61D1-288B-3D10-00CCD1521332}"/>
              </a:ext>
            </a:extLst>
          </p:cNvPr>
          <p:cNvSpPr>
            <a:spLocks noGrp="1"/>
          </p:cNvSpPr>
          <p:nvPr>
            <p:ph idx="1"/>
          </p:nvPr>
        </p:nvSpPr>
        <p:spPr>
          <a:xfrm>
            <a:off x="6467629" y="3050020"/>
            <a:ext cx="5053066" cy="2546604"/>
          </a:xfrm>
        </p:spPr>
        <p:txBody>
          <a:bodyPr vert="horz" lIns="91440" tIns="45720" rIns="91440" bIns="45720" rtlCol="0" anchor="t">
            <a:normAutofit/>
          </a:bodyPr>
          <a:lstStyle/>
          <a:p>
            <a:pPr marL="285750" indent="-305435">
              <a:spcBef>
                <a:spcPts val="0"/>
              </a:spcBef>
            </a:pPr>
            <a:r>
              <a:rPr lang="en-US" sz="2800" dirty="0">
                <a:solidFill>
                  <a:srgbClr val="D65413"/>
                </a:solidFill>
              </a:rPr>
              <a:t>Z- Codes: capture the impact.</a:t>
            </a:r>
            <a:endParaRPr lang="en-US" sz="2800">
              <a:ln>
                <a:solidFill>
                  <a:prstClr val="black">
                    <a:lumMod val="75000"/>
                    <a:lumOff val="25000"/>
                    <a:alpha val="10000"/>
                  </a:prstClr>
                </a:solidFill>
              </a:ln>
              <a:solidFill>
                <a:srgbClr val="D65413"/>
              </a:solidFill>
              <a:effectLst>
                <a:outerShdw blurRad="9525" dist="25400" dir="14640000" algn="tl" rotWithShape="0">
                  <a:prstClr val="black">
                    <a:alpha val="30000"/>
                  </a:prstClr>
                </a:outerShdw>
              </a:effectLst>
              <a:cs typeface="Calibri"/>
            </a:endParaRPr>
          </a:p>
          <a:p>
            <a:pPr marL="285750" indent="-305435">
              <a:spcBef>
                <a:spcPts val="0"/>
              </a:spcBef>
            </a:pPr>
            <a:endParaRPr lang="en-US" sz="2000">
              <a:ln>
                <a:solidFill>
                  <a:prstClr val="black">
                    <a:lumMod val="75000"/>
                    <a:lumOff val="25000"/>
                    <a:alpha val="10000"/>
                  </a:prstClr>
                </a:solidFill>
              </a:ln>
              <a:effectLst>
                <a:outerShdw blurRad="9525" dist="25400" dir="14640000" algn="tl" rotWithShape="0">
                  <a:prstClr val="black">
                    <a:alpha val="30000"/>
                  </a:prstClr>
                </a:outerShdw>
              </a:effectLst>
            </a:endParaRPr>
          </a:p>
          <a:p>
            <a:pPr marL="285750" indent="-305435">
              <a:spcBef>
                <a:spcPts val="0"/>
              </a:spcBef>
            </a:pPr>
            <a:r>
              <a:rPr lang="en-US" sz="2800" dirty="0">
                <a:solidFill>
                  <a:srgbClr val="D65413"/>
                </a:solidFill>
              </a:rPr>
              <a:t>RDS &amp; Respiratory Failure- together at last! </a:t>
            </a:r>
            <a:endParaRPr lang="en-US" sz="2800">
              <a:ln>
                <a:solidFill>
                  <a:prstClr val="black">
                    <a:lumMod val="75000"/>
                    <a:lumOff val="25000"/>
                    <a:alpha val="10000"/>
                  </a:prstClr>
                </a:solidFill>
              </a:ln>
              <a:solidFill>
                <a:srgbClr val="D65413"/>
              </a:solidFill>
              <a:effectLst>
                <a:outerShdw blurRad="9525" dist="25400" dir="14640000" algn="tl" rotWithShape="0">
                  <a:prstClr val="black">
                    <a:alpha val="30000"/>
                  </a:prstClr>
                </a:outerShdw>
              </a:effectLst>
              <a:cs typeface="Calibri"/>
            </a:endParaRPr>
          </a:p>
          <a:p>
            <a:pPr indent="-305435"/>
            <a:endParaRPr lang="en-US" sz="20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TextBox 3">
            <a:extLst>
              <a:ext uri="{FF2B5EF4-FFF2-40B4-BE49-F238E27FC236}">
                <a16:creationId xmlns:a16="http://schemas.microsoft.com/office/drawing/2014/main" id="{1BA65FA4-E97D-8A20-C8D5-479C3B97D127}"/>
              </a:ext>
            </a:extLst>
          </p:cNvPr>
          <p:cNvSpPr txBox="1"/>
          <p:nvPr/>
        </p:nvSpPr>
        <p:spPr>
          <a:xfrm>
            <a:off x="6616108" y="439700"/>
            <a:ext cx="5057398" cy="254660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90000"/>
              </a:lnSpc>
              <a:spcAft>
                <a:spcPts val="600"/>
              </a:spcAft>
              <a:buFont typeface="Arial" panose="020B0604020202020204" pitchFamily="34" charset="0"/>
              <a:buChar char="•"/>
            </a:pPr>
            <a:r>
              <a:rPr lang="en-US" sz="2000" i="1" dirty="0"/>
              <a:t>Disclaimer:  This is a forum for discussion and not meant to replace or challenge any official Guideline or Coding Clinic advice. Please be mindful that our clinical backgrounds, experience, and CDI programs are different and strive to share your knowledge as well as benefit from others’ as well.</a:t>
            </a:r>
            <a:r>
              <a:rPr lang="en-US" sz="2000" dirty="0"/>
              <a:t>​</a:t>
            </a:r>
          </a:p>
        </p:txBody>
      </p:sp>
    </p:spTree>
    <p:extLst>
      <p:ext uri="{BB962C8B-B14F-4D97-AF65-F5344CB8AC3E}">
        <p14:creationId xmlns:p14="http://schemas.microsoft.com/office/powerpoint/2010/main" val="43736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710B-E786-116E-1462-207F72D65DCD}"/>
              </a:ext>
            </a:extLst>
          </p:cNvPr>
          <p:cNvSpPr>
            <a:spLocks noGrp="1"/>
          </p:cNvSpPr>
          <p:nvPr>
            <p:ph type="title"/>
          </p:nvPr>
        </p:nvSpPr>
        <p:spPr>
          <a:xfrm>
            <a:off x="3495174" y="387473"/>
            <a:ext cx="5558489" cy="1325563"/>
          </a:xfrm>
        </p:spPr>
        <p:txBody>
          <a:bodyPr>
            <a:normAutofit/>
          </a:bodyPr>
          <a:lstStyle/>
          <a:p>
            <a:r>
              <a:rPr lang="en-US" dirty="0">
                <a:solidFill>
                  <a:srgbClr val="D65413"/>
                </a:solidFill>
                <a:ea typeface="Calibri Light"/>
                <a:cs typeface="Calibri Light"/>
              </a:rPr>
              <a:t>Presentation objectives</a:t>
            </a:r>
            <a:endParaRPr lang="en-US">
              <a:ln>
                <a:solidFill>
                  <a:prstClr val="black">
                    <a:lumMod val="75000"/>
                    <a:lumOff val="25000"/>
                    <a:alpha val="10000"/>
                  </a:prstClr>
                </a:solidFill>
              </a:ln>
              <a:solidFill>
                <a:srgbClr val="D65413"/>
              </a:solidFill>
              <a:effectLst>
                <a:outerShdw blurRad="9525" dist="25400" dir="14640000" algn="tl" rotWithShape="0">
                  <a:prstClr val="black">
                    <a:alpha val="30000"/>
                  </a:prstClr>
                </a:outerShdw>
              </a:effectLst>
            </a:endParaRPr>
          </a:p>
        </p:txBody>
      </p:sp>
      <p:sp>
        <p:nvSpPr>
          <p:cNvPr id="3" name="Content Placeholder 2">
            <a:extLst>
              <a:ext uri="{FF2B5EF4-FFF2-40B4-BE49-F238E27FC236}">
                <a16:creationId xmlns:a16="http://schemas.microsoft.com/office/drawing/2014/main" id="{8FE6F072-0D8E-975A-FEA9-BC90D00B6B0D}"/>
              </a:ext>
            </a:extLst>
          </p:cNvPr>
          <p:cNvSpPr>
            <a:spLocks noGrp="1"/>
          </p:cNvSpPr>
          <p:nvPr>
            <p:ph idx="1"/>
          </p:nvPr>
        </p:nvSpPr>
        <p:spPr>
          <a:xfrm>
            <a:off x="838200" y="1559384"/>
            <a:ext cx="5558489" cy="4351338"/>
          </a:xfrm>
        </p:spPr>
        <p:txBody>
          <a:bodyPr vert="horz" lIns="91440" tIns="45720" rIns="91440" bIns="45720" rtlCol="0">
            <a:normAutofit lnSpcReduction="10000"/>
          </a:bodyPr>
          <a:lstStyle/>
          <a:p>
            <a:pPr marL="0" indent="0">
              <a:buNone/>
            </a:pPr>
            <a:endParaRPr lang="en-US" sz="2400">
              <a:cs typeface="Calibri" panose="020F0502020204030204"/>
            </a:endParaRPr>
          </a:p>
          <a:p>
            <a:pPr marL="514350" indent="-514350">
              <a:buAutoNum type="arabicPeriod"/>
            </a:pPr>
            <a:r>
              <a:rPr lang="en-US" sz="2400" dirty="0">
                <a:ea typeface="Calibri"/>
                <a:cs typeface="Calibri"/>
              </a:rPr>
              <a:t>Participants will be able to discuss coding guidelines specific to Z codes.</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Calibri"/>
              <a:cs typeface="Calibri"/>
            </a:endParaRPr>
          </a:p>
          <a:p>
            <a:pPr marL="514350" indent="-514350">
              <a:buAutoNum type="arabicPeriod"/>
            </a:pPr>
            <a:r>
              <a:rPr lang="en-US" sz="2400" dirty="0">
                <a:ea typeface="Calibri"/>
                <a:cs typeface="Calibri"/>
              </a:rPr>
              <a:t> Participants will be able to recognize how a Z code can affect the DRG assignment.</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Calibri"/>
              <a:cs typeface="Calibri"/>
            </a:endParaRPr>
          </a:p>
          <a:p>
            <a:pPr marL="514350" indent="-514350">
              <a:buAutoNum type="arabicPeriod"/>
            </a:pPr>
            <a:r>
              <a:rPr lang="en-US" sz="2400" dirty="0">
                <a:ea typeface="Calibri"/>
                <a:cs typeface="Calibri"/>
              </a:rPr>
              <a:t>Participants will be able to discuss </a:t>
            </a:r>
            <a:r>
              <a:rPr lang="en-US" sz="2400" dirty="0">
                <a:solidFill>
                  <a:schemeClr val="tx1"/>
                </a:solidFill>
                <a:ea typeface="Calibri"/>
                <a:cs typeface="Calibri"/>
              </a:rPr>
              <a:t>coding guidelines</a:t>
            </a:r>
            <a:r>
              <a:rPr lang="en-US" sz="2400" dirty="0">
                <a:solidFill>
                  <a:srgbClr val="FF0000"/>
                </a:solidFill>
                <a:ea typeface="Calibri"/>
                <a:cs typeface="Calibri"/>
              </a:rPr>
              <a:t> </a:t>
            </a:r>
            <a:r>
              <a:rPr lang="en-US" sz="2400" dirty="0">
                <a:solidFill>
                  <a:schemeClr val="tx1"/>
                </a:solidFill>
                <a:ea typeface="Calibri"/>
                <a:cs typeface="Calibri"/>
              </a:rPr>
              <a:t>(excludes note changes)</a:t>
            </a:r>
            <a:r>
              <a:rPr lang="en-US" sz="2400" dirty="0">
                <a:ea typeface="Calibri"/>
                <a:cs typeface="Calibri"/>
              </a:rPr>
              <a:t> regarding capturing RDS and Respiratory failure together. </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Calibri"/>
              <a:cs typeface="Calibri"/>
            </a:endParaRPr>
          </a:p>
        </p:txBody>
      </p:sp>
    </p:spTree>
    <p:extLst>
      <p:ext uri="{BB962C8B-B14F-4D97-AF65-F5344CB8AC3E}">
        <p14:creationId xmlns:p14="http://schemas.microsoft.com/office/powerpoint/2010/main" val="227748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FEEF-67F8-5181-776C-D2FF26E68A4F}"/>
              </a:ext>
            </a:extLst>
          </p:cNvPr>
          <p:cNvSpPr>
            <a:spLocks noGrp="1"/>
          </p:cNvSpPr>
          <p:nvPr>
            <p:ph type="ctrTitle"/>
          </p:nvPr>
        </p:nvSpPr>
        <p:spPr/>
        <p:txBody>
          <a:bodyPr/>
          <a:lstStyle/>
          <a:p>
            <a:r>
              <a:rPr lang="en-US" dirty="0">
                <a:ln>
                  <a:solidFill>
                    <a:prstClr val="black">
                      <a:lumMod val="75000"/>
                      <a:lumOff val="25000"/>
                      <a:alpha val="10000"/>
                    </a:prstClr>
                  </a:solidFill>
                </a:ln>
                <a:solidFill>
                  <a:srgbClr val="D65413"/>
                </a:solidFill>
                <a:effectLst>
                  <a:outerShdw blurRad="9525" dist="25400" dir="14640000" algn="tl" rotWithShape="0">
                    <a:prstClr val="black">
                      <a:alpha val="30000"/>
                    </a:prstClr>
                  </a:outerShdw>
                </a:effectLst>
              </a:rPr>
              <a:t>Z- Codes</a:t>
            </a:r>
          </a:p>
        </p:txBody>
      </p:sp>
      <p:sp>
        <p:nvSpPr>
          <p:cNvPr id="3" name="Subtitle 2">
            <a:extLst>
              <a:ext uri="{FF2B5EF4-FFF2-40B4-BE49-F238E27FC236}">
                <a16:creationId xmlns:a16="http://schemas.microsoft.com/office/drawing/2014/main" id="{496EED95-3146-74E2-4BA1-06AA6CB5F923}"/>
              </a:ext>
            </a:extLst>
          </p:cNvPr>
          <p:cNvSpPr>
            <a:spLocks noGrp="1"/>
          </p:cNvSpPr>
          <p:nvPr>
            <p:ph type="subTitle" idx="1"/>
          </p:nvPr>
        </p:nvSpPr>
        <p:spPr/>
        <p:txBody>
          <a:bodyPr/>
          <a:lstStyle/>
          <a:p>
            <a:r>
              <a:rPr lang="en-US" sz="36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 Operation Z- Code (Z00-Z99)</a:t>
            </a:r>
            <a:endParaRPr lang="en-US" sz="3600" dirty="0">
              <a:ln>
                <a:solidFill>
                  <a:prstClr val="black">
                    <a:lumMod val="75000"/>
                    <a:lumOff val="25000"/>
                    <a:alpha val="10000"/>
                  </a:prstClr>
                </a:solidFill>
              </a:ln>
              <a:solidFill>
                <a:srgbClr val="000000"/>
              </a:solidFill>
              <a:effectLst>
                <a:outerShdw blurRad="9525" dist="25400" dir="14640000" algn="tl" rotWithShape="0">
                  <a:prstClr val="black">
                    <a:alpha val="30000"/>
                  </a:prstClr>
                </a:outerShdw>
              </a:effectLst>
            </a:endParaRPr>
          </a:p>
          <a:p>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Footer Placeholder 3">
            <a:extLst>
              <a:ext uri="{FF2B5EF4-FFF2-40B4-BE49-F238E27FC236}">
                <a16:creationId xmlns:a16="http://schemas.microsoft.com/office/drawing/2014/main" id="{EF3FD48B-21EB-068C-D051-9F2271AF393B}"/>
              </a:ext>
            </a:extLst>
          </p:cNvPr>
          <p:cNvSpPr>
            <a:spLocks noGrp="1"/>
          </p:cNvSpPr>
          <p:nvPr>
            <p:ph type="ftr" sz="quarter" idx="11"/>
          </p:nvPr>
        </p:nvSpPr>
        <p:spPr/>
        <p:txBody>
          <a:bodyPr/>
          <a:lstStyle/>
          <a:p>
            <a:r>
              <a:rPr lang="en-US" dirty="0">
                <a:effectLst>
                  <a:outerShdw blurRad="50800" dist="38100" dir="2700000" algn="tl" rotWithShape="0">
                    <a:prstClr val="black">
                      <a:alpha val="43000"/>
                    </a:prstClr>
                  </a:outerShdw>
                </a:effectLst>
              </a:rPr>
              <a:t>Information, examples when to capture, impact vs non- impact.</a:t>
            </a:r>
            <a:endParaRPr lang="en-US" dirty="0"/>
          </a:p>
        </p:txBody>
      </p:sp>
      <p:sp>
        <p:nvSpPr>
          <p:cNvPr id="5" name="Slide Number Placeholder 4">
            <a:extLst>
              <a:ext uri="{FF2B5EF4-FFF2-40B4-BE49-F238E27FC236}">
                <a16:creationId xmlns:a16="http://schemas.microsoft.com/office/drawing/2014/main" id="{4FC3E1B1-BEEF-C7C9-3EAE-43AEB99D6ED9}"/>
              </a:ext>
            </a:extLst>
          </p:cNvPr>
          <p:cNvSpPr>
            <a:spLocks noGrp="1"/>
          </p:cNvSpPr>
          <p:nvPr>
            <p:ph type="sldNum" sz="quarter" idx="12"/>
          </p:nvPr>
        </p:nvSpPr>
        <p:spPr/>
        <p:txBody>
          <a:bodyPr/>
          <a:lstStyle/>
          <a:p>
            <a:fld id="{23AA811B-2EBD-4900-905E-5BE206449611}" type="slidenum">
              <a:rPr lang="en-GB" smtClean="0"/>
              <a:pPr/>
              <a:t>5</a:t>
            </a:fld>
            <a:endParaRPr lang="en-GB"/>
          </a:p>
        </p:txBody>
      </p:sp>
    </p:spTree>
    <p:extLst>
      <p:ext uri="{BB962C8B-B14F-4D97-AF65-F5344CB8AC3E}">
        <p14:creationId xmlns:p14="http://schemas.microsoft.com/office/powerpoint/2010/main" val="55969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0BE7-C3F2-9205-9AD9-571F706619E7}"/>
              </a:ext>
            </a:extLst>
          </p:cNvPr>
          <p:cNvSpPr>
            <a:spLocks noGrp="1"/>
          </p:cNvSpPr>
          <p:nvPr>
            <p:ph type="title"/>
          </p:nvPr>
        </p:nvSpPr>
        <p:spPr/>
        <p:txBody>
          <a:bodyPr/>
          <a:lstStyle/>
          <a:p>
            <a:r>
              <a:rPr lang="en-US" dirty="0">
                <a:ln>
                  <a:solidFill>
                    <a:prstClr val="black">
                      <a:lumMod val="75000"/>
                      <a:lumOff val="25000"/>
                      <a:alpha val="10000"/>
                    </a:prstClr>
                  </a:solidFill>
                </a:ln>
                <a:solidFill>
                  <a:srgbClr val="8E6CAB"/>
                </a:solidFill>
                <a:effectLst>
                  <a:outerShdw blurRad="9525" dist="25400" dir="14640000" algn="tl" rotWithShape="0">
                    <a:prstClr val="black">
                      <a:alpha val="30000"/>
                    </a:prstClr>
                  </a:outerShdw>
                </a:effectLst>
              </a:rPr>
              <a:t>What is being said...</a:t>
            </a:r>
          </a:p>
        </p:txBody>
      </p:sp>
      <p:sp>
        <p:nvSpPr>
          <p:cNvPr id="3" name="Content Placeholder 2">
            <a:extLst>
              <a:ext uri="{FF2B5EF4-FFF2-40B4-BE49-F238E27FC236}">
                <a16:creationId xmlns:a16="http://schemas.microsoft.com/office/drawing/2014/main" id="{712DCA22-0C06-BFA2-AE80-EFD64AF0BA84}"/>
              </a:ext>
            </a:extLst>
          </p:cNvPr>
          <p:cNvSpPr>
            <a:spLocks noGrp="1"/>
          </p:cNvSpPr>
          <p:nvPr>
            <p:ph idx="1"/>
          </p:nvPr>
        </p:nvSpPr>
        <p:spPr/>
        <p:txBody>
          <a:bodyPr>
            <a:normAutofit fontScale="77500" lnSpcReduction="20000"/>
          </a:bodyPr>
          <a:lstStyle/>
          <a:p>
            <a:pPr indent="-305435"/>
            <a:r>
              <a:rPr lang="en-US" sz="18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Z55 through Z65 represent information about SDOH, rather than medical diagnoses, they do not need to be derived from physician documentation; it is also acceptable to report them based on medical record documentation from clinicians involved in the care of the patient who are not the patient's provider.</a:t>
            </a:r>
          </a:p>
          <a:p>
            <a:pPr indent="-305435"/>
            <a:endParaRPr lang="en-US" sz="18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r>
              <a:rPr lang="en-US" sz="18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Patient self-reported documentation may also be used to assign SDOH codes as long as either a provider or other clinician involved with the care of the patient accepts the patient self-reported information and incorporates it into the medical record</a:t>
            </a:r>
            <a:r>
              <a:rPr lang="en-US" sz="1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a:t>
            </a:r>
          </a:p>
          <a:p>
            <a:pPr indent="-305435"/>
            <a:r>
              <a:rPr lang="en-US" sz="220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Documentation by a clinician (or patient-reported information that is signed off by a clinician) that the patient expressed concerns with access and availability of food would support assignment of code Z59.41, Food insecurity. Similarly, medical record documentation indicating the patient is homeless would support assignment of a code from subcategory Z59.0-, Homelessness.</a:t>
            </a:r>
          </a:p>
          <a:p>
            <a:pPr indent="-305435"/>
            <a:endParaRPr lang="en-US" sz="1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endParaRPr lang="en-US" sz="1400"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ndParaRPr>
          </a:p>
          <a:p>
            <a:pPr indent="-305435"/>
            <a:r>
              <a:rPr lang="en-US" sz="1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Categories Z80 through Z84 indicate a family history. F</a:t>
            </a:r>
            <a:r>
              <a:rPr lang="en-US" sz="18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amily history codes may be used in conjunction with screening codes to explain the need for a test or procedure.</a:t>
            </a:r>
            <a:r>
              <a:rPr lang="en-US" sz="1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 History codes are also acceptable on any medical record regardless of the reason for the visit.</a:t>
            </a:r>
            <a:endParaRPr lang="en-US" sz="1800">
              <a:ln>
                <a:solidFill>
                  <a:prstClr val="black">
                    <a:lumMod val="75000"/>
                    <a:lumOff val="25000"/>
                    <a:alpha val="10000"/>
                  </a:prstClr>
                </a:solidFill>
              </a:ln>
              <a:solidFill>
                <a:srgbClr val="000000"/>
              </a:solidFill>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endParaRPr>
          </a:p>
          <a:p>
            <a:pPr indent="-305435"/>
            <a:endParaRPr lang="en-US" sz="1800"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Text Placeholder 3">
            <a:extLst>
              <a:ext uri="{FF2B5EF4-FFF2-40B4-BE49-F238E27FC236}">
                <a16:creationId xmlns:a16="http://schemas.microsoft.com/office/drawing/2014/main" id="{7CC2772C-DFD6-57E5-80E4-EB37012E2AD8}"/>
              </a:ext>
            </a:extLst>
          </p:cNvPr>
          <p:cNvSpPr>
            <a:spLocks noGrp="1"/>
          </p:cNvSpPr>
          <p:nvPr>
            <p:ph type="body" sz="half" idx="2"/>
          </p:nvPr>
        </p:nvSpPr>
        <p:spPr/>
        <p:txBody>
          <a:bodyPr>
            <a:normAutofit lnSpcReduction="10000"/>
          </a:bodyPr>
          <a:lstStyle/>
          <a:p>
            <a:pPr algn="l"/>
            <a:r>
              <a:rPr lang="en-US" sz="18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ptos"/>
              </a:rPr>
              <a:t>"If our </a:t>
            </a:r>
            <a:r>
              <a:rPr lang="en-US" sz="1800" err="1">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ptos"/>
              </a:rPr>
              <a:t>dr's</a:t>
            </a:r>
            <a:r>
              <a:rPr lang="en-US" sz="18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ptos"/>
              </a:rPr>
              <a:t> say mom has depression/anxiety and is on X medication; we pick up that Z code, or if mom is homeless. Family </a:t>
            </a:r>
            <a:r>
              <a:rPr lang="en-US" sz="1800" err="1">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ptos"/>
              </a:rPr>
              <a:t>hx</a:t>
            </a:r>
            <a:r>
              <a:rPr lang="en-US" sz="18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ptos"/>
              </a:rPr>
              <a:t> of cardiac </a:t>
            </a:r>
            <a:r>
              <a:rPr lang="en-US" sz="1800" err="1">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ptos"/>
              </a:rPr>
              <a:t>anomolies</a:t>
            </a:r>
            <a:r>
              <a:rPr lang="en-US" sz="18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ptos"/>
              </a:rPr>
              <a:t>/genetic disorders; etc..."</a:t>
            </a:r>
          </a:p>
          <a:p>
            <a:pPr algn="l"/>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ptos"/>
            </a:endParaRPr>
          </a:p>
          <a:p>
            <a:pPr algn="l">
              <a:spcBef>
                <a:spcPts val="0"/>
              </a:spcBef>
              <a:spcAft>
                <a:spcPts val="0"/>
              </a:spcAft>
            </a:pPr>
            <a:r>
              <a:rPr lang="en-US" sz="1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Documentation to capture family history of ischemic heart disease  code Z8249  Family history of hypertrophic cardiomyopathy:</a:t>
            </a:r>
            <a:b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rPr>
            </a:br>
            <a:endParaRPr lang="en-US" sz="140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ndParaRPr>
          </a:p>
          <a:p>
            <a:pPr algn="l">
              <a:spcBef>
                <a:spcPts val="0"/>
              </a:spcBef>
              <a:spcAft>
                <a:spcPts val="0"/>
              </a:spcAft>
            </a:pPr>
            <a:r>
              <a:rPr lang="en-US" sz="1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"Recommend outpatient echo due to family history of HOCM"</a:t>
            </a:r>
          </a:p>
          <a:p>
            <a:pPr algn="l"/>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ptos"/>
            </a:endParaRPr>
          </a:p>
          <a:p>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5" name="Footer Placeholder 4">
            <a:extLst>
              <a:ext uri="{FF2B5EF4-FFF2-40B4-BE49-F238E27FC236}">
                <a16:creationId xmlns:a16="http://schemas.microsoft.com/office/drawing/2014/main" id="{16905DF9-BD0C-9161-F787-66B4FD9A1C3A}"/>
              </a:ext>
            </a:extLst>
          </p:cNvPr>
          <p:cNvSpPr>
            <a:spLocks noGrp="1"/>
          </p:cNvSpPr>
          <p:nvPr>
            <p:ph type="ftr" sz="quarter" idx="11"/>
          </p:nvPr>
        </p:nvSpPr>
        <p:spPr/>
        <p:txBody>
          <a:bodyPr/>
          <a:lstStyle/>
          <a:p>
            <a:r>
              <a:rPr lang="en-US" dirty="0">
                <a:effectLst>
                  <a:outerShdw blurRad="50800" dist="38100" dir="2700000" algn="tl" rotWithShape="0">
                    <a:prstClr val="black">
                      <a:alpha val="43000"/>
                    </a:prstClr>
                  </a:outerShdw>
                </a:effectLst>
              </a:rPr>
              <a:t>SDOH, Family </a:t>
            </a:r>
            <a:r>
              <a:rPr lang="en-US" dirty="0" err="1">
                <a:effectLst>
                  <a:outerShdw blurRad="50800" dist="38100" dir="2700000" algn="tl" rotWithShape="0">
                    <a:prstClr val="black">
                      <a:alpha val="43000"/>
                    </a:prstClr>
                  </a:outerShdw>
                </a:effectLst>
              </a:rPr>
              <a:t>hx</a:t>
            </a:r>
            <a:r>
              <a:rPr lang="en-US" dirty="0">
                <a:effectLst>
                  <a:outerShdw blurRad="50800" dist="38100" dir="2700000" algn="tl" rotWithShape="0">
                    <a:prstClr val="black">
                      <a:alpha val="43000"/>
                    </a:prstClr>
                  </a:outerShdw>
                </a:effectLst>
              </a:rPr>
              <a:t>. Z8249 no impact. </a:t>
            </a:r>
            <a:endParaRPr lang="en-US" dirty="0" err="1"/>
          </a:p>
        </p:txBody>
      </p:sp>
      <p:sp>
        <p:nvSpPr>
          <p:cNvPr id="6" name="Slide Number Placeholder 5">
            <a:extLst>
              <a:ext uri="{FF2B5EF4-FFF2-40B4-BE49-F238E27FC236}">
                <a16:creationId xmlns:a16="http://schemas.microsoft.com/office/drawing/2014/main" id="{11BBCA3A-0E5E-9436-F585-931E6725DA78}"/>
              </a:ext>
            </a:extLst>
          </p:cNvPr>
          <p:cNvSpPr>
            <a:spLocks noGrp="1"/>
          </p:cNvSpPr>
          <p:nvPr>
            <p:ph type="sldNum" sz="quarter" idx="12"/>
          </p:nvPr>
        </p:nvSpPr>
        <p:spPr/>
        <p:txBody>
          <a:bodyPr/>
          <a:lstStyle/>
          <a:p>
            <a:fld id="{23AA811B-2EBD-4900-905E-5BE206449611}" type="slidenum">
              <a:rPr lang="en-GB" smtClean="0"/>
              <a:pPr/>
              <a:t>6</a:t>
            </a:fld>
            <a:endParaRPr lang="en-GB"/>
          </a:p>
        </p:txBody>
      </p:sp>
    </p:spTree>
    <p:extLst>
      <p:ext uri="{BB962C8B-B14F-4D97-AF65-F5344CB8AC3E}">
        <p14:creationId xmlns:p14="http://schemas.microsoft.com/office/powerpoint/2010/main" val="54026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5114-D71E-06A9-C0D6-35EC1C51E0A9}"/>
              </a:ext>
            </a:extLst>
          </p:cNvPr>
          <p:cNvSpPr>
            <a:spLocks noGrp="1"/>
          </p:cNvSpPr>
          <p:nvPr>
            <p:ph type="title"/>
          </p:nvPr>
        </p:nvSpPr>
        <p:spPr/>
        <p:txBody>
          <a:bodyPr/>
          <a:lstStyle/>
          <a:p>
            <a:r>
              <a:rPr lang="en-US" dirty="0">
                <a:ln>
                  <a:solidFill>
                    <a:prstClr val="black">
                      <a:lumMod val="75000"/>
                      <a:lumOff val="25000"/>
                      <a:alpha val="10000"/>
                    </a:prstClr>
                  </a:solidFill>
                </a:ln>
                <a:solidFill>
                  <a:srgbClr val="D65413"/>
                </a:solidFill>
                <a:effectLst>
                  <a:outerShdw blurRad="9525" dist="25400" dir="14640000" algn="tl" rotWithShape="0">
                    <a:prstClr val="black">
                      <a:alpha val="30000"/>
                    </a:prstClr>
                  </a:outerShdw>
                </a:effectLst>
              </a:rPr>
              <a:t>Z- Codes</a:t>
            </a:r>
          </a:p>
        </p:txBody>
      </p:sp>
      <p:sp>
        <p:nvSpPr>
          <p:cNvPr id="3" name="Content Placeholder 2">
            <a:extLst>
              <a:ext uri="{FF2B5EF4-FFF2-40B4-BE49-F238E27FC236}">
                <a16:creationId xmlns:a16="http://schemas.microsoft.com/office/drawing/2014/main" id="{15B038BB-5224-7834-71D2-44F0CD34D784}"/>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Codes from categories Z85 through Z92 are used to indicate a personal history of a previous condition.</a:t>
            </a:r>
            <a:endParaRPr lang="en-US">
              <a:ln>
                <a:solidFill>
                  <a:prstClr val="black">
                    <a:lumMod val="75000"/>
                    <a:lumOff val="25000"/>
                    <a:alpha val="10000"/>
                  </a:prstClr>
                </a:solidFill>
              </a:ln>
              <a:solidFill>
                <a:srgbClr val="000000"/>
              </a:solidFill>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Personal history codes may be used in conjunction with follow-up codes.</a:t>
            </a: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Text Placeholder 3">
            <a:extLst>
              <a:ext uri="{FF2B5EF4-FFF2-40B4-BE49-F238E27FC236}">
                <a16:creationId xmlns:a16="http://schemas.microsoft.com/office/drawing/2014/main" id="{237A1692-0DFB-A890-98BB-AEBF0DBF0BA7}"/>
              </a:ext>
            </a:extLst>
          </p:cNvPr>
          <p:cNvSpPr>
            <a:spLocks noGrp="1"/>
          </p:cNvSpPr>
          <p:nvPr>
            <p:ph type="body" sz="half" idx="2"/>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personal </a:t>
            </a:r>
            <a:r>
              <a:rPr lang="en-US" err="1">
                <a:ln>
                  <a:solidFill>
                    <a:prstClr val="black">
                      <a:lumMod val="75000"/>
                      <a:lumOff val="25000"/>
                      <a:alpha val="10000"/>
                    </a:prstClr>
                  </a:solidFill>
                </a:ln>
                <a:effectLst>
                  <a:outerShdw blurRad="9525" dist="25400" dir="14640000" algn="tl" rotWithShape="0">
                    <a:prstClr val="black">
                      <a:alpha val="30000"/>
                    </a:prstClr>
                  </a:outerShdw>
                </a:effectLst>
              </a:rPr>
              <a:t>hx</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codes</a:t>
            </a:r>
            <a:endParaRPr lang="en-US" dirty="0"/>
          </a:p>
        </p:txBody>
      </p:sp>
      <p:sp>
        <p:nvSpPr>
          <p:cNvPr id="5" name="Footer Placeholder 4">
            <a:extLst>
              <a:ext uri="{FF2B5EF4-FFF2-40B4-BE49-F238E27FC236}">
                <a16:creationId xmlns:a16="http://schemas.microsoft.com/office/drawing/2014/main" id="{59185EE6-3D5C-E56B-08E3-00D76FF1C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75217-3B49-CC86-7D82-44048C0B6894}"/>
              </a:ext>
            </a:extLst>
          </p:cNvPr>
          <p:cNvSpPr>
            <a:spLocks noGrp="1"/>
          </p:cNvSpPr>
          <p:nvPr>
            <p:ph type="sldNum" sz="quarter" idx="12"/>
          </p:nvPr>
        </p:nvSpPr>
        <p:spPr/>
        <p:txBody>
          <a:bodyPr/>
          <a:lstStyle/>
          <a:p>
            <a:fld id="{23AA811B-2EBD-4900-905E-5BE206449611}" type="slidenum">
              <a:rPr lang="en-GB" smtClean="0"/>
              <a:pPr/>
              <a:t>7</a:t>
            </a:fld>
            <a:endParaRPr lang="en-GB"/>
          </a:p>
        </p:txBody>
      </p:sp>
    </p:spTree>
    <p:extLst>
      <p:ext uri="{BB962C8B-B14F-4D97-AF65-F5344CB8AC3E}">
        <p14:creationId xmlns:p14="http://schemas.microsoft.com/office/powerpoint/2010/main" val="113820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8B5C-0C74-6136-0276-CDE6D4701975}"/>
              </a:ext>
            </a:extLst>
          </p:cNvPr>
          <p:cNvSpPr>
            <a:spLocks noGrp="1"/>
          </p:cNvSpPr>
          <p:nvPr>
            <p:ph type="title"/>
          </p:nvPr>
        </p:nvSpPr>
        <p:spPr>
          <a:xfrm>
            <a:off x="913795" y="609600"/>
            <a:ext cx="3706889" cy="2170785"/>
          </a:xfrm>
        </p:spPr>
        <p:txBody>
          <a:bodyPr/>
          <a:lstStyle/>
          <a:p>
            <a:r>
              <a:rPr lang="en-US" dirty="0">
                <a:ln>
                  <a:solidFill>
                    <a:prstClr val="black">
                      <a:lumMod val="75000"/>
                      <a:lumOff val="25000"/>
                      <a:alpha val="10000"/>
                    </a:prstClr>
                  </a:solidFill>
                </a:ln>
                <a:solidFill>
                  <a:srgbClr val="8E6CAB"/>
                </a:solidFill>
                <a:effectLst>
                  <a:outerShdw blurRad="9525" dist="25400" dir="14640000" algn="tl" rotWithShape="0">
                    <a:prstClr val="black">
                      <a:alpha val="30000"/>
                    </a:prstClr>
                  </a:outerShdw>
                </a:effectLst>
              </a:rPr>
              <a:t>What is being said...</a:t>
            </a:r>
            <a:endParaRPr lang="en-US" dirty="0">
              <a:solidFill>
                <a:srgbClr val="8E6CAB"/>
              </a:solidFill>
            </a:endParaRPr>
          </a:p>
        </p:txBody>
      </p:sp>
      <p:sp>
        <p:nvSpPr>
          <p:cNvPr id="3" name="Content Placeholder 2">
            <a:extLst>
              <a:ext uri="{FF2B5EF4-FFF2-40B4-BE49-F238E27FC236}">
                <a16:creationId xmlns:a16="http://schemas.microsoft.com/office/drawing/2014/main" id="{4D629053-281F-EA59-6502-5CE62CFDC6B5}"/>
              </a:ext>
            </a:extLst>
          </p:cNvPr>
          <p:cNvSpPr>
            <a:spLocks noGrp="1"/>
          </p:cNvSpPr>
          <p:nvPr>
            <p:ph idx="1"/>
          </p:nvPr>
        </p:nvSpPr>
        <p:spPr/>
        <p:txBody>
          <a:bodyPr>
            <a:normAutofit fontScale="70000" lnSpcReduction="20000"/>
          </a:bodyPr>
          <a:lstStyle/>
          <a:p>
            <a:pPr indent="-305435"/>
            <a:r>
              <a:rPr lang="en-US" sz="1800" dirty="0">
                <a:ln>
                  <a:solidFill>
                    <a:prstClr val="black">
                      <a:lumMod val="75000"/>
                      <a:lumOff val="25000"/>
                      <a:alpha val="10000"/>
                    </a:prstClr>
                  </a:solidFill>
                </a:ln>
                <a:effectLst>
                  <a:outerShdw blurRad="9525" dist="25400" dir="14640000" algn="tl" rotWithShape="0">
                    <a:prstClr val="black">
                      <a:alpha val="30000"/>
                    </a:prstClr>
                  </a:outerShdw>
                </a:effectLst>
              </a:rPr>
              <a:t>Codes in category Z05, Encounter for observation and evaluation of newborn for suspected diseases and conditions ruled out, are assigned when an infant within the perinatal period is evaluated for a suspected condition that is found not to be present when the study is complete.</a:t>
            </a:r>
            <a:r>
              <a:rPr lang="en-US" sz="18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 A code from category Z05 is not assigned when a definite condition is diagnosed or when the patient presents with signs or symptoms of a suspected problem that is not ruled out.</a:t>
            </a:r>
          </a:p>
          <a:p>
            <a:pPr indent="-305435"/>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rPr>
              <a:t>Z codes are used as the principal (or first-listed) diagnosis in the following situations:</a:t>
            </a:r>
          </a:p>
          <a:p>
            <a:pPr marL="719455" lvl="1" indent="-269875">
              <a:buFont typeface="Courier New" charset="2"/>
              <a:buChar char="o"/>
            </a:pPr>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endParaRPr>
          </a:p>
          <a:p>
            <a:pPr marL="719455" lvl="1" indent="-269875">
              <a:buFont typeface="Courier New" charset="2"/>
              <a:buChar char="o"/>
            </a:pPr>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rPr>
              <a:t>To indicate that a person with a resolving disease or a chronic condition is being seen for specific aftercare, such as the removal of postoperative sutures</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buFont typeface="Courier New" charset="2"/>
              <a:buChar char="o"/>
            </a:pPr>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rPr>
              <a:t>To indicate that the patient is being seen for the sole purpose of special therapy, such as radiotherapy or chemotherapy</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buFont typeface="Courier New" charset="2"/>
              <a:buChar char="o"/>
            </a:pPr>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rPr>
              <a:t>To indicate that a person not currently ill is encountering the health service for a specific reason, such as to act as an organ donor, to receive prophylactic care, or to receive counseling</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buFont typeface="Courier New" charset="2"/>
              <a:buChar char="o"/>
            </a:pPr>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rPr>
              <a:t>To indicate the birth status of newborns</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
        <p:nvSpPr>
          <p:cNvPr id="4" name="Text Placeholder 3">
            <a:extLst>
              <a:ext uri="{FF2B5EF4-FFF2-40B4-BE49-F238E27FC236}">
                <a16:creationId xmlns:a16="http://schemas.microsoft.com/office/drawing/2014/main" id="{75C56EC8-042E-6C60-F03B-F978289FF30F}"/>
              </a:ext>
            </a:extLst>
          </p:cNvPr>
          <p:cNvSpPr>
            <a:spLocks noGrp="1"/>
          </p:cNvSpPr>
          <p:nvPr>
            <p:ph type="body" sz="half" idx="2"/>
          </p:nvPr>
        </p:nvSpPr>
        <p:spPr>
          <a:xfrm>
            <a:off x="913795" y="2789567"/>
            <a:ext cx="3706889" cy="3837077"/>
          </a:xfrm>
        </p:spPr>
        <p:txBody>
          <a:bodyPr>
            <a:normAutofit/>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"we use the Z code for metabolic issue ruled out for babies placed on the hypoglycemia protocol without s/s but bases on weight or maternal history- does any other facility use this?"</a:t>
            </a:r>
          </a:p>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"we use the Z code for metabolic issue ruled out.."</a:t>
            </a:r>
          </a:p>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"we were told by coding not to use the Z code as a secondary. They should only be used as principal"</a:t>
            </a:r>
          </a:p>
        </p:txBody>
      </p:sp>
      <p:sp>
        <p:nvSpPr>
          <p:cNvPr id="5" name="Footer Placeholder 4">
            <a:extLst>
              <a:ext uri="{FF2B5EF4-FFF2-40B4-BE49-F238E27FC236}">
                <a16:creationId xmlns:a16="http://schemas.microsoft.com/office/drawing/2014/main" id="{33B288B1-55AC-4290-CF0F-596D34E0BD2A}"/>
              </a:ext>
            </a:extLst>
          </p:cNvPr>
          <p:cNvSpPr>
            <a:spLocks noGrp="1"/>
          </p:cNvSpPr>
          <p:nvPr>
            <p:ph type="ftr" sz="quarter" idx="11"/>
          </p:nvPr>
        </p:nvSpPr>
        <p:spPr/>
        <p:txBody>
          <a:bodyPr/>
          <a:lstStyle/>
          <a:p>
            <a:r>
              <a:rPr lang="en-US" dirty="0" err="1">
                <a:effectLst>
                  <a:outerShdw blurRad="50800" dist="38100" dir="2700000" algn="tl" rotWithShape="0">
                    <a:prstClr val="black">
                      <a:alpha val="43000"/>
                    </a:prstClr>
                  </a:outerShdw>
                </a:effectLst>
              </a:rPr>
              <a:t>Obs</a:t>
            </a:r>
            <a:r>
              <a:rPr lang="en-US" dirty="0">
                <a:effectLst>
                  <a:outerShdw blurRad="50800" dist="38100" dir="2700000" algn="tl" rotWithShape="0">
                    <a:prstClr val="black">
                      <a:alpha val="43000"/>
                    </a:prstClr>
                  </a:outerShdw>
                </a:effectLst>
              </a:rPr>
              <a:t>/eval newborn z codes.  z code as </a:t>
            </a:r>
            <a:r>
              <a:rPr lang="en-US" dirty="0" err="1">
                <a:effectLst>
                  <a:outerShdw blurRad="50800" dist="38100" dir="2700000" algn="tl" rotWithShape="0">
                    <a:prstClr val="black">
                      <a:alpha val="43000"/>
                    </a:prstClr>
                  </a:outerShdw>
                </a:effectLst>
              </a:rPr>
              <a:t>pdx</a:t>
            </a:r>
            <a:r>
              <a:rPr lang="en-US" dirty="0">
                <a:effectLst>
                  <a:outerShdw blurRad="50800" dist="38100" dir="2700000" algn="tl" rotWithShape="0">
                    <a:prstClr val="black">
                      <a:alpha val="43000"/>
                    </a:prstClr>
                  </a:outerShdw>
                </a:effectLst>
              </a:rPr>
              <a:t>.</a:t>
            </a:r>
            <a:endParaRPr lang="en-US" dirty="0"/>
          </a:p>
        </p:txBody>
      </p:sp>
      <p:sp>
        <p:nvSpPr>
          <p:cNvPr id="6" name="Slide Number Placeholder 5">
            <a:extLst>
              <a:ext uri="{FF2B5EF4-FFF2-40B4-BE49-F238E27FC236}">
                <a16:creationId xmlns:a16="http://schemas.microsoft.com/office/drawing/2014/main" id="{DAB170A4-85A8-97EE-EA94-EBC14FE23700}"/>
              </a:ext>
            </a:extLst>
          </p:cNvPr>
          <p:cNvSpPr>
            <a:spLocks noGrp="1"/>
          </p:cNvSpPr>
          <p:nvPr>
            <p:ph type="sldNum" sz="quarter" idx="12"/>
          </p:nvPr>
        </p:nvSpPr>
        <p:spPr/>
        <p:txBody>
          <a:bodyPr/>
          <a:lstStyle/>
          <a:p>
            <a:fld id="{23AA811B-2EBD-4900-905E-5BE206449611}" type="slidenum">
              <a:rPr lang="en-GB" smtClean="0"/>
              <a:pPr/>
              <a:t>8</a:t>
            </a:fld>
            <a:endParaRPr lang="en-GB"/>
          </a:p>
        </p:txBody>
      </p:sp>
    </p:spTree>
    <p:extLst>
      <p:ext uri="{BB962C8B-B14F-4D97-AF65-F5344CB8AC3E}">
        <p14:creationId xmlns:p14="http://schemas.microsoft.com/office/powerpoint/2010/main" val="142401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FE49-AB7A-524F-131E-008F01B99DF1}"/>
              </a:ext>
            </a:extLst>
          </p:cNvPr>
          <p:cNvSpPr>
            <a:spLocks noGrp="1"/>
          </p:cNvSpPr>
          <p:nvPr>
            <p:ph type="title"/>
          </p:nvPr>
        </p:nvSpPr>
        <p:spPr/>
        <p:txBody>
          <a:bodyPr/>
          <a:lstStyle/>
          <a:p>
            <a:r>
              <a:rPr lang="en-US" dirty="0">
                <a:ln>
                  <a:solidFill>
                    <a:prstClr val="black">
                      <a:lumMod val="75000"/>
                      <a:lumOff val="25000"/>
                      <a:alpha val="10000"/>
                    </a:prstClr>
                  </a:solidFill>
                </a:ln>
                <a:solidFill>
                  <a:srgbClr val="D65413"/>
                </a:solidFill>
                <a:effectLst>
                  <a:outerShdw blurRad="9525" dist="25400" dir="14640000" algn="tl" rotWithShape="0">
                    <a:prstClr val="black">
                      <a:alpha val="30000"/>
                    </a:prstClr>
                  </a:outerShdw>
                </a:effectLst>
              </a:rPr>
              <a:t>Z- Codes</a:t>
            </a:r>
          </a:p>
        </p:txBody>
      </p:sp>
      <p:sp>
        <p:nvSpPr>
          <p:cNvPr id="3" name="Content Placeholder 2">
            <a:extLst>
              <a:ext uri="{FF2B5EF4-FFF2-40B4-BE49-F238E27FC236}">
                <a16:creationId xmlns:a16="http://schemas.microsoft.com/office/drawing/2014/main" id="{9C8B6EA1-DD62-BEE3-6637-14180064438D}"/>
              </a:ext>
            </a:extLst>
          </p:cNvPr>
          <p:cNvSpPr>
            <a:spLocks noGrp="1"/>
          </p:cNvSpPr>
          <p:nvPr>
            <p:ph idx="1"/>
          </p:nvPr>
        </p:nvSpPr>
        <p:spPr/>
        <p:txBody>
          <a:bodyPr/>
          <a:lstStyle/>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rPr>
              <a:t>Status codes indicate that a patient is a carrier of a disease, has the sequelae or residual of a past disease or condition, or has another factor influencing his or her health status. </a:t>
            </a:r>
            <a:r>
              <a:rPr lang="en-US">
                <a:ln>
                  <a:solidFill>
                    <a:prstClr val="black">
                      <a:lumMod val="75000"/>
                      <a:lumOff val="25000"/>
                      <a:alpha val="10000"/>
                    </a:prstClr>
                  </a:solidFill>
                </a:ln>
                <a:solidFill>
                  <a:srgbClr val="8E6CAB"/>
                </a:solidFill>
                <a:effectLst>
                  <a:outerShdw blurRad="9525" dist="25400" dir="14640000" algn="tl" rotWithShape="0">
                    <a:prstClr val="black">
                      <a:alpha val="30000"/>
                    </a:prstClr>
                  </a:outerShdw>
                </a:effectLst>
              </a:rPr>
              <a:t>Categories Z88 through Z99 indicate that the patient has a continuing condition or health status that may influence care, such as the fact that a tracheostomy (Z93.0), a colostomy (Z93.3), a cardiac pacemaker (Z95.0), or an aortocoronary bypass graft (Z95.1) is in place.</a:t>
            </a:r>
            <a:r>
              <a:rPr lang="en-US">
                <a:ln>
                  <a:solidFill>
                    <a:prstClr val="black">
                      <a:lumMod val="75000"/>
                      <a:lumOff val="25000"/>
                      <a:alpha val="10000"/>
                    </a:prstClr>
                  </a:solidFill>
                </a:ln>
                <a:effectLst>
                  <a:outerShdw blurRad="9525" dist="25400" dir="14640000" algn="tl" rotWithShape="0">
                    <a:prstClr val="black">
                      <a:alpha val="30000"/>
                    </a:prstClr>
                  </a:outerShdw>
                </a:effectLst>
              </a:rPr>
              <a:t> Z codes indicating status are redundant when the diagnosis code itself indicates that the status exists.</a:t>
            </a:r>
            <a:endParaRPr lang="en-US">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Text Placeholder 3">
            <a:extLst>
              <a:ext uri="{FF2B5EF4-FFF2-40B4-BE49-F238E27FC236}">
                <a16:creationId xmlns:a16="http://schemas.microsoft.com/office/drawing/2014/main" id="{3CDD7254-7980-8C4B-ECF1-8477D14D15B8}"/>
              </a:ext>
            </a:extLst>
          </p:cNvPr>
          <p:cNvSpPr>
            <a:spLocks noGrp="1"/>
          </p:cNvSpPr>
          <p:nvPr>
            <p:ph type="body" sz="half" idx="2"/>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Status codes</a:t>
            </a:r>
            <a:endParaRPr lang="en-US" dirty="0"/>
          </a:p>
        </p:txBody>
      </p:sp>
      <p:sp>
        <p:nvSpPr>
          <p:cNvPr id="5" name="Footer Placeholder 4">
            <a:extLst>
              <a:ext uri="{FF2B5EF4-FFF2-40B4-BE49-F238E27FC236}">
                <a16:creationId xmlns:a16="http://schemas.microsoft.com/office/drawing/2014/main" id="{621C2DDC-F3C5-82F3-92BE-5BABDA83B916}"/>
              </a:ext>
            </a:extLst>
          </p:cNvPr>
          <p:cNvSpPr>
            <a:spLocks noGrp="1"/>
          </p:cNvSpPr>
          <p:nvPr>
            <p:ph type="ftr" sz="quarter" idx="11"/>
          </p:nvPr>
        </p:nvSpPr>
        <p:spPr/>
        <p:txBody>
          <a:bodyPr/>
          <a:lstStyle/>
          <a:p>
            <a:r>
              <a:rPr lang="en-US" dirty="0">
                <a:effectLst>
                  <a:outerShdw blurRad="50800" dist="38100" dir="2700000" algn="tl" rotWithShape="0">
                    <a:prstClr val="black">
                      <a:alpha val="43000"/>
                    </a:prstClr>
                  </a:outerShdw>
                </a:effectLst>
              </a:rPr>
              <a:t>Status. Peds- trach, colostomy</a:t>
            </a:r>
            <a:endParaRPr lang="en-US" dirty="0"/>
          </a:p>
        </p:txBody>
      </p:sp>
      <p:sp>
        <p:nvSpPr>
          <p:cNvPr id="6" name="Slide Number Placeholder 5">
            <a:extLst>
              <a:ext uri="{FF2B5EF4-FFF2-40B4-BE49-F238E27FC236}">
                <a16:creationId xmlns:a16="http://schemas.microsoft.com/office/drawing/2014/main" id="{A1A8AAB4-5CB8-9573-9FA5-42045FC0E80A}"/>
              </a:ext>
            </a:extLst>
          </p:cNvPr>
          <p:cNvSpPr>
            <a:spLocks noGrp="1"/>
          </p:cNvSpPr>
          <p:nvPr>
            <p:ph type="sldNum" sz="quarter" idx="12"/>
          </p:nvPr>
        </p:nvSpPr>
        <p:spPr/>
        <p:txBody>
          <a:bodyPr/>
          <a:lstStyle/>
          <a:p>
            <a:fld id="{23AA811B-2EBD-4900-905E-5BE206449611}" type="slidenum">
              <a:rPr lang="en-GB" smtClean="0"/>
              <a:pPr/>
              <a:t>9</a:t>
            </a:fld>
            <a:endParaRPr lang="en-GB"/>
          </a:p>
        </p:txBody>
      </p:sp>
    </p:spTree>
    <p:extLst>
      <p:ext uri="{BB962C8B-B14F-4D97-AF65-F5344CB8AC3E}">
        <p14:creationId xmlns:p14="http://schemas.microsoft.com/office/powerpoint/2010/main" val="1697917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_rels/theme2.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1_Ensemble Health Partners">
  <a:themeElements>
    <a:clrScheme name="Ensemble Health Partners">
      <a:dk1>
        <a:srgbClr val="3C4541"/>
      </a:dk1>
      <a:lt1>
        <a:srgbClr val="FFFFFF"/>
      </a:lt1>
      <a:dk2>
        <a:srgbClr val="061D53"/>
      </a:dk2>
      <a:lt2>
        <a:srgbClr val="EBF8F9"/>
      </a:lt2>
      <a:accent1>
        <a:srgbClr val="061D53"/>
      </a:accent1>
      <a:accent2>
        <a:srgbClr val="09D5A9"/>
      </a:accent2>
      <a:accent3>
        <a:srgbClr val="BCEB0F"/>
      </a:accent3>
      <a:accent4>
        <a:srgbClr val="1FD4F0"/>
      </a:accent4>
      <a:accent5>
        <a:srgbClr val="41C256"/>
      </a:accent5>
      <a:accent6>
        <a:srgbClr val="7F929D"/>
      </a:accent6>
      <a:hlink>
        <a:srgbClr val="1FD4F0"/>
      </a:hlink>
      <a:folHlink>
        <a:srgbClr val="41C256"/>
      </a:folHlink>
    </a:clrScheme>
    <a:fontScheme name="Ensemble Health Partners">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Template_2023" id="{894A6837-A611-7A46-8906-88F89AC62DB5}" vid="{82622B7F-B797-DE4B-A1C1-5C5FE12AFA97}"/>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tema">
  <a:themeElements>
    <a:clrScheme name="Ensemble Health Partners">
      <a:dk1>
        <a:srgbClr val="3C4541"/>
      </a:dk1>
      <a:lt1>
        <a:srgbClr val="FFFFFF"/>
      </a:lt1>
      <a:dk2>
        <a:srgbClr val="061D53"/>
      </a:dk2>
      <a:lt2>
        <a:srgbClr val="EBF8F9"/>
      </a:lt2>
      <a:accent1>
        <a:srgbClr val="061D53"/>
      </a:accent1>
      <a:accent2>
        <a:srgbClr val="09D5A9"/>
      </a:accent2>
      <a:accent3>
        <a:srgbClr val="BCEB0F"/>
      </a:accent3>
      <a:accent4>
        <a:srgbClr val="1FD4F0"/>
      </a:accent4>
      <a:accent5>
        <a:srgbClr val="41C256"/>
      </a:accent5>
      <a:accent6>
        <a:srgbClr val="7F929D"/>
      </a:accent6>
      <a:hlink>
        <a:srgbClr val="1FD4F0"/>
      </a:hlink>
      <a:folHlink>
        <a:srgbClr val="41C256"/>
      </a:folHlink>
    </a:clrScheme>
    <a:fontScheme name="Ensemble Health Partners">
      <a:majorFont>
        <a:latin typeface="Roboto Thin"/>
        <a:ea typeface=""/>
        <a:cs typeface=""/>
      </a:majorFont>
      <a:minorFont>
        <a:latin typeface="Roboto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nsemble Health Partners">
      <a:dk1>
        <a:srgbClr val="3C4541"/>
      </a:dk1>
      <a:lt1>
        <a:srgbClr val="FFFFFF"/>
      </a:lt1>
      <a:dk2>
        <a:srgbClr val="061D53"/>
      </a:dk2>
      <a:lt2>
        <a:srgbClr val="EBF8F9"/>
      </a:lt2>
      <a:accent1>
        <a:srgbClr val="061D53"/>
      </a:accent1>
      <a:accent2>
        <a:srgbClr val="09D5A9"/>
      </a:accent2>
      <a:accent3>
        <a:srgbClr val="BCEB0F"/>
      </a:accent3>
      <a:accent4>
        <a:srgbClr val="1FD4F0"/>
      </a:accent4>
      <a:accent5>
        <a:srgbClr val="41C256"/>
      </a:accent5>
      <a:accent6>
        <a:srgbClr val="7F929D"/>
      </a:accent6>
      <a:hlink>
        <a:srgbClr val="1FD4F0"/>
      </a:hlink>
      <a:folHlink>
        <a:srgbClr val="41C256"/>
      </a:folHlink>
    </a:clrScheme>
    <a:fontScheme name="Ensemble Health Partners">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5D89019-704F-4D4C-88F0-9510BB42D32D}">
  <we:reference id="d2164860-9689-45e3-a1e5-90c76032056e"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862139273725870080","enableDocumentContentUpdater":false,"version":"2.0"}]]></TemplafySlideTemplateConfiguration>
</file>

<file path=customXml/item12.xml><?xml version="1.0" encoding="utf-8"?>
<TemplafyFormConfiguration><![CDATA[{"formFields":[],"formDataEntries":[]}]]></TemplafyFormConfiguration>
</file>

<file path=customXml/item13.xml><?xml version="1.0" encoding="utf-8"?>
<TemplafySlideTemplateConfiguration><![CDATA[{"slideVersion":1,"isValidatorEnabled":false,"isLocked":false,"elementsMetadata":[],"slideId":"862139273725870085","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SlideTemplateConfiguration><![CDATA[{"slideVersion":1,"isValidatorEnabled":false,"isLocked":false,"elementsMetadata":[],"slideId":"862139273725870086","enableDocumentContentUpdater":false,"version":"2.0"}]]></TemplafySlideTemplate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862139273725870084","enableDocumentContentUpdater":false,"version":"2.0"}]]></TemplafySlideTemplateConfiguration>
</file>

<file path=customXml/item18.xml><?xml version="1.0" encoding="utf-8"?>
<TemplafySlideTemplateConfiguration><![CDATA[{"slideVersion":1,"isValidatorEnabled":false,"isLocked":false,"elementsMetadata":[],"slideId":"862139273725870082","enableDocumentContentUpdater":false,"version":"2.0"}]]></TemplafySlideTemplateConfiguration>
</file>

<file path=customXml/item19.xml><?xml version="1.0" encoding="utf-8"?>
<TemplafySlideTemplateConfiguration><![CDATA[{"slideVersion":1,"isValidatorEnabled":false,"isLocked":false,"elementsMetadata":[],"slideId":"862139273725870081","enableDocumentContentUpdater":false,"version":"2.0"}]]></TemplafySlideTemplateConfiguration>
</file>

<file path=customXml/item2.xml><?xml version="1.0" encoding="utf-8"?>
<TemplafySlideTemplateConfiguration><![CDATA[{"slideVersion":1,"isValidatorEnabled":false,"isLocked":false,"elementsMetadata":[],"slideId":"862139273725870083","enableDocumentContentUpdater":false,"version":"2.0"}]]></TemplafySlideTemplateConfiguration>
</file>

<file path=customXml/item3.xml><?xml version="1.0" encoding="utf-8"?>
<p:properties xmlns:p="http://schemas.microsoft.com/office/2006/metadata/properties" xmlns:xsi="http://www.w3.org/2001/XMLSchema-instance" xmlns:pc="http://schemas.microsoft.com/office/infopath/2007/PartnerControls">
  <documentManagement>
    <_activity xmlns="37e67956-d3c5-4ef3-97f5-9817813732b6" xsi:nil="true"/>
  </documentManagement>
</p:properties>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TemplafySlideFormConfiguration><![CDATA[{"formFields":[],"formDataEntries":[]}]]></TemplafySlideFormConfiguration>
</file>

<file path=customXml/item8.xml><?xml version="1.0" encoding="utf-8"?>
<ct:contentTypeSchema xmlns:ct="http://schemas.microsoft.com/office/2006/metadata/contentType" xmlns:ma="http://schemas.microsoft.com/office/2006/metadata/properties/metaAttributes" ct:_="" ma:_="" ma:contentTypeName="Document" ma:contentTypeID="0x010100532EED326D971449A437243B699B12F8" ma:contentTypeVersion="15" ma:contentTypeDescription="Create a new document." ma:contentTypeScope="" ma:versionID="f9f7b3ca0ec4a8d00ec5ed09e7dc758f">
  <xsd:schema xmlns:xsd="http://www.w3.org/2001/XMLSchema" xmlns:xs="http://www.w3.org/2001/XMLSchema" xmlns:p="http://schemas.microsoft.com/office/2006/metadata/properties" xmlns:ns3="37e67956-d3c5-4ef3-97f5-9817813732b6" xmlns:ns4="3c153375-c64e-41c6-80a8-1d2056b1b498" targetNamespace="http://schemas.microsoft.com/office/2006/metadata/properties" ma:root="true" ma:fieldsID="43c048de12ed4aea86bd72da6d54761b" ns3:_="" ns4:_="">
    <xsd:import namespace="37e67956-d3c5-4ef3-97f5-9817813732b6"/>
    <xsd:import namespace="3c153375-c64e-41c6-80a8-1d2056b1b49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67956-d3c5-4ef3-97f5-9817813732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_activity" ma:index="14"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153375-c64e-41c6-80a8-1d2056b1b49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TemplafyTemplateConfiguration><![CDATA[{"elementsMetadata":[],"transformationConfigurations":[],"templateName":"Template_2024","templateDescription":"","enableDocumentContentUpdater":false,"version":"2.0"}]]></TemplafyTemplateConfiguration>
</file>

<file path=customXml/itemProps1.xml><?xml version="1.0" encoding="utf-8"?>
<ds:datastoreItem xmlns:ds="http://schemas.openxmlformats.org/officeDocument/2006/customXml" ds:itemID="{245FAE2E-CBF4-4300-9DC0-EDE2DA34746E}">
  <ds:schemaRefs/>
</ds:datastoreItem>
</file>

<file path=customXml/itemProps10.xml><?xml version="1.0" encoding="utf-8"?>
<ds:datastoreItem xmlns:ds="http://schemas.openxmlformats.org/officeDocument/2006/customXml" ds:itemID="{A072D341-3024-4A78-8C94-423DF8425732}">
  <ds:schemaRefs/>
</ds:datastoreItem>
</file>

<file path=customXml/itemProps11.xml><?xml version="1.0" encoding="utf-8"?>
<ds:datastoreItem xmlns:ds="http://schemas.openxmlformats.org/officeDocument/2006/customXml" ds:itemID="{13FA11D0-484F-4288-BAB4-9717AFBDF2FB}">
  <ds:schemaRefs/>
</ds:datastoreItem>
</file>

<file path=customXml/itemProps12.xml><?xml version="1.0" encoding="utf-8"?>
<ds:datastoreItem xmlns:ds="http://schemas.openxmlformats.org/officeDocument/2006/customXml" ds:itemID="{A4BC29C1-7CD1-4096-A999-88EB1313ACD6}">
  <ds:schemaRefs/>
</ds:datastoreItem>
</file>

<file path=customXml/itemProps13.xml><?xml version="1.0" encoding="utf-8"?>
<ds:datastoreItem xmlns:ds="http://schemas.openxmlformats.org/officeDocument/2006/customXml" ds:itemID="{D5571C3C-D59D-4429-8A86-6634B77AFB54}">
  <ds:schemaRefs/>
</ds:datastoreItem>
</file>

<file path=customXml/itemProps14.xml><?xml version="1.0" encoding="utf-8"?>
<ds:datastoreItem xmlns:ds="http://schemas.openxmlformats.org/officeDocument/2006/customXml" ds:itemID="{DAAE9C36-27B5-4B17-AF52-6AB246D0B4C8}">
  <ds:schemaRefs/>
</ds:datastoreItem>
</file>

<file path=customXml/itemProps15.xml><?xml version="1.0" encoding="utf-8"?>
<ds:datastoreItem xmlns:ds="http://schemas.openxmlformats.org/officeDocument/2006/customXml" ds:itemID="{DC03B263-9793-4AB4-B17B-E657A0F54920}">
  <ds:schemaRefs/>
</ds:datastoreItem>
</file>

<file path=customXml/itemProps16.xml><?xml version="1.0" encoding="utf-8"?>
<ds:datastoreItem xmlns:ds="http://schemas.openxmlformats.org/officeDocument/2006/customXml" ds:itemID="{61ED88CF-B951-442C-A0FC-43ED442DFC91}">
  <ds:schemaRefs/>
</ds:datastoreItem>
</file>

<file path=customXml/itemProps17.xml><?xml version="1.0" encoding="utf-8"?>
<ds:datastoreItem xmlns:ds="http://schemas.openxmlformats.org/officeDocument/2006/customXml" ds:itemID="{6DCFA1F6-9B60-4000-84A7-FB2215B23B50}">
  <ds:schemaRefs/>
</ds:datastoreItem>
</file>

<file path=customXml/itemProps18.xml><?xml version="1.0" encoding="utf-8"?>
<ds:datastoreItem xmlns:ds="http://schemas.openxmlformats.org/officeDocument/2006/customXml" ds:itemID="{C7654F95-DFCB-45A9-8E9C-92DF65B8D572}">
  <ds:schemaRefs/>
</ds:datastoreItem>
</file>

<file path=customXml/itemProps19.xml><?xml version="1.0" encoding="utf-8"?>
<ds:datastoreItem xmlns:ds="http://schemas.openxmlformats.org/officeDocument/2006/customXml" ds:itemID="{2361E469-1755-4247-8309-DE8DFF763276}">
  <ds:schemaRefs/>
</ds:datastoreItem>
</file>

<file path=customXml/itemProps2.xml><?xml version="1.0" encoding="utf-8"?>
<ds:datastoreItem xmlns:ds="http://schemas.openxmlformats.org/officeDocument/2006/customXml" ds:itemID="{456C2587-FF7F-4E87-A9A0-BB6F50EEC7DC}">
  <ds:schemaRefs/>
</ds:datastoreItem>
</file>

<file path=customXml/itemProps3.xml><?xml version="1.0" encoding="utf-8"?>
<ds:datastoreItem xmlns:ds="http://schemas.openxmlformats.org/officeDocument/2006/customXml" ds:itemID="{C4C68A01-DC65-4616-A2EF-9DEA1B30CB08}">
  <ds:schemaRefs>
    <ds:schemaRef ds:uri="37e67956-d3c5-4ef3-97f5-9817813732b6"/>
    <ds:schemaRef ds:uri="3c153375-c64e-41c6-80a8-1d2056b1b4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48660A7-9A84-45A3-B8AE-C5BEA9DE9798}">
  <ds:schemaRefs/>
</ds:datastoreItem>
</file>

<file path=customXml/itemProps5.xml><?xml version="1.0" encoding="utf-8"?>
<ds:datastoreItem xmlns:ds="http://schemas.openxmlformats.org/officeDocument/2006/customXml" ds:itemID="{4E189C14-0FD4-4B8B-9072-D892C762E8E5}">
  <ds:schemaRefs/>
</ds:datastoreItem>
</file>

<file path=customXml/itemProps6.xml><?xml version="1.0" encoding="utf-8"?>
<ds:datastoreItem xmlns:ds="http://schemas.openxmlformats.org/officeDocument/2006/customXml" ds:itemID="{C0FB8A14-A5A8-4BB6-AD05-EFEB3DB36CEE}">
  <ds:schemaRefs>
    <ds:schemaRef ds:uri="http://schemas.microsoft.com/sharepoint/v3/contenttype/forms"/>
  </ds:schemaRefs>
</ds:datastoreItem>
</file>

<file path=customXml/itemProps7.xml><?xml version="1.0" encoding="utf-8"?>
<ds:datastoreItem xmlns:ds="http://schemas.openxmlformats.org/officeDocument/2006/customXml" ds:itemID="{62A93966-BBC6-40AE-8FB3-B0D0A27FE5F3}">
  <ds:schemaRefs/>
</ds:datastoreItem>
</file>

<file path=customXml/itemProps8.xml><?xml version="1.0" encoding="utf-8"?>
<ds:datastoreItem xmlns:ds="http://schemas.openxmlformats.org/officeDocument/2006/customXml" ds:itemID="{1A5398B8-1DCD-434E-9351-3983951FAFB0}">
  <ds:schemaRefs>
    <ds:schemaRef ds:uri="37e67956-d3c5-4ef3-97f5-9817813732b6"/>
    <ds:schemaRef ds:uri="3c153375-c64e-41c6-80a8-1d2056b1b4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9.xml><?xml version="1.0" encoding="utf-8"?>
<ds:datastoreItem xmlns:ds="http://schemas.openxmlformats.org/officeDocument/2006/customXml" ds:itemID="{2C85191A-CDAC-4F29-94C4-5A583B3E68DE}">
  <ds:schemaRefs/>
</ds:datastoreItem>
</file>

<file path=docProps/app.xml><?xml version="1.0" encoding="utf-8"?>
<Properties xmlns="http://schemas.openxmlformats.org/officeDocument/2006/extended-properties" xmlns:vt="http://schemas.openxmlformats.org/officeDocument/2006/docPropsVTypes">
  <Template/>
  <TotalTime>0</TotalTime>
  <Words>1020</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Aptos</vt:lpstr>
      <vt:lpstr>Arial</vt:lpstr>
      <vt:lpstr>Calibri</vt:lpstr>
      <vt:lpstr>Calibri Light</vt:lpstr>
      <vt:lpstr>Calisto MT</vt:lpstr>
      <vt:lpstr>Courier New</vt:lpstr>
      <vt:lpstr>Roboto Light</vt:lpstr>
      <vt:lpstr>Roboto Medium</vt:lpstr>
      <vt:lpstr>Roboto Slab Thin</vt:lpstr>
      <vt:lpstr>Roboto Thin</vt:lpstr>
      <vt:lpstr>System Font Regular</vt:lpstr>
      <vt:lpstr>Wingdings 2</vt:lpstr>
      <vt:lpstr>1_Ensemble Health Partners</vt:lpstr>
      <vt:lpstr>Slate</vt:lpstr>
      <vt:lpstr>PowerPoint Presentation</vt:lpstr>
      <vt:lpstr>PowerPoint Presentation</vt:lpstr>
      <vt:lpstr>Introducing our HOT topics: </vt:lpstr>
      <vt:lpstr>Presentation objectives</vt:lpstr>
      <vt:lpstr>Z- Codes</vt:lpstr>
      <vt:lpstr>What is being said...</vt:lpstr>
      <vt:lpstr>Z- Codes</vt:lpstr>
      <vt:lpstr>What is being said...</vt:lpstr>
      <vt:lpstr>Z- Codes</vt:lpstr>
      <vt:lpstr> Z-code impact- Peds</vt:lpstr>
      <vt:lpstr> Z-code impact- Newborn</vt:lpstr>
      <vt:lpstr> No Impact vs Impact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Tjekliste</dc:title>
  <dc:subject/>
  <dc:creator>Tanja Weikop</dc:creator>
  <cp:keywords/>
  <dc:description/>
  <cp:lastModifiedBy>Bush, Amy</cp:lastModifiedBy>
  <cp:revision>875</cp:revision>
  <dcterms:created xsi:type="dcterms:W3CDTF">2024-06-12T20:47:51Z</dcterms:created>
  <dcterms:modified xsi:type="dcterms:W3CDTF">2024-10-28T14:17:08Z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0x010100532EED326D971449A437243B699B12F8</vt:lpwstr>
  </property>
  <property fmtid="{D5CDD505-2E9C-101B-9397-08002B2CF9AE}" pid="4" name="TemplafyTimeStamp">
    <vt:lpwstr>2024-03-07T15:30:21</vt:lpwstr>
  </property>
  <property fmtid="{D5CDD505-2E9C-101B-9397-08002B2CF9AE}" pid="5" name="TemplafyTenantId">
    <vt:lpwstr>ensemblehp</vt:lpwstr>
  </property>
  <property fmtid="{D5CDD505-2E9C-101B-9397-08002B2CF9AE}" pid="6" name="TemplafyTemplateId">
    <vt:lpwstr>862139265101332484</vt:lpwstr>
  </property>
  <property fmtid="{D5CDD505-2E9C-101B-9397-08002B2CF9AE}" pid="7" name="TemplafyUserProfileId">
    <vt:lpwstr>638023776048490798</vt:lpwstr>
  </property>
  <property fmtid="{D5CDD505-2E9C-101B-9397-08002B2CF9AE}" pid="8" name="TemplafyLanguageCode">
    <vt:lpwstr>en-US</vt:lpwstr>
  </property>
  <property fmtid="{D5CDD505-2E9C-101B-9397-08002B2CF9AE}" pid="9" name="TemplafyFromBlank">
    <vt:bool>true</vt:bool>
  </property>
</Properties>
</file>