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BC2C7-48D9-40AA-B710-F675A8BC71E4}" v="165" dt="2023-12-22T17:06:20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h, Amy" userId="fb9da9a2-0790-4cec-9f86-78ad295bc099" providerId="ADAL" clId="{012BC2C7-48D9-40AA-B710-F675A8BC71E4}"/>
    <pc:docChg chg="addSld delSld modSld">
      <pc:chgData name="Bush, Amy" userId="fb9da9a2-0790-4cec-9f86-78ad295bc099" providerId="ADAL" clId="{012BC2C7-48D9-40AA-B710-F675A8BC71E4}" dt="2023-12-28T14:48:49.108" v="172" actId="20577"/>
      <pc:docMkLst>
        <pc:docMk/>
      </pc:docMkLst>
      <pc:sldChg chg="del">
        <pc:chgData name="Bush, Amy" userId="fb9da9a2-0790-4cec-9f86-78ad295bc099" providerId="ADAL" clId="{012BC2C7-48D9-40AA-B710-F675A8BC71E4}" dt="2023-12-22T17:03:08.473" v="1" actId="2696"/>
        <pc:sldMkLst>
          <pc:docMk/>
          <pc:sldMk cId="726884171" sldId="256"/>
        </pc:sldMkLst>
      </pc:sldChg>
      <pc:sldChg chg="modSp add mod modAnim">
        <pc:chgData name="Bush, Amy" userId="fb9da9a2-0790-4cec-9f86-78ad295bc099" providerId="ADAL" clId="{012BC2C7-48D9-40AA-B710-F675A8BC71E4}" dt="2023-12-28T14:48:49.108" v="172" actId="20577"/>
        <pc:sldMkLst>
          <pc:docMk/>
          <pc:sldMk cId="942790738" sldId="257"/>
        </pc:sldMkLst>
        <pc:spChg chg="mod">
          <ac:chgData name="Bush, Amy" userId="fb9da9a2-0790-4cec-9f86-78ad295bc099" providerId="ADAL" clId="{012BC2C7-48D9-40AA-B710-F675A8BC71E4}" dt="2023-12-28T14:48:49.108" v="172" actId="20577"/>
          <ac:spMkLst>
            <pc:docMk/>
            <pc:sldMk cId="942790738" sldId="257"/>
            <ac:spMk id="4" creationId="{00000000-0000-0000-0000-000000000000}"/>
          </ac:spMkLst>
        </pc:spChg>
        <pc:picChg chg="mod">
          <ac:chgData name="Bush, Amy" userId="fb9da9a2-0790-4cec-9f86-78ad295bc099" providerId="ADAL" clId="{012BC2C7-48D9-40AA-B710-F675A8BC71E4}" dt="2023-12-22T17:04:49.003" v="67" actId="1076"/>
          <ac:picMkLst>
            <pc:docMk/>
            <pc:sldMk cId="942790738" sldId="257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37FF-60FB-9B33-ECEF-DC7673C630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9139B4-5391-8F1B-E111-8096D327C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2B6EA-4BA8-DF6B-1F8D-6B50F8AB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597DD-E95C-0159-708E-284AB152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C8318-A46D-180D-275D-891A02EC5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7630A-88B4-9B6A-6192-6EDB27CC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5EC44-7034-BC1A-0BDB-289DA1774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5A674-6CE7-6161-1EA1-99B0376B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40904-5EA0-4C14-7F78-F7ACD33A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243B-EBA6-6B1B-E232-007DE792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1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407FB2-AB35-B18B-5610-E75B4442B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29736-CB1A-AC38-68DF-5577B4304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2C1A6-693D-3D7D-2E1F-724B7036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4BA74-FC33-D923-F029-EB7A21AE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B4844-88D8-873F-C416-815E1B44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3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A08A-19B6-A258-C55A-89F994E2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02216-08DD-C1A6-9443-4096D2CE5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F670-C177-8E26-7C49-09FA6E85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22F22-B8FF-A049-1015-C787D5B4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C46D-79A0-1EEE-FFD3-F353E8B4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1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BA0A7-8385-D997-AD41-4701D587B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43E22-EEDF-9DA8-71E7-5D44A1FE7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492DB-938A-F461-6B19-21165E90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24A57-7677-B472-F5C8-6CE7DAE4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43884-FF0F-6BD0-9B85-48681BEA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5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010F-7F7E-9BC6-B198-D0A7B3A9F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4D8D-416F-AE8E-0A4D-BD087E7BC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67B53-F5BE-2581-7D69-919760531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F97F0-4074-B051-F888-77C41479F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BAB98-FB80-DDD5-1543-5100E932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39907-C468-467A-0A54-B9C27DEC0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8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25A21-3FB3-4747-29EA-2C59AF8E7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BC525-EDF3-A59A-B902-DBF69B2B6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34344-334F-2DDD-7B5E-38E0A21C9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8E896D-D372-AC64-F9C0-83B5CF2AE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824F68-5CFA-0424-3D99-4652B07C7B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93C6D-0EB9-6538-160F-02F1C69E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B5D7B9-BC12-01FB-A72F-68441F030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8B55FB-1374-3020-9E44-AAD428FB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4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E02E4-467F-F13F-2A3C-DAE4D8E84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9C839-DDD1-5ED2-7F08-14C2F5F9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0C85D-16A5-552C-3F00-136726FE9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836EF7-BB13-D76B-C82E-B5A9C0F08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1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E406FE-03E2-A55D-6716-CE73456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8BDED-752A-4979-4B42-0F77BBA9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193358-4E4E-D370-D797-44A275ED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2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9BE09-887B-C87A-A37E-18C156528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C35EC-7E58-AF67-9020-EF35D8F0F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A0DB1-58F8-158D-BB52-F997B46E5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24AA3-FD74-B766-C8E6-957B4BDD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FE7CF-4B0F-C723-D43D-121E3922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67DA-0162-0F37-CC22-9EBEBB956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0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DE067-F693-1AFA-BBD0-90FC151E5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808BF-42E6-CBEB-C735-F1C569562D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5C9F5-9394-2203-80DA-4A31EC72F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E49E2-D32E-BE75-B75B-B85B6BE42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88DCD-A765-A37A-104D-32548618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A7604-BF3C-B041-6930-A6723DD5F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3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B20648-51B0-2138-AC7D-ED67505C9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F3C4C-F0E3-4D45-1DA8-A2764CD12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A05E2-9437-12F3-C9E5-86E2A35B3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1FFB4-898C-4DE2-A07A-E7B155F61888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822ED-6106-CE38-DCEB-E79A0D52C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793A4-80CF-2A0F-5F65-CB3B50307B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F6FDD-7DAC-41A0-A3DF-A48E23D15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0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bica\AppData\Local\Microsoft\Windows\Temporary Internet Files\Content.Outlook\6NJZW32H\ACDIS-Pediatr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935" y="171391"/>
            <a:ext cx="9403842" cy="3639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95575" y="3796361"/>
            <a:ext cx="75881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69814"/>
            <a:r>
              <a:rPr lang="en-US" sz="3200" b="1" dirty="0">
                <a:solidFill>
                  <a:srgbClr val="FF0000"/>
                </a:solidFill>
                <a:latin typeface="Calibri"/>
              </a:rPr>
              <a:t>HOT TOPICS in Pediatric and Neonatal CDI</a:t>
            </a:r>
          </a:p>
          <a:p>
            <a:pPr algn="ctr" defTabSz="969814"/>
            <a:r>
              <a:rPr lang="en-US" sz="3200" b="1" dirty="0">
                <a:solidFill>
                  <a:srgbClr val="FF0000"/>
                </a:solidFill>
                <a:latin typeface="Calibri"/>
              </a:rPr>
              <a:t>January 18, 2024</a:t>
            </a:r>
          </a:p>
          <a:p>
            <a:pPr algn="ctr" defTabSz="969814"/>
            <a:r>
              <a:rPr lang="en-US" sz="3200" b="1" dirty="0">
                <a:solidFill>
                  <a:srgbClr val="FF0000"/>
                </a:solidFill>
                <a:latin typeface="Calibri"/>
              </a:rPr>
              <a:t>3:00-4:15 pm EST</a:t>
            </a:r>
          </a:p>
          <a:p>
            <a:pPr algn="ctr" defTabSz="969814"/>
            <a:r>
              <a:rPr lang="en-US" sz="3200" b="1" dirty="0">
                <a:solidFill>
                  <a:srgbClr val="FF0000"/>
                </a:solidFill>
                <a:latin typeface="Calibri"/>
              </a:rPr>
              <a:t>Speaker:  Valerie Bica, BSN, RN</a:t>
            </a:r>
          </a:p>
          <a:p>
            <a:pPr algn="ctr" defTabSz="969814"/>
            <a:r>
              <a:rPr lang="en-US" sz="3200" b="1" dirty="0">
                <a:solidFill>
                  <a:srgbClr val="FF0000"/>
                </a:solidFill>
                <a:latin typeface="Calibri"/>
              </a:rPr>
              <a:t>Topic:  SDOH</a:t>
            </a:r>
            <a:r>
              <a:rPr lang="en-US" sz="2667" b="1" dirty="0">
                <a:solidFill>
                  <a:prstClr val="white"/>
                </a:solidFill>
                <a:latin typeface="Calibri"/>
              </a:rPr>
              <a:t> 20, 2023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649" y="6068842"/>
            <a:ext cx="11987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69814"/>
            <a:r>
              <a:rPr lang="en-US" sz="2000" b="1" dirty="0">
                <a:solidFill>
                  <a:prstClr val="white"/>
                </a:solidFill>
                <a:latin typeface="Calibri"/>
              </a:rPr>
              <a:t>Valerie Bica   BSN, RN          Amy Bush BS, RN, MJ, CCDS, CCS          Jeff Morris  BSN, RN, CCDS, CCS</a:t>
            </a:r>
          </a:p>
        </p:txBody>
      </p:sp>
    </p:spTree>
    <p:extLst>
      <p:ext uri="{BB962C8B-B14F-4D97-AF65-F5344CB8AC3E}">
        <p14:creationId xmlns:p14="http://schemas.microsoft.com/office/powerpoint/2010/main" val="94279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Cooper University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Bush, Amy</dc:creator>
  <cp:lastModifiedBy>Bush, Amy</cp:lastModifiedBy>
  <cp:revision>1</cp:revision>
  <dcterms:created xsi:type="dcterms:W3CDTF">2023-12-22T17:02:23Z</dcterms:created>
  <dcterms:modified xsi:type="dcterms:W3CDTF">2023-12-28T14:49:48Z</dcterms:modified>
</cp:coreProperties>
</file>