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EB61-68E8-42C5-B617-67BC67583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D3E47-3A46-4A00-B2D1-600B0902A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2B0A0-6BCD-4E5B-9AFF-B98BEFBC8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19003-10D6-4A74-8FAC-AB308415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7AE6D-21AB-4FEF-A192-4E8E0929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3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A5A8C-975F-47D1-A2B1-82DDA8007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D2D3AF-4A56-431B-9FAE-26401B085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B31B0-CEB9-45DE-9E77-5C2B286C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081DC-22A7-41E1-AEC7-D396AD7B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20091-2324-47EB-AF67-0298D659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E34D1-70A7-4988-B362-02C35FA80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9275F-E6FD-40E7-ACD1-94A5C6E11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40B86-7371-41A3-8B70-6B4405F4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6D841-4F1A-4242-9F8C-C2563B81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2661-24A6-4DA1-95CD-7992E85D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0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1E5E4-9789-48D9-BF50-9D36F16F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B5E6-DA44-4344-A1C4-41A461225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D09B1-BA97-4191-A738-C1C11809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4D715-A608-4020-834A-1482574B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E56ED-C42F-490E-B8A2-D1CC7A3F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5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B8590-FD2F-4FB9-A6B1-18280CFDF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6E196-D6C5-4FEF-AEC3-60C61C09E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68BE-8B66-4BA6-B01B-468DD7B3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437FA-2565-45E7-BDA1-878DC173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68A8E-F96A-453A-89A0-F397262C1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CD8CE-89B1-4539-92BF-8B1D98D9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CF3DE-D65B-4728-9F8A-A116C87C3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E2982-A6F4-45D6-8593-8B500AC87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04FC0-D168-47B2-8B5C-133E7487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B64A4-3191-4408-8178-9F146C9C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ACA1F-EB82-4ECE-829A-948F90D5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1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1D214-C216-4E5C-BEB4-92C99AAF4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258AF-61FB-4858-9B21-0435829CB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1741D-40A7-497B-94AA-221AFC29A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3051E2-7F31-4C89-B024-C627F21C5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F48B5A-D7C0-4362-95CE-ED64CBA70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01EE08-742A-4D8E-9949-30A91464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99880F-AD5C-4266-A229-AE937DDE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F72E5-58D9-49E6-9A58-8933190C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3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A76EB-D979-40EF-A583-9D8CE19C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1AF931-79DE-4CCD-BD1B-8A36FC04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2D103-87F5-44C2-BF43-CEE8D1AEB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5C15ED-E525-42F5-B265-EA9DE833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5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E43E7-2238-4C6F-91F2-8393A6BF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DB5EC3-DC72-43AB-9718-32D8B7B61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DF7FC-C78F-48AC-BB14-D4E34BA0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618EE-8C05-4979-8450-557753AF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311CB-DBE5-467E-A01A-CCD6E55D9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8E3E43-B72E-44AD-976F-4DAAAA141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01B6E-194D-44AE-A362-3DEF13B28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7E648-01BD-4B44-9C5E-A3153256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51F21-2732-4925-8A04-7B18AA8F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A039-B298-49CE-964D-57CB832D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9A67DD-7345-40B7-A2CB-8501613F4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48AB7-236C-4BFE-9B24-8E109A6C8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12331-2932-4CAA-9549-C576A670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E8AE6-420C-4699-9CCE-FF987E3E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2DD6A-8429-45C0-BC34-C7F55B3B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2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DBC68-D543-4E24-9C29-3FD9F7224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396A8-F57E-46AA-B0EC-9849F5E30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407DA-C778-4EDC-8B17-B5F44FDD2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2FC6-6753-411F-BEC8-AAC05B77831C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C8BE7-FCDD-4B8F-90A0-6EF6CB716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C4E69-DCBB-4AED-9889-C67A49F8A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738E-46F6-4BA5-8AD3-9075D3957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2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seekircher@northwell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19BA55-647B-4492-A8FC-40F43D4B4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8" y="357447"/>
            <a:ext cx="6042785" cy="6071619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1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1200" b="1" dirty="0">
                <a:solidFill>
                  <a:srgbClr val="002060"/>
                </a:solidFill>
              </a:rPr>
              <a:t>Please join us for our next virtual </a:t>
            </a:r>
            <a:r>
              <a:rPr lang="en-US" sz="11200" b="1" dirty="0">
                <a:solidFill>
                  <a:srgbClr val="7030A0"/>
                </a:solidFill>
              </a:rPr>
              <a:t>Hudson Valley NY ACDIS Chapter Meeting! </a:t>
            </a:r>
          </a:p>
          <a:p>
            <a:pPr marL="0" indent="0">
              <a:buNone/>
            </a:pPr>
            <a:endParaRPr lang="en-US" sz="7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7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7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7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rgbClr val="002060"/>
                </a:solidFill>
              </a:rPr>
              <a:t>When: June 17</a:t>
            </a:r>
            <a:r>
              <a:rPr lang="en-US" sz="7200" b="1" baseline="30000" dirty="0">
                <a:solidFill>
                  <a:srgbClr val="002060"/>
                </a:solidFill>
              </a:rPr>
              <a:t>th</a:t>
            </a:r>
            <a:r>
              <a:rPr lang="en-US" sz="7200" b="1" dirty="0">
                <a:solidFill>
                  <a:srgbClr val="002060"/>
                </a:solidFill>
              </a:rPr>
              <a:t> from 2-3 pm</a:t>
            </a:r>
          </a:p>
          <a:p>
            <a:pPr marL="0" indent="0">
              <a:buNone/>
            </a:pPr>
            <a:endParaRPr lang="en-US" sz="7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rgbClr val="002060"/>
                </a:solidFill>
              </a:rPr>
              <a:t>RSVP to Kerry Seekircher @ </a:t>
            </a:r>
            <a:r>
              <a:rPr lang="en-US" sz="7200" b="1" dirty="0">
                <a:solidFill>
                  <a:srgbClr val="002060"/>
                </a:solidFill>
                <a:hlinkClick r:id="rId2"/>
              </a:rPr>
              <a:t>kseekircher@northwell.edu </a:t>
            </a:r>
            <a:r>
              <a:rPr lang="en-US" sz="7200" b="1" dirty="0">
                <a:solidFill>
                  <a:srgbClr val="002060"/>
                </a:solidFill>
              </a:rPr>
              <a:t>to receive Microsoft Teams link. </a:t>
            </a:r>
          </a:p>
          <a:p>
            <a:pPr marL="0" indent="0">
              <a:buNone/>
            </a:pPr>
            <a:endParaRPr lang="en-US" sz="7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rgbClr val="002060"/>
                </a:solidFill>
              </a:rPr>
              <a:t>Presenter: Dr. Timothy Brundage, MD, CCDS, Chief Executive Officer, Medical Director, Brundage Group</a:t>
            </a:r>
          </a:p>
          <a:p>
            <a:pPr marL="0" indent="0">
              <a:buNone/>
            </a:pPr>
            <a:endParaRPr lang="en-US" sz="7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rgbClr val="002060"/>
                </a:solidFill>
              </a:rPr>
              <a:t>Presentation: </a:t>
            </a:r>
            <a:r>
              <a:rPr lang="en-US" sz="7200" b="1" i="1" dirty="0">
                <a:solidFill>
                  <a:srgbClr val="00B0F0"/>
                </a:solidFill>
              </a:rPr>
              <a:t>Documentation to Reduce Denials</a:t>
            </a:r>
          </a:p>
          <a:p>
            <a:pPr marL="0" indent="0">
              <a:buNone/>
            </a:pPr>
            <a:endParaRPr lang="en-US" sz="7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rgbClr val="002060"/>
                </a:solidFill>
              </a:rPr>
              <a:t>1 CEU will be provided for all attendees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E83A38-4DA1-4CA1-BBCE-E98513BB10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23" r="4438" b="1"/>
          <a:stretch/>
        </p:blipFill>
        <p:spPr>
          <a:xfrm>
            <a:off x="6945199" y="3504844"/>
            <a:ext cx="4395569" cy="2518756"/>
          </a:xfrm>
          <a:prstGeom prst="rect">
            <a:avLst/>
          </a:prstGeom>
        </p:spPr>
      </p:pic>
      <p:pic>
        <p:nvPicPr>
          <p:cNvPr id="17" name="Content Placeholder 3">
            <a:extLst>
              <a:ext uri="{FF2B5EF4-FFF2-40B4-BE49-F238E27FC236}">
                <a16:creationId xmlns:a16="http://schemas.microsoft.com/office/drawing/2014/main" id="{69925D82-4683-4C87-829E-8F6059349B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" b="2093"/>
          <a:stretch/>
        </p:blipFill>
        <p:spPr>
          <a:xfrm>
            <a:off x="7024102" y="580622"/>
            <a:ext cx="4397433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29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Hudson Valley ACDIS Chapter Meeting </dc:title>
  <dc:creator>Seekircher, Kerry</dc:creator>
  <cp:lastModifiedBy>Seekircher, Kerry</cp:lastModifiedBy>
  <cp:revision>5</cp:revision>
  <dcterms:created xsi:type="dcterms:W3CDTF">2021-05-21T15:48:29Z</dcterms:created>
  <dcterms:modified xsi:type="dcterms:W3CDTF">2021-05-21T18:34:38Z</dcterms:modified>
</cp:coreProperties>
</file>