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EF479-CBF6-45CD-BC42-4B13AE8EF6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6611C5-9187-45C2-951B-3C764F0D0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707B4-1C4A-4905-8D25-B8611A482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FF46-0099-4A80-9C92-DD37A13EB179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65E31-3C4E-44A9-894B-9384B2EB4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CE372-A1E3-4259-88E1-F045C061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B654A-4FF6-4F23-A07B-11E9FEDD8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15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03F9E-3BCA-4A86-AA85-FDD90F0C2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04108B-630F-4A68-88AD-12039B573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04E51-1AA5-4F6A-9954-6CACC696A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FF46-0099-4A80-9C92-DD37A13EB179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825B5-2275-484D-8114-EF3D099AF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15AB4-2800-4037-8E32-A0BFE7C5F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B654A-4FF6-4F23-A07B-11E9FEDD8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BEA047-B5ED-4140-92FA-197DCADD8B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032461-C6E1-4FDF-8E9B-08C154AA8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548D5-3639-4619-9C44-80C9936BF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FF46-0099-4A80-9C92-DD37A13EB179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5EF1B-6DD6-4CF3-B100-6B5E607C8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11C72-FD13-4E60-94E0-C9AB8B48E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B654A-4FF6-4F23-A07B-11E9FEDD8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2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524F-8D13-48CF-9F9E-0B061FD05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83F78-E29C-41E7-8816-0D5CEB377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DF3EC-B340-42D4-985A-DAB5818EA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FF46-0099-4A80-9C92-DD37A13EB179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510E2-14B3-4891-9375-1739B8C85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CA40F-9048-4751-9043-527903FC5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B654A-4FF6-4F23-A07B-11E9FEDD8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16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D7D0A-3003-43D6-9265-5EDE75FF2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9AF27-A253-4FF6-A1A5-2D5181312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4A9D4-9103-4CD4-B5A9-9AAF069CF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FF46-0099-4A80-9C92-DD37A13EB179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6AD31-09DF-4428-A72C-9719B0333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D43E2-3F50-4629-991D-7E8E7CDDA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B654A-4FF6-4F23-A07B-11E9FEDD8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473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3FB37-F0F5-4275-A270-51DD097A2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94680-775E-447A-BC04-B3B8BD63EE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223E28-5801-4989-A50A-36E22D7D59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8A6BE3-396C-4989-B620-E10DF9C40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FF46-0099-4A80-9C92-DD37A13EB179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5E084-6F09-4A06-BBC5-A5F9948EC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08F7B4-EA2E-455C-A1E6-061466585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B654A-4FF6-4F23-A07B-11E9FEDD8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9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AAA9E-B33B-41A1-992D-4B44FA4F8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3C5068-C50D-4534-B6F7-6CFC48824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441BD7-EDBD-41BE-A179-83B824559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4A94D6-EB2F-4E6A-BAB7-7CAA1A3E06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9D558B-0454-4087-A5BE-9823DACD04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848D01-4088-4333-ABB1-184B5DFE0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FF46-0099-4A80-9C92-DD37A13EB179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A443A7-EF18-4222-B727-70EFC8F4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248CC5-3669-4E89-9CA4-1A5035488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B654A-4FF6-4F23-A07B-11E9FEDD8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90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4932-8777-4358-97F1-5B5B16FBC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20D891-1C94-499B-AD54-24DE64EB4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FF46-0099-4A80-9C92-DD37A13EB179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0D09C9-0789-4598-AC2B-A92E69D70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0427EE-CF23-4163-83A3-566C75C4F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B654A-4FF6-4F23-A07B-11E9FEDD8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69B356-991A-45B1-B6C5-A82A82477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FF46-0099-4A80-9C92-DD37A13EB179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7A788E-8A5F-4445-AC7F-9B42978AF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7022A-A027-455D-A127-A6832C3C1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B654A-4FF6-4F23-A07B-11E9FEDD8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923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0B7AB-0BA3-46FC-B36E-ABBC491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5123B-A4C3-476E-88CE-F78542D81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D747CD-6092-418A-9F45-C1554308A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F52532-77B3-4D98-A2B9-BACA88F7D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FF46-0099-4A80-9C92-DD37A13EB179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699D1-540D-43F9-AEF3-5B99F67FB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FE93BB-397F-4507-B6A2-C308B32F9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B654A-4FF6-4F23-A07B-11E9FEDD8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738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26FF0-86A2-4542-BFD2-D5EBA4FDE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55B267-68D9-40DE-8EE7-576EB13BD5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2E8EE-6C53-4714-BACB-C6D9061F1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452D72-6097-422D-A2FD-B1BE782D4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4FF46-0099-4A80-9C92-DD37A13EB179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4C28C-A6DB-4071-B59D-9094E5425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23F0E9-2118-4A59-BF30-F6FBE3EB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B654A-4FF6-4F23-A07B-11E9FEDD8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0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6F8EFB-1A38-420B-AB80-03AFF4DC7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AC390-DB1B-42EE-AF59-4CB72AA08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7C672-34A3-4CA5-A020-D9C9E156EC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4FF46-0099-4A80-9C92-DD37A13EB179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DE204-5396-47C5-9869-C6947775D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D632C-552E-417A-8720-C67730BF66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B654A-4FF6-4F23-A07B-11E9FEDD8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89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22F19F4-FE70-43DC-856F-2CE5F521D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59078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5034E-C0A7-4AC4-AA4F-1231E094C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837" y="2143008"/>
            <a:ext cx="6159932" cy="4349229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Ink Free" panose="03080402000500000000" pitchFamily="66" charset="0"/>
              </a:rPr>
              <a:t>Please join our next virtual ACDIS chapter meeting! </a:t>
            </a:r>
          </a:p>
          <a:p>
            <a:pPr marL="0" indent="0">
              <a:buNone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Date: 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February 24, 2022</a:t>
            </a:r>
          </a:p>
          <a:p>
            <a:pPr marL="0" indent="0">
              <a:buNone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Time: 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1 pm-230 pm</a:t>
            </a:r>
          </a:p>
          <a:p>
            <a:pPr marL="0" indent="0">
              <a:buNone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Presentation: </a:t>
            </a:r>
          </a:p>
          <a:p>
            <a:pPr marL="0" indent="0">
              <a:buNone/>
            </a:pPr>
            <a:r>
              <a:rPr lang="en-US" sz="1200" b="1" i="1" dirty="0">
                <a:solidFill>
                  <a:schemeClr val="accent2">
                    <a:lumMod val="75000"/>
                  </a:schemeClr>
                </a:solidFill>
              </a:rPr>
              <a:t>A CDI Career Ladder: Encouraging Professional Development and Growing Leadership From Within While Positively Impacting Your Program and Organization</a:t>
            </a:r>
          </a:p>
          <a:p>
            <a:pPr marL="0" indent="0">
              <a:buNone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Presented by: </a:t>
            </a:r>
          </a:p>
          <a:p>
            <a:pPr marL="0" indent="0">
              <a:buNone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Dawn Diven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, RN, BSN, CCDS, CDIP, CCDS-O, System Enterprise Director, Clinical Documentation Improvement, West Virginia University Medicine &amp; ACDIS Leadership Council Member</a:t>
            </a:r>
          </a:p>
          <a:p>
            <a:pPr marL="0" indent="0">
              <a:buNone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Tonya Demyon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, RHIT, CCS, CDIP, System Enterprise Manager, Clinical Documentation Improvement, West Virginia University Medicine </a:t>
            </a:r>
          </a:p>
          <a:p>
            <a:pPr marL="0" indent="0">
              <a:buNone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Leyna Belcher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, MSN, RN, CCDS, CCDS-O, System Enterprise Educator, Clinical Documentation Improvement, West Virginia University Medicine. </a:t>
            </a:r>
          </a:p>
          <a:p>
            <a:pPr marL="0" indent="0">
              <a:buNone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CEU’s offered: 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Earn 1 CEU</a:t>
            </a:r>
          </a:p>
          <a:p>
            <a:pPr marL="0" indent="0">
              <a:buNone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Questions? 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Contact Kerry Seekircher @ 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kseekircher@northwell.edu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95ECC94-3D5E-46A7-A7A1-DE807E1563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4418" y="658367"/>
            <a:ext cx="4719382" cy="2679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E549738-9961-462D-81B7-4A7A44691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4418" y="3530966"/>
            <a:ext cx="4719382" cy="2679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Text&#10;&#10;Description automatically generated with low confidence">
            <a:extLst>
              <a:ext uri="{FF2B5EF4-FFF2-40B4-BE49-F238E27FC236}">
                <a16:creationId xmlns:a16="http://schemas.microsoft.com/office/drawing/2014/main" id="{10508AC4-6DAF-4074-BAA2-DAD8C94DFA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2944" y="582245"/>
            <a:ext cx="4719382" cy="2474992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5BBB99B-43AA-4DF8-BDDD-0E8D7CCD85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4418" y="3639482"/>
            <a:ext cx="4827909" cy="240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7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137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Seekircher, Kerry</dc:creator>
  <cp:lastModifiedBy>Seekircher, Kerry</cp:lastModifiedBy>
  <cp:revision>4</cp:revision>
  <dcterms:created xsi:type="dcterms:W3CDTF">2022-01-23T19:59:22Z</dcterms:created>
  <dcterms:modified xsi:type="dcterms:W3CDTF">2022-01-23T20:40:37Z</dcterms:modified>
</cp:coreProperties>
</file>