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 id="2147483744" r:id="rId3"/>
    <p:sldMasterId id="2147483862" r:id="rId4"/>
  </p:sldMasterIdLst>
  <p:notesMasterIdLst>
    <p:notesMasterId r:id="rId6"/>
  </p:notesMasterIdLst>
  <p:handoutMasterIdLst>
    <p:handoutMasterId r:id="rId7"/>
  </p:handoutMasterIdLst>
  <p:sldIdLst>
    <p:sldId id="279" r:id="rId5"/>
  </p:sldIdLst>
  <p:sldSz cx="7772400" cy="10058400"/>
  <p:notesSz cx="7315200" cy="9601200"/>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0">
          <p15:clr>
            <a:srgbClr val="A4A3A4"/>
          </p15:clr>
        </p15:guide>
        <p15:guide id="2" orient="horz" pos="289">
          <p15:clr>
            <a:srgbClr val="A4A3A4"/>
          </p15:clr>
        </p15:guide>
        <p15:guide id="3" orient="horz" pos="990">
          <p15:clr>
            <a:srgbClr val="A4A3A4"/>
          </p15:clr>
        </p15:guide>
        <p15:guide id="4" orient="horz" pos="3619">
          <p15:clr>
            <a:srgbClr val="A4A3A4"/>
          </p15:clr>
        </p15:guide>
        <p15:guide id="5" pos="289">
          <p15:clr>
            <a:srgbClr val="A4A3A4"/>
          </p15:clr>
        </p15:guide>
        <p15:guide id="6" pos="460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B0"/>
    <a:srgbClr val="00A4E4"/>
    <a:srgbClr val="716FB3"/>
    <a:srgbClr val="EE9A1A"/>
    <a:srgbClr val="91BE3A"/>
    <a:srgbClr val="0086B9"/>
    <a:srgbClr val="0074A2"/>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5" autoAdjust="0"/>
    <p:restoredTop sz="94789" autoAdjust="0"/>
  </p:normalViewPr>
  <p:slideViewPr>
    <p:cSldViewPr snapToGrid="0">
      <p:cViewPr varScale="1">
        <p:scale>
          <a:sx n="76" d="100"/>
          <a:sy n="76" d="100"/>
        </p:scale>
        <p:origin x="3306" y="126"/>
      </p:cViewPr>
      <p:guideLst>
        <p:guide orient="horz" pos="5990"/>
        <p:guide orient="horz" pos="289"/>
        <p:guide orient="horz" pos="990"/>
        <p:guide orient="horz" pos="3619"/>
        <p:guide pos="289"/>
        <p:guide pos="4609"/>
      </p:guideLst>
    </p:cSldViewPr>
  </p:slideViewPr>
  <p:notesTextViewPr>
    <p:cViewPr>
      <p:scale>
        <a:sx n="100" d="100"/>
        <a:sy n="100" d="100"/>
      </p:scale>
      <p:origin x="0" y="0"/>
    </p:cViewPr>
  </p:notesTextViewPr>
  <p:notesViewPr>
    <p:cSldViewPr snapToGrid="0" showGuides="1">
      <p:cViewPr varScale="1">
        <p:scale>
          <a:sx n="80" d="100"/>
          <a:sy n="80" d="100"/>
        </p:scale>
        <p:origin x="-202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8A44135-346D-4984-992A-2748774C843D}" type="datetimeFigureOut">
              <a:rPr lang="en-US" smtClean="0"/>
              <a:pPr/>
              <a:t>8/25/2021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CAAC5F6-A6E1-42E4-A9E7-356BF7413E45}" type="slidenum">
              <a:rPr lang="en-US" smtClean="0"/>
              <a:pPr/>
              <a:t>‹#›</a:t>
            </a:fld>
            <a:endParaRPr lang="en-US" dirty="0"/>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9A07C00-4D30-4D5D-9A03-C91B9C1FD54F}" type="datetimeFigureOut">
              <a:rPr lang="en-US" smtClean="0"/>
              <a:pPr/>
              <a:t>8/25/2021</a:t>
            </a:fld>
            <a:endParaRPr lang="en-US" dirty="0"/>
          </a:p>
        </p:txBody>
      </p:sp>
      <p:sp>
        <p:nvSpPr>
          <p:cNvPr id="4" name="Slide Image Placeholder 3"/>
          <p:cNvSpPr>
            <a:spLocks noGrp="1" noRot="1" noChangeAspect="1"/>
          </p:cNvSpPr>
          <p:nvPr>
            <p:ph type="sldImg" idx="2"/>
          </p:nvPr>
        </p:nvSpPr>
        <p:spPr>
          <a:xfrm>
            <a:off x="2266950" y="720725"/>
            <a:ext cx="27813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B8132A0-C946-4BCE-B355-3FB5DF19E0D3}" type="slidenum">
              <a:rPr lang="en-US" smtClean="0"/>
              <a:pPr/>
              <a:t>‹#›</a:t>
            </a:fld>
            <a:endParaRPr lang="en-US" dirty="0"/>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notesStyle>
    <a:lvl1pPr marL="0" algn="l" defTabSz="1455542" rtl="0" eaLnBrk="1" latinLnBrk="0" hangingPunct="1">
      <a:defRPr sz="1900" kern="1200">
        <a:solidFill>
          <a:schemeClr val="tx1"/>
        </a:solidFill>
        <a:latin typeface="+mn-lt"/>
        <a:ea typeface="+mn-ea"/>
        <a:cs typeface="+mn-cs"/>
      </a:defRPr>
    </a:lvl1pPr>
    <a:lvl2pPr marL="727771" algn="l" defTabSz="1455542" rtl="0" eaLnBrk="1" latinLnBrk="0" hangingPunct="1">
      <a:defRPr sz="1900" kern="1200">
        <a:solidFill>
          <a:schemeClr val="tx1"/>
        </a:solidFill>
        <a:latin typeface="+mn-lt"/>
        <a:ea typeface="+mn-ea"/>
        <a:cs typeface="+mn-cs"/>
      </a:defRPr>
    </a:lvl2pPr>
    <a:lvl3pPr marL="1455542" algn="l" defTabSz="1455542" rtl="0" eaLnBrk="1" latinLnBrk="0" hangingPunct="1">
      <a:defRPr sz="1900" kern="1200">
        <a:solidFill>
          <a:schemeClr val="tx1"/>
        </a:solidFill>
        <a:latin typeface="+mn-lt"/>
        <a:ea typeface="+mn-ea"/>
        <a:cs typeface="+mn-cs"/>
      </a:defRPr>
    </a:lvl3pPr>
    <a:lvl4pPr marL="2183313" algn="l" defTabSz="1455542" rtl="0" eaLnBrk="1" latinLnBrk="0" hangingPunct="1">
      <a:defRPr sz="1900" kern="1200">
        <a:solidFill>
          <a:schemeClr val="tx1"/>
        </a:solidFill>
        <a:latin typeface="+mn-lt"/>
        <a:ea typeface="+mn-ea"/>
        <a:cs typeface="+mn-cs"/>
      </a:defRPr>
    </a:lvl4pPr>
    <a:lvl5pPr marL="2911084" algn="l" defTabSz="1455542" rtl="0" eaLnBrk="1" latinLnBrk="0" hangingPunct="1">
      <a:defRPr sz="1900" kern="1200">
        <a:solidFill>
          <a:schemeClr val="tx1"/>
        </a:solidFill>
        <a:latin typeface="+mn-lt"/>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eep D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642" y="872431"/>
            <a:ext cx="4955716" cy="1735697"/>
          </a:xfrm>
          <a:prstGeom prst="rect">
            <a:avLst/>
          </a:prstGeom>
        </p:spPr>
      </p:pic>
      <p:cxnSp>
        <p:nvCxnSpPr>
          <p:cNvPr id="3" name="Straight Connector 2"/>
          <p:cNvCxnSpPr/>
          <p:nvPr userDrawn="1"/>
        </p:nvCxnSpPr>
        <p:spPr bwMode="gray">
          <a:xfrm>
            <a:off x="445910" y="4178253"/>
            <a:ext cx="6870878" cy="0"/>
          </a:xfrm>
          <a:prstGeom prst="line">
            <a:avLst/>
          </a:prstGeom>
          <a:ln w="44450">
            <a:solidFill>
              <a:srgbClr val="91BE3A"/>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445910" y="4711653"/>
            <a:ext cx="6870878" cy="0"/>
          </a:xfrm>
          <a:prstGeom prst="line">
            <a:avLst/>
          </a:prstGeom>
          <a:ln w="12700">
            <a:solidFill>
              <a:srgbClr val="91BE3A"/>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4"/>
          <p:cNvSpPr txBox="1">
            <a:spLocks/>
          </p:cNvSpPr>
          <p:nvPr userDrawn="1"/>
        </p:nvSpPr>
        <p:spPr bwMode="gray">
          <a:xfrm>
            <a:off x="445909" y="2576836"/>
            <a:ext cx="6254621" cy="1310615"/>
          </a:xfrm>
          <a:prstGeom prst="rect">
            <a:avLst/>
          </a:prstGeom>
        </p:spPr>
        <p:txBody>
          <a:bodyPr wrap="square" lIns="0" tIns="45720" rIns="0" bIns="45720" anchor="b" anchorCtr="0">
            <a:spAutoFit/>
          </a:bodyPr>
          <a:lstStyle>
            <a:lvl1pPr marL="0" indent="0" algn="l" defTabSz="1018879" rtl="0" eaLnBrk="1" latinLnBrk="0" hangingPunct="1">
              <a:spcBef>
                <a:spcPts val="0"/>
              </a:spcBef>
              <a:buFont typeface="Arial" pitchFamily="34" charset="0"/>
              <a:buNone/>
              <a:defRPr sz="14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450"/>
              </a:lnSpc>
              <a:spcBef>
                <a:spcPts val="500"/>
              </a:spcBef>
            </a:pPr>
            <a:r>
              <a:rPr lang="en-US" sz="1100" dirty="0"/>
              <a:t>Healthcare’s transition to ICD-10-CM/PCS</a:t>
            </a:r>
            <a:r>
              <a:rPr lang="en-US" sz="1100" baseline="0" dirty="0"/>
              <a:t> </a:t>
            </a:r>
            <a:r>
              <a:rPr lang="en-US" sz="1100" dirty="0"/>
              <a:t>will vastly increase the diagnostic complexity and specificity that can be captured in a single diagnosis code. This is intended to align more closely with the complexity of the conditions that physicians are diagnosing and treating today.</a:t>
            </a:r>
          </a:p>
          <a:p>
            <a:pPr>
              <a:lnSpc>
                <a:spcPts val="1450"/>
              </a:lnSpc>
              <a:spcBef>
                <a:spcPts val="500"/>
              </a:spcBef>
            </a:pPr>
            <a:r>
              <a:rPr lang="en-US" sz="1100" dirty="0"/>
              <a:t>Physicians with strong documentation skills are likely already providing the requisite granularity that ICD-10-CM/PCS enables. In some cases, however, ICD-10-CM/PCS coding changes will require physicians to provide additional information.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oad Map 4">
    <p:spTree>
      <p:nvGrpSpPr>
        <p:cNvPr id="1" name=""/>
        <p:cNvGrpSpPr/>
        <p:nvPr/>
      </p:nvGrpSpPr>
      <p:grpSpPr>
        <a:xfrm>
          <a:off x="0" y="0"/>
          <a:ext cx="0" cy="0"/>
          <a:chOff x="0" y="0"/>
          <a:chExt cx="0" cy="0"/>
        </a:xfrm>
      </p:grpSpPr>
      <p:sp>
        <p:nvSpPr>
          <p:cNvPr id="12" name="Freeform 11"/>
          <p:cNvSpPr/>
          <p:nvPr userDrawn="1"/>
        </p:nvSpPr>
        <p:spPr bwMode="gray">
          <a:xfrm>
            <a:off x="1914546" y="4061850"/>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2</a:t>
            </a:r>
          </a:p>
        </p:txBody>
      </p:sp>
      <p:sp>
        <p:nvSpPr>
          <p:cNvPr id="13" name="Freeform 12"/>
          <p:cNvSpPr/>
          <p:nvPr userDrawn="1"/>
        </p:nvSpPr>
        <p:spPr bwMode="gray">
          <a:xfrm>
            <a:off x="1914546" y="5030617"/>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3</a:t>
            </a:r>
          </a:p>
        </p:txBody>
      </p:sp>
      <p:sp>
        <p:nvSpPr>
          <p:cNvPr id="14" name="Freeform 13"/>
          <p:cNvSpPr/>
          <p:nvPr userDrawn="1"/>
        </p:nvSpPr>
        <p:spPr bwMode="gray">
          <a:xfrm>
            <a:off x="1914546" y="5999386"/>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4</a:t>
            </a:r>
          </a:p>
        </p:txBody>
      </p:sp>
      <p:sp>
        <p:nvSpPr>
          <p:cNvPr id="15" name="Freeform 14"/>
          <p:cNvSpPr/>
          <p:nvPr userDrawn="1"/>
        </p:nvSpPr>
        <p:spPr bwMode="gray">
          <a:xfrm>
            <a:off x="1914546" y="3093085"/>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1</a:t>
            </a:r>
          </a:p>
        </p:txBody>
      </p:sp>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5" name="TextBox 4"/>
          <p:cNvSpPr txBox="1"/>
          <p:nvPr userDrawn="1"/>
        </p:nvSpPr>
        <p:spPr bwMode="gray">
          <a:xfrm>
            <a:off x="2488567" y="936271"/>
            <a:ext cx="2795269" cy="329073"/>
          </a:xfrm>
          <a:prstGeom prst="rect">
            <a:avLst/>
          </a:prstGeom>
          <a:noFill/>
        </p:spPr>
        <p:txBody>
          <a:bodyPr wrap="square" lIns="41025" tIns="41025" rIns="41025" bIns="41025" rtlCol="0">
            <a:spAutoFit/>
          </a:bodyPr>
          <a:lstStyle/>
          <a:p>
            <a:pPr algn="ctr" defTabSz="914400"/>
            <a:r>
              <a:rPr lang="en-US" sz="1600" b="1" dirty="0">
                <a:solidFill>
                  <a:srgbClr val="38454E"/>
                </a:solidFill>
              </a:rPr>
              <a:t>Road Map for Discussion</a:t>
            </a:r>
          </a:p>
        </p:txBody>
      </p:sp>
      <p:sp>
        <p:nvSpPr>
          <p:cNvPr id="16" name="Text Placeholder 4"/>
          <p:cNvSpPr>
            <a:spLocks noGrp="1"/>
          </p:cNvSpPr>
          <p:nvPr>
            <p:ph type="body" sz="quarter" idx="16" hasCustomPrompt="1"/>
          </p:nvPr>
        </p:nvSpPr>
        <p:spPr bwMode="gray">
          <a:xfrm>
            <a:off x="2389636" y="4119527"/>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17" name="Text Placeholder 4"/>
          <p:cNvSpPr>
            <a:spLocks noGrp="1"/>
          </p:cNvSpPr>
          <p:nvPr>
            <p:ph type="body" sz="quarter" idx="17" hasCustomPrompt="1"/>
          </p:nvPr>
        </p:nvSpPr>
        <p:spPr bwMode="gray">
          <a:xfrm>
            <a:off x="2389636" y="5088294"/>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18" name="Text Placeholder 4"/>
          <p:cNvSpPr>
            <a:spLocks noGrp="1"/>
          </p:cNvSpPr>
          <p:nvPr>
            <p:ph type="body" sz="quarter" idx="13" hasCustomPrompt="1"/>
          </p:nvPr>
        </p:nvSpPr>
        <p:spPr bwMode="gray">
          <a:xfrm>
            <a:off x="2389636" y="6057063"/>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19" name="Text Placeholder 4"/>
          <p:cNvSpPr>
            <a:spLocks noGrp="1"/>
          </p:cNvSpPr>
          <p:nvPr>
            <p:ph type="body" sz="quarter" idx="18" hasCustomPrompt="1"/>
          </p:nvPr>
        </p:nvSpPr>
        <p:spPr bwMode="gray">
          <a:xfrm>
            <a:off x="2389636" y="3150760"/>
            <a:ext cx="3265820" cy="357988"/>
          </a:xfrm>
          <a:prstGeom prst="rect">
            <a:avLst/>
          </a:prstGeom>
        </p:spPr>
        <p:txBody>
          <a:bodyPr lIns="41025" tIns="41025" rIns="41025" bIns="41025" anchor="ctr">
            <a:noAutofit/>
          </a:bodyPr>
          <a:lstStyle>
            <a:lvl1pPr marL="0" indent="0">
              <a:spcBef>
                <a:spcPts val="0"/>
              </a:spcBef>
              <a:buNone/>
              <a:defRPr sz="1300" b="1" baseline="0">
                <a:solidFill>
                  <a:schemeClr val="tx1"/>
                </a:solidFill>
              </a:defRPr>
            </a:lvl1pPr>
          </a:lstStyle>
          <a:p>
            <a:pPr lvl="0"/>
            <a:r>
              <a:rPr lang="en-US" dirty="0"/>
              <a:t>Section Title – Arial 14pt Bold, Use Title Case</a:t>
            </a:r>
          </a:p>
        </p:txBody>
      </p:sp>
    </p:spTree>
    <p:extLst>
      <p:ext uri="{BB962C8B-B14F-4D97-AF65-F5344CB8AC3E}">
        <p14:creationId xmlns:p14="http://schemas.microsoft.com/office/powerpoint/2010/main" val="256197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oad Map 5">
    <p:spTree>
      <p:nvGrpSpPr>
        <p:cNvPr id="1" name=""/>
        <p:cNvGrpSpPr/>
        <p:nvPr/>
      </p:nvGrpSpPr>
      <p:grpSpPr>
        <a:xfrm>
          <a:off x="0" y="0"/>
          <a:ext cx="0" cy="0"/>
          <a:chOff x="0" y="0"/>
          <a:chExt cx="0" cy="0"/>
        </a:xfrm>
      </p:grpSpPr>
      <p:sp>
        <p:nvSpPr>
          <p:cNvPr id="24" name="Freeform 23"/>
          <p:cNvSpPr/>
          <p:nvPr userDrawn="1"/>
        </p:nvSpPr>
        <p:spPr bwMode="gray">
          <a:xfrm>
            <a:off x="1914833" y="3090841"/>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1</a:t>
            </a:r>
          </a:p>
        </p:txBody>
      </p:sp>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5" name="TextBox 4"/>
          <p:cNvSpPr txBox="1"/>
          <p:nvPr userDrawn="1"/>
        </p:nvSpPr>
        <p:spPr bwMode="gray">
          <a:xfrm>
            <a:off x="2488567" y="936271"/>
            <a:ext cx="2795269" cy="329073"/>
          </a:xfrm>
          <a:prstGeom prst="rect">
            <a:avLst/>
          </a:prstGeom>
          <a:noFill/>
        </p:spPr>
        <p:txBody>
          <a:bodyPr wrap="square" lIns="41025" tIns="41025" rIns="41025" bIns="41025" rtlCol="0">
            <a:spAutoFit/>
          </a:bodyPr>
          <a:lstStyle/>
          <a:p>
            <a:pPr algn="ctr" defTabSz="914400"/>
            <a:r>
              <a:rPr lang="en-US" sz="1600" b="1" dirty="0">
                <a:solidFill>
                  <a:srgbClr val="38454E"/>
                </a:solidFill>
              </a:rPr>
              <a:t>Road Map for Discussion</a:t>
            </a:r>
          </a:p>
        </p:txBody>
      </p:sp>
      <p:sp>
        <p:nvSpPr>
          <p:cNvPr id="20" name="Freeform 19"/>
          <p:cNvSpPr/>
          <p:nvPr userDrawn="1"/>
        </p:nvSpPr>
        <p:spPr bwMode="gray">
          <a:xfrm>
            <a:off x="1914833" y="3923324"/>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2</a:t>
            </a:r>
          </a:p>
        </p:txBody>
      </p:sp>
      <p:sp>
        <p:nvSpPr>
          <p:cNvPr id="21" name="Freeform 20"/>
          <p:cNvSpPr/>
          <p:nvPr userDrawn="1"/>
        </p:nvSpPr>
        <p:spPr bwMode="gray">
          <a:xfrm>
            <a:off x="1914833" y="4755811"/>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3</a:t>
            </a:r>
          </a:p>
        </p:txBody>
      </p:sp>
      <p:sp>
        <p:nvSpPr>
          <p:cNvPr id="22" name="Freeform 21"/>
          <p:cNvSpPr/>
          <p:nvPr userDrawn="1"/>
        </p:nvSpPr>
        <p:spPr bwMode="gray">
          <a:xfrm>
            <a:off x="1914833" y="5588295"/>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4</a:t>
            </a:r>
          </a:p>
        </p:txBody>
      </p:sp>
      <p:sp>
        <p:nvSpPr>
          <p:cNvPr id="23" name="Freeform 22"/>
          <p:cNvSpPr/>
          <p:nvPr userDrawn="1"/>
        </p:nvSpPr>
        <p:spPr bwMode="gray">
          <a:xfrm>
            <a:off x="1914833" y="6420778"/>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5</a:t>
            </a:r>
          </a:p>
        </p:txBody>
      </p:sp>
      <p:sp>
        <p:nvSpPr>
          <p:cNvPr id="25" name="Text Placeholder 4"/>
          <p:cNvSpPr>
            <a:spLocks noGrp="1"/>
          </p:cNvSpPr>
          <p:nvPr>
            <p:ph type="body" sz="quarter" idx="11" hasCustomPrompt="1"/>
          </p:nvPr>
        </p:nvSpPr>
        <p:spPr bwMode="gray">
          <a:xfrm>
            <a:off x="2389922" y="3981001"/>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26" name="Text Placeholder 4"/>
          <p:cNvSpPr>
            <a:spLocks noGrp="1"/>
          </p:cNvSpPr>
          <p:nvPr>
            <p:ph type="body" sz="quarter" idx="12" hasCustomPrompt="1"/>
          </p:nvPr>
        </p:nvSpPr>
        <p:spPr bwMode="gray">
          <a:xfrm>
            <a:off x="2389922" y="4813487"/>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27" name="Text Placeholder 4"/>
          <p:cNvSpPr>
            <a:spLocks noGrp="1"/>
          </p:cNvSpPr>
          <p:nvPr>
            <p:ph type="body" sz="quarter" idx="19" hasCustomPrompt="1"/>
          </p:nvPr>
        </p:nvSpPr>
        <p:spPr bwMode="gray">
          <a:xfrm>
            <a:off x="2389922" y="5645971"/>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28" name="Text Placeholder 4"/>
          <p:cNvSpPr>
            <a:spLocks noGrp="1"/>
          </p:cNvSpPr>
          <p:nvPr>
            <p:ph type="body" sz="quarter" idx="14" hasCustomPrompt="1"/>
          </p:nvPr>
        </p:nvSpPr>
        <p:spPr bwMode="gray">
          <a:xfrm>
            <a:off x="2389922" y="6478455"/>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29" name="Text Placeholder 4"/>
          <p:cNvSpPr>
            <a:spLocks noGrp="1"/>
          </p:cNvSpPr>
          <p:nvPr>
            <p:ph type="body" sz="quarter" idx="15" hasCustomPrompt="1"/>
          </p:nvPr>
        </p:nvSpPr>
        <p:spPr bwMode="gray">
          <a:xfrm>
            <a:off x="2389922" y="3148516"/>
            <a:ext cx="3265820" cy="357988"/>
          </a:xfrm>
          <a:prstGeom prst="rect">
            <a:avLst/>
          </a:prstGeom>
        </p:spPr>
        <p:txBody>
          <a:bodyPr lIns="41025" tIns="41025" rIns="41025" bIns="41025" anchor="ctr">
            <a:noAutofit/>
          </a:bodyPr>
          <a:lstStyle>
            <a:lvl1pPr marL="0" indent="0">
              <a:spcBef>
                <a:spcPts val="0"/>
              </a:spcBef>
              <a:buNone/>
              <a:defRPr sz="1300" b="1" baseline="0">
                <a:solidFill>
                  <a:schemeClr val="tx1"/>
                </a:solidFill>
              </a:defRPr>
            </a:lvl1pPr>
          </a:lstStyle>
          <a:p>
            <a:pPr lvl="0"/>
            <a:r>
              <a:rPr lang="en-US" dirty="0"/>
              <a:t>Section Title – Arial 14pt Bold, Use Title Case</a:t>
            </a:r>
          </a:p>
        </p:txBody>
      </p:sp>
    </p:spTree>
    <p:extLst>
      <p:ext uri="{BB962C8B-B14F-4D97-AF65-F5344CB8AC3E}">
        <p14:creationId xmlns:p14="http://schemas.microsoft.com/office/powerpoint/2010/main" val="421562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p:spTree>
      <p:nvGrpSpPr>
        <p:cNvPr id="1" name=""/>
        <p:cNvGrpSpPr/>
        <p:nvPr/>
      </p:nvGrpSpPr>
      <p:grpSpPr>
        <a:xfrm>
          <a:off x="0" y="0"/>
          <a:ext cx="0" cy="0"/>
          <a:chOff x="0" y="0"/>
          <a:chExt cx="0" cy="0"/>
        </a:xfrm>
      </p:grpSpPr>
      <p:pic>
        <p:nvPicPr>
          <p:cNvPr id="11" name="Picture 10" descr="PPT_Marketing_Deck_Header.png"/>
          <p:cNvPicPr>
            <a:picLocks noChangeAspect="1"/>
          </p:cNvPicPr>
          <p:nvPr userDrawn="1"/>
        </p:nvPicPr>
        <p:blipFill>
          <a:blip r:embed="rId2" cstate="print"/>
          <a:stretch>
            <a:fillRect/>
          </a:stretch>
        </p:blipFill>
        <p:spPr bwMode="gray">
          <a:xfrm>
            <a:off x="103" y="2"/>
            <a:ext cx="7772197" cy="2072108"/>
          </a:xfrm>
          <a:prstGeom prst="rect">
            <a:avLst/>
          </a:prstGeom>
        </p:spPr>
      </p:pic>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10" name="Text Placeholder 4"/>
          <p:cNvSpPr>
            <a:spLocks noGrp="1"/>
          </p:cNvSpPr>
          <p:nvPr>
            <p:ph type="body" sz="quarter" idx="19" hasCustomPrompt="1"/>
          </p:nvPr>
        </p:nvSpPr>
        <p:spPr bwMode="gray">
          <a:xfrm>
            <a:off x="339884" y="591671"/>
            <a:ext cx="2248843" cy="273337"/>
          </a:xfrm>
          <a:prstGeom prst="rect">
            <a:avLst/>
          </a:prstGeom>
        </p:spPr>
        <p:txBody>
          <a:bodyPr lIns="0" tIns="41025" rIns="0" bIns="41025">
            <a:noAutofit/>
          </a:bodyPr>
          <a:lstStyle>
            <a:lvl1pPr marL="0" indent="0">
              <a:spcBef>
                <a:spcPts val="0"/>
              </a:spcBef>
              <a:buNone/>
              <a:defRPr sz="800" baseline="0">
                <a:solidFill>
                  <a:schemeClr val="tx1"/>
                </a:solidFill>
              </a:defRPr>
            </a:lvl1pPr>
          </a:lstStyle>
          <a:p>
            <a:pPr lvl="0"/>
            <a:r>
              <a:rPr lang="en-US" dirty="0"/>
              <a:t>Top Kicker – Arial 9pt Regular, Use Title Case</a:t>
            </a:r>
          </a:p>
        </p:txBody>
      </p:sp>
      <p:sp>
        <p:nvSpPr>
          <p:cNvPr id="14" name="Title Placeholder 1"/>
          <p:cNvSpPr>
            <a:spLocks noGrp="1"/>
          </p:cNvSpPr>
          <p:nvPr>
            <p:ph type="title" hasCustomPrompt="1"/>
          </p:nvPr>
        </p:nvSpPr>
        <p:spPr bwMode="gray">
          <a:xfrm>
            <a:off x="339885" y="988283"/>
            <a:ext cx="7067045" cy="365367"/>
          </a:xfrm>
          <a:prstGeom prst="rect">
            <a:avLst/>
          </a:prstGeom>
        </p:spPr>
        <p:txBody>
          <a:bodyPr vert="horz" wrap="square" lIns="0" tIns="0" rIns="0" bIns="0" rtlCol="0" anchor="b">
            <a:noAutofit/>
          </a:bodyPr>
          <a:lstStyle>
            <a:lvl1pPr>
              <a:defRPr>
                <a:solidFill>
                  <a:schemeClr val="tx1"/>
                </a:solidFill>
              </a:defRPr>
            </a:lvl1pPr>
          </a:lstStyle>
          <a:p>
            <a:r>
              <a:rPr lang="en-US" dirty="0"/>
              <a:t>Slide Title – Arial 18pt Bold, Use Title Case</a:t>
            </a:r>
          </a:p>
        </p:txBody>
      </p:sp>
      <p:sp>
        <p:nvSpPr>
          <p:cNvPr id="31" name="Text Placeholder 4"/>
          <p:cNvSpPr>
            <a:spLocks noGrp="1"/>
          </p:cNvSpPr>
          <p:nvPr>
            <p:ph type="body" sz="quarter" idx="11" hasCustomPrompt="1"/>
          </p:nvPr>
        </p:nvSpPr>
        <p:spPr bwMode="gray">
          <a:xfrm>
            <a:off x="339885" y="1412734"/>
            <a:ext cx="7067045" cy="397605"/>
          </a:xfrm>
          <a:prstGeom prst="rect">
            <a:avLst/>
          </a:prstGeom>
        </p:spPr>
        <p:txBody>
          <a:bodyPr lIns="0" tIns="41025" rIns="0" bIns="41025">
            <a:noAutofit/>
          </a:bodyPr>
          <a:lstStyle>
            <a:lvl1pPr marL="0" indent="0">
              <a:spcBef>
                <a:spcPts val="0"/>
              </a:spcBef>
              <a:buNone/>
              <a:defRPr sz="1300" baseline="0">
                <a:solidFill>
                  <a:schemeClr val="accent3"/>
                </a:solidFill>
              </a:defRPr>
            </a:lvl1pPr>
          </a:lstStyle>
          <a:p>
            <a:pPr lvl="0"/>
            <a:r>
              <a:rPr lang="en-US" dirty="0"/>
              <a:t>Slide Subtitle – Arial 14pt Regular, Use Title Case</a:t>
            </a:r>
          </a:p>
        </p:txBody>
      </p:sp>
      <p:sp>
        <p:nvSpPr>
          <p:cNvPr id="12" name="Text Placeholder 21"/>
          <p:cNvSpPr>
            <a:spLocks noGrp="1"/>
          </p:cNvSpPr>
          <p:nvPr>
            <p:ph type="body" sz="quarter" idx="17" hasCustomPrompt="1"/>
          </p:nvPr>
        </p:nvSpPr>
        <p:spPr bwMode="gray">
          <a:xfrm>
            <a:off x="5835147" y="9049684"/>
            <a:ext cx="1582737" cy="295835"/>
          </a:xfrm>
          <a:prstGeom prst="rect">
            <a:avLst/>
          </a:prstGeom>
        </p:spPr>
        <p:txBody>
          <a:bodyPr lIns="41025" tIns="41025" rIns="41025"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a:t>Source: Click to add source. Use a single space after “Source:” and a period at the end of the source. Stretch the box to the left as needed.</a:t>
            </a:r>
          </a:p>
        </p:txBody>
      </p:sp>
      <p:sp>
        <p:nvSpPr>
          <p:cNvPr id="13" name="Text Placeholder 23"/>
          <p:cNvSpPr>
            <a:spLocks noGrp="1"/>
          </p:cNvSpPr>
          <p:nvPr>
            <p:ph type="body" sz="quarter" idx="20" hasCustomPrompt="1"/>
          </p:nvPr>
        </p:nvSpPr>
        <p:spPr bwMode="gray">
          <a:xfrm>
            <a:off x="343477" y="9052531"/>
            <a:ext cx="2066755" cy="287383"/>
          </a:xfrm>
          <a:prstGeom prst="rect">
            <a:avLst/>
          </a:prstGeom>
        </p:spPr>
        <p:txBody>
          <a:bodyPr lIns="41025" tIns="41025" rIns="41025" bIns="0" anchor="b">
            <a:noAutofit/>
          </a:bodyPr>
          <a:lstStyle>
            <a:lvl1pPr marL="82048" indent="-82048" algn="l" defTabSz="8204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5197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ndard: No Mar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12" name="Text Placeholder 21"/>
          <p:cNvSpPr>
            <a:spLocks noGrp="1"/>
          </p:cNvSpPr>
          <p:nvPr>
            <p:ph type="body" sz="quarter" idx="17" hasCustomPrompt="1"/>
          </p:nvPr>
        </p:nvSpPr>
        <p:spPr bwMode="gray">
          <a:xfrm>
            <a:off x="5835147" y="9049684"/>
            <a:ext cx="1582737" cy="295835"/>
          </a:xfrm>
          <a:prstGeom prst="rect">
            <a:avLst/>
          </a:prstGeom>
        </p:spPr>
        <p:txBody>
          <a:bodyPr lIns="41025" tIns="41025" rIns="41025"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a:t>Source: Click to add source. Use a single space after “Source:” and a period at the end of the source. Stretch the box to the left as needed.</a:t>
            </a:r>
          </a:p>
        </p:txBody>
      </p:sp>
      <p:sp>
        <p:nvSpPr>
          <p:cNvPr id="13" name="Text Placeholder 23"/>
          <p:cNvSpPr>
            <a:spLocks noGrp="1"/>
          </p:cNvSpPr>
          <p:nvPr>
            <p:ph type="body" sz="quarter" idx="20" hasCustomPrompt="1"/>
          </p:nvPr>
        </p:nvSpPr>
        <p:spPr bwMode="gray">
          <a:xfrm>
            <a:off x="343477" y="9052531"/>
            <a:ext cx="2066755" cy="287383"/>
          </a:xfrm>
          <a:prstGeom prst="rect">
            <a:avLst/>
          </a:prstGeom>
        </p:spPr>
        <p:txBody>
          <a:bodyPr lIns="41025" tIns="41025" rIns="41025" bIns="0" anchor="b">
            <a:noAutofit/>
          </a:bodyPr>
          <a:lstStyle>
            <a:lvl1pPr marL="82048" indent="-82048" algn="l" defTabSz="8204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9" name="Text Placeholder 4"/>
          <p:cNvSpPr>
            <a:spLocks noGrp="1"/>
          </p:cNvSpPr>
          <p:nvPr>
            <p:ph type="body" sz="quarter" idx="19" hasCustomPrompt="1"/>
          </p:nvPr>
        </p:nvSpPr>
        <p:spPr bwMode="gray">
          <a:xfrm>
            <a:off x="339884" y="591671"/>
            <a:ext cx="2248843" cy="273337"/>
          </a:xfrm>
          <a:prstGeom prst="rect">
            <a:avLst/>
          </a:prstGeom>
        </p:spPr>
        <p:txBody>
          <a:bodyPr lIns="0" tIns="41025" rIns="0" bIns="41025">
            <a:noAutofit/>
          </a:bodyPr>
          <a:lstStyle>
            <a:lvl1pPr marL="0" indent="0">
              <a:spcBef>
                <a:spcPts val="0"/>
              </a:spcBef>
              <a:buNone/>
              <a:defRPr sz="800" baseline="0">
                <a:solidFill>
                  <a:schemeClr val="tx1"/>
                </a:solidFill>
              </a:defRPr>
            </a:lvl1pPr>
          </a:lstStyle>
          <a:p>
            <a:pPr lvl="0"/>
            <a:r>
              <a:rPr lang="en-US" dirty="0"/>
              <a:t>Top Kicker – Arial 9pt Regular, Use Title Case</a:t>
            </a:r>
          </a:p>
        </p:txBody>
      </p:sp>
      <p:sp>
        <p:nvSpPr>
          <p:cNvPr id="15" name="Title Placeholder 1"/>
          <p:cNvSpPr>
            <a:spLocks noGrp="1"/>
          </p:cNvSpPr>
          <p:nvPr>
            <p:ph type="title" hasCustomPrompt="1"/>
          </p:nvPr>
        </p:nvSpPr>
        <p:spPr bwMode="gray">
          <a:xfrm>
            <a:off x="339885" y="988283"/>
            <a:ext cx="7067045" cy="365367"/>
          </a:xfrm>
          <a:prstGeom prst="rect">
            <a:avLst/>
          </a:prstGeom>
        </p:spPr>
        <p:txBody>
          <a:bodyPr vert="horz" wrap="square" lIns="0" tIns="0" rIns="0" bIns="0" rtlCol="0" anchor="b">
            <a:noAutofit/>
          </a:bodyPr>
          <a:lstStyle>
            <a:lvl1pPr>
              <a:defRPr>
                <a:solidFill>
                  <a:schemeClr val="tx1"/>
                </a:solidFill>
              </a:defRPr>
            </a:lvl1pPr>
          </a:lstStyle>
          <a:p>
            <a:r>
              <a:rPr lang="en-US" dirty="0"/>
              <a:t>Slide Title – Arial 18pt Bold, Use Title Case</a:t>
            </a:r>
          </a:p>
        </p:txBody>
      </p:sp>
      <p:cxnSp>
        <p:nvCxnSpPr>
          <p:cNvPr id="16" name="Straight Connector 15"/>
          <p:cNvCxnSpPr/>
          <p:nvPr userDrawn="1"/>
        </p:nvCxnSpPr>
        <p:spPr bwMode="gray">
          <a:xfrm>
            <a:off x="343477" y="1391167"/>
            <a:ext cx="7074406"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4"/>
          <p:cNvSpPr>
            <a:spLocks noGrp="1"/>
          </p:cNvSpPr>
          <p:nvPr>
            <p:ph type="body" sz="quarter" idx="11" hasCustomPrompt="1"/>
          </p:nvPr>
        </p:nvSpPr>
        <p:spPr bwMode="gray">
          <a:xfrm>
            <a:off x="339885" y="1412734"/>
            <a:ext cx="7067045" cy="397605"/>
          </a:xfrm>
          <a:prstGeom prst="rect">
            <a:avLst/>
          </a:prstGeom>
        </p:spPr>
        <p:txBody>
          <a:bodyPr lIns="0" tIns="41025" rIns="0" bIns="41025">
            <a:noAutofit/>
          </a:bodyPr>
          <a:lstStyle>
            <a:lvl1pPr marL="0" indent="0">
              <a:spcBef>
                <a:spcPts val="0"/>
              </a:spcBef>
              <a:buNone/>
              <a:defRPr sz="1300" baseline="0">
                <a:solidFill>
                  <a:schemeClr val="accent3"/>
                </a:solidFill>
              </a:defRPr>
            </a:lvl1pPr>
          </a:lstStyle>
          <a:p>
            <a:pPr lvl="0"/>
            <a:r>
              <a:rPr lang="en-US" dirty="0"/>
              <a:t>Slide Subtitle – Arial 14pt Regular, Use Title Case</a:t>
            </a:r>
          </a:p>
        </p:txBody>
      </p:sp>
    </p:spTree>
    <p:extLst>
      <p:ext uri="{BB962C8B-B14F-4D97-AF65-F5344CB8AC3E}">
        <p14:creationId xmlns:p14="http://schemas.microsoft.com/office/powerpoint/2010/main" val="62653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Standard">
    <p:spTree>
      <p:nvGrpSpPr>
        <p:cNvPr id="1" name=""/>
        <p:cNvGrpSpPr/>
        <p:nvPr/>
      </p:nvGrpSpPr>
      <p:grpSpPr>
        <a:xfrm>
          <a:off x="0" y="0"/>
          <a:ext cx="0" cy="0"/>
          <a:chOff x="0" y="0"/>
          <a:chExt cx="0" cy="0"/>
        </a:xfrm>
      </p:grpSpPr>
      <p:pic>
        <p:nvPicPr>
          <p:cNvPr id="14" name="Picture 13" descr="PPT_Marketing_Deck_Header.png"/>
          <p:cNvPicPr>
            <a:picLocks noChangeAspect="1"/>
          </p:cNvPicPr>
          <p:nvPr userDrawn="1"/>
        </p:nvPicPr>
        <p:blipFill>
          <a:blip r:embed="rId2" cstate="print"/>
          <a:stretch>
            <a:fillRect/>
          </a:stretch>
        </p:blipFill>
        <p:spPr bwMode="gray">
          <a:xfrm>
            <a:off x="103" y="2"/>
            <a:ext cx="7772197" cy="2072108"/>
          </a:xfrm>
          <a:prstGeom prst="rect">
            <a:avLst/>
          </a:prstGeom>
        </p:spPr>
      </p:pic>
      <p:sp>
        <p:nvSpPr>
          <p:cNvPr id="24" name="Text Placeholder 4"/>
          <p:cNvSpPr>
            <a:spLocks noGrp="1"/>
          </p:cNvSpPr>
          <p:nvPr>
            <p:ph type="body" sz="quarter" idx="19" hasCustomPrompt="1"/>
          </p:nvPr>
        </p:nvSpPr>
        <p:spPr bwMode="gray">
          <a:xfrm>
            <a:off x="339884" y="591671"/>
            <a:ext cx="2248843" cy="273337"/>
          </a:xfrm>
          <a:prstGeom prst="rect">
            <a:avLst/>
          </a:prstGeom>
        </p:spPr>
        <p:txBody>
          <a:bodyPr lIns="0" tIns="41025" rIns="0" bIns="41025">
            <a:noAutofit/>
          </a:bodyPr>
          <a:lstStyle>
            <a:lvl1pPr marL="0" indent="0">
              <a:spcBef>
                <a:spcPts val="0"/>
              </a:spcBef>
              <a:buNone/>
              <a:defRPr sz="800" baseline="0">
                <a:solidFill>
                  <a:schemeClr val="tx1"/>
                </a:solidFill>
              </a:defRPr>
            </a:lvl1pPr>
          </a:lstStyle>
          <a:p>
            <a:pPr lvl="0"/>
            <a:r>
              <a:rPr lang="en-US" dirty="0"/>
              <a:t>Top Kicker – Arial 9pt Regular, Use Title Case</a:t>
            </a:r>
          </a:p>
        </p:txBody>
      </p:sp>
      <p:sp>
        <p:nvSpPr>
          <p:cNvPr id="27" name="Title Placeholder 1"/>
          <p:cNvSpPr>
            <a:spLocks noGrp="1"/>
          </p:cNvSpPr>
          <p:nvPr>
            <p:ph type="title" hasCustomPrompt="1"/>
          </p:nvPr>
        </p:nvSpPr>
        <p:spPr bwMode="gray">
          <a:xfrm>
            <a:off x="339885" y="988283"/>
            <a:ext cx="7067045" cy="365367"/>
          </a:xfrm>
          <a:prstGeom prst="rect">
            <a:avLst/>
          </a:prstGeom>
        </p:spPr>
        <p:txBody>
          <a:bodyPr vert="horz" wrap="square" lIns="0" tIns="0" rIns="0" bIns="0" rtlCol="0" anchor="b">
            <a:noAutofit/>
          </a:bodyPr>
          <a:lstStyle>
            <a:lvl1pPr>
              <a:defRPr>
                <a:solidFill>
                  <a:schemeClr val="tx1"/>
                </a:solidFill>
              </a:defRPr>
            </a:lvl1pPr>
          </a:lstStyle>
          <a:p>
            <a:r>
              <a:rPr lang="en-US" dirty="0"/>
              <a:t>Slide Title – Arial 18pt Bold, Use Title Case</a:t>
            </a:r>
          </a:p>
        </p:txBody>
      </p:sp>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22" name="Text Placeholder 4"/>
          <p:cNvSpPr>
            <a:spLocks noGrp="1"/>
          </p:cNvSpPr>
          <p:nvPr>
            <p:ph type="body" sz="quarter" idx="25" hasCustomPrompt="1"/>
          </p:nvPr>
        </p:nvSpPr>
        <p:spPr bwMode="gray">
          <a:xfrm>
            <a:off x="2130902" y="1719543"/>
            <a:ext cx="5286981" cy="397605"/>
          </a:xfrm>
          <a:prstGeom prst="rect">
            <a:avLst/>
          </a:prstGeom>
        </p:spPr>
        <p:txBody>
          <a:bodyPr lIns="41025" tIns="41025" rIns="41025" bIns="41025">
            <a:noAutofit/>
          </a:bodyPr>
          <a:lstStyle>
            <a:lvl1pPr marL="0" indent="0" algn="ctr">
              <a:spcBef>
                <a:spcPts val="0"/>
              </a:spcBef>
              <a:buNone/>
              <a:defRPr sz="1300" baseline="0">
                <a:solidFill>
                  <a:schemeClr val="accent3"/>
                </a:solidFill>
              </a:defRPr>
            </a:lvl1pPr>
          </a:lstStyle>
          <a:p>
            <a:pPr lvl="0"/>
            <a:r>
              <a:rPr lang="en-US" dirty="0"/>
              <a:t>Slide Subtitle – Arial 14pt Regular, Use Title Case</a:t>
            </a:r>
          </a:p>
        </p:txBody>
      </p:sp>
      <p:cxnSp>
        <p:nvCxnSpPr>
          <p:cNvPr id="15" name="Straight Connector 14"/>
          <p:cNvCxnSpPr/>
          <p:nvPr userDrawn="1"/>
        </p:nvCxnSpPr>
        <p:spPr bwMode="gray">
          <a:xfrm>
            <a:off x="2107866" y="1806236"/>
            <a:ext cx="0" cy="7539287"/>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27" hasCustomPrompt="1"/>
          </p:nvPr>
        </p:nvSpPr>
        <p:spPr bwMode="gray">
          <a:xfrm>
            <a:off x="343478" y="1719544"/>
            <a:ext cx="1728633" cy="7625977"/>
          </a:xfrm>
          <a:prstGeom prst="rect">
            <a:avLst/>
          </a:prstGeom>
        </p:spPr>
        <p:txBody>
          <a:bodyPr lIns="41025" tIns="41025" rIns="41025" bIns="41025"/>
          <a:lstStyle>
            <a:lvl1pPr marL="0" marR="0" indent="0" algn="l" defTabSz="914235" rtl="0" eaLnBrk="1" fontAlgn="auto" latinLnBrk="0" hangingPunct="1">
              <a:lnSpc>
                <a:spcPts val="1255"/>
              </a:lnSpc>
              <a:spcBef>
                <a:spcPts val="449"/>
              </a:spcBef>
              <a:spcAft>
                <a:spcPts val="0"/>
              </a:spcAft>
              <a:buClrTx/>
              <a:buSzTx/>
              <a:buFont typeface="Arial" pitchFamily="34" charset="0"/>
              <a:buNone/>
              <a:tabLst/>
              <a:defRPr baseline="0"/>
            </a:lvl1pPr>
            <a:lvl2pPr>
              <a:buNone/>
              <a:defRPr/>
            </a:lvl2pPr>
            <a:lvl3pPr>
              <a:buNone/>
              <a:defRPr/>
            </a:lvl3pPr>
            <a:lvl4pPr>
              <a:buNone/>
              <a:defRPr/>
            </a:lvl4pPr>
            <a:lvl5pPr>
              <a:buNone/>
              <a:defRPr/>
            </a:lvl5pPr>
          </a:lstStyle>
          <a:p>
            <a:pPr lvl="0"/>
            <a:r>
              <a:rPr lang="en-US" dirty="0"/>
              <a:t>Body Text – Arial 10pt Regular.</a:t>
            </a:r>
            <a:br>
              <a:rPr lang="en-US" dirty="0"/>
            </a:br>
            <a:r>
              <a:rPr lang="en-US" dirty="0"/>
              <a:t>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8" name="Text Placeholder 21"/>
          <p:cNvSpPr>
            <a:spLocks noGrp="1"/>
          </p:cNvSpPr>
          <p:nvPr>
            <p:ph type="body" sz="quarter" idx="17" hasCustomPrompt="1"/>
          </p:nvPr>
        </p:nvSpPr>
        <p:spPr bwMode="gray">
          <a:xfrm>
            <a:off x="5835147" y="9049684"/>
            <a:ext cx="1582737" cy="295835"/>
          </a:xfrm>
          <a:prstGeom prst="rect">
            <a:avLst/>
          </a:prstGeom>
        </p:spPr>
        <p:txBody>
          <a:bodyPr lIns="41025" tIns="41025" rIns="41025"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a:t>Source: Click to add source. Use a single space after “Source:” and a period at the end of the source. Stretch the box to the left as needed.</a:t>
            </a:r>
          </a:p>
        </p:txBody>
      </p:sp>
      <p:sp>
        <p:nvSpPr>
          <p:cNvPr id="28" name="Text Placeholder 23"/>
          <p:cNvSpPr>
            <a:spLocks noGrp="1"/>
          </p:cNvSpPr>
          <p:nvPr>
            <p:ph type="body" sz="quarter" idx="20" hasCustomPrompt="1"/>
          </p:nvPr>
        </p:nvSpPr>
        <p:spPr bwMode="gray">
          <a:xfrm>
            <a:off x="2132230" y="9052531"/>
            <a:ext cx="2066755" cy="287383"/>
          </a:xfrm>
          <a:prstGeom prst="rect">
            <a:avLst/>
          </a:prstGeom>
        </p:spPr>
        <p:txBody>
          <a:bodyPr lIns="41025" tIns="41025" rIns="41025" bIns="0" anchor="b">
            <a:noAutofit/>
          </a:bodyPr>
          <a:lstStyle>
            <a:lvl1pPr marL="82048" indent="-82048" algn="l" defTabSz="8204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06946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ox Text: Standard">
    <p:spTree>
      <p:nvGrpSpPr>
        <p:cNvPr id="1" name=""/>
        <p:cNvGrpSpPr/>
        <p:nvPr/>
      </p:nvGrpSpPr>
      <p:grpSpPr>
        <a:xfrm>
          <a:off x="0" y="0"/>
          <a:ext cx="0" cy="0"/>
          <a:chOff x="0" y="0"/>
          <a:chExt cx="0" cy="0"/>
        </a:xfrm>
      </p:grpSpPr>
      <p:pic>
        <p:nvPicPr>
          <p:cNvPr id="26" name="Picture 25" descr="PPT_Marketing_Deck_Header.png"/>
          <p:cNvPicPr>
            <a:picLocks noChangeAspect="1"/>
          </p:cNvPicPr>
          <p:nvPr userDrawn="1"/>
        </p:nvPicPr>
        <p:blipFill rotWithShape="1">
          <a:blip r:embed="rId2" cstate="print"/>
          <a:srcRect l="29227" r="1"/>
          <a:stretch/>
        </p:blipFill>
        <p:spPr bwMode="gray">
          <a:xfrm>
            <a:off x="2271771" y="2"/>
            <a:ext cx="5500527" cy="2072108"/>
          </a:xfrm>
          <a:prstGeom prst="rect">
            <a:avLst/>
          </a:prstGeom>
        </p:spPr>
      </p:pic>
      <p:sp>
        <p:nvSpPr>
          <p:cNvPr id="60" name="Slide Number Placeholder 2"/>
          <p:cNvSpPr>
            <a:spLocks noGrp="1"/>
          </p:cNvSpPr>
          <p:nvPr>
            <p:ph type="sldNum" sz="quarter" idx="10"/>
          </p:nvPr>
        </p:nvSpPr>
        <p:spPr bwMode="gray">
          <a:xfrm>
            <a:off x="3621949" y="9466730"/>
            <a:ext cx="528506" cy="355002"/>
          </a:xfrm>
        </p:spPr>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14" name="Text Placeholder 4"/>
          <p:cNvSpPr>
            <a:spLocks noGrp="1"/>
          </p:cNvSpPr>
          <p:nvPr>
            <p:ph type="body" sz="quarter" idx="19" hasCustomPrompt="1"/>
          </p:nvPr>
        </p:nvSpPr>
        <p:spPr bwMode="gray">
          <a:xfrm>
            <a:off x="2268178" y="591671"/>
            <a:ext cx="2248843" cy="273337"/>
          </a:xfrm>
          <a:prstGeom prst="rect">
            <a:avLst/>
          </a:prstGeom>
        </p:spPr>
        <p:txBody>
          <a:bodyPr lIns="0" tIns="41025" rIns="0" bIns="41025">
            <a:noAutofit/>
          </a:bodyPr>
          <a:lstStyle>
            <a:lvl1pPr marL="0" indent="0">
              <a:spcBef>
                <a:spcPts val="0"/>
              </a:spcBef>
              <a:buNone/>
              <a:defRPr sz="800" baseline="0">
                <a:solidFill>
                  <a:schemeClr val="tx1"/>
                </a:solidFill>
              </a:defRPr>
            </a:lvl1pPr>
          </a:lstStyle>
          <a:p>
            <a:pPr lvl="0"/>
            <a:r>
              <a:rPr lang="en-US" dirty="0"/>
              <a:t>Top Kicker – Arial 9pt Regular, Use Title Case</a:t>
            </a:r>
          </a:p>
        </p:txBody>
      </p:sp>
      <p:sp>
        <p:nvSpPr>
          <p:cNvPr id="17" name="Title Placeholder 1"/>
          <p:cNvSpPr>
            <a:spLocks noGrp="1"/>
          </p:cNvSpPr>
          <p:nvPr>
            <p:ph type="title" hasCustomPrompt="1"/>
          </p:nvPr>
        </p:nvSpPr>
        <p:spPr bwMode="gray">
          <a:xfrm>
            <a:off x="2268179" y="988283"/>
            <a:ext cx="5149705" cy="365367"/>
          </a:xfrm>
          <a:prstGeom prst="rect">
            <a:avLst/>
          </a:prstGeom>
        </p:spPr>
        <p:txBody>
          <a:bodyPr vert="horz" wrap="square" lIns="0" tIns="0" rIns="0" bIns="0" rtlCol="0" anchor="b">
            <a:noAutofit/>
          </a:bodyPr>
          <a:lstStyle>
            <a:lvl1pPr>
              <a:defRPr>
                <a:solidFill>
                  <a:schemeClr val="tx1"/>
                </a:solidFill>
              </a:defRPr>
            </a:lvl1pPr>
          </a:lstStyle>
          <a:p>
            <a:r>
              <a:rPr lang="en-US" dirty="0"/>
              <a:t>Slide Title – Arial 18pt Bold, Use Title Case</a:t>
            </a:r>
          </a:p>
        </p:txBody>
      </p:sp>
      <p:sp>
        <p:nvSpPr>
          <p:cNvPr id="19" name="Text Placeholder 4"/>
          <p:cNvSpPr>
            <a:spLocks noGrp="1"/>
          </p:cNvSpPr>
          <p:nvPr>
            <p:ph type="body" sz="quarter" idx="11" hasCustomPrompt="1"/>
          </p:nvPr>
        </p:nvSpPr>
        <p:spPr bwMode="gray">
          <a:xfrm>
            <a:off x="2268179" y="1412734"/>
            <a:ext cx="5149705" cy="397605"/>
          </a:xfrm>
          <a:prstGeom prst="rect">
            <a:avLst/>
          </a:prstGeom>
        </p:spPr>
        <p:txBody>
          <a:bodyPr lIns="0" tIns="41025" rIns="0" bIns="41025">
            <a:noAutofit/>
          </a:bodyPr>
          <a:lstStyle>
            <a:lvl1pPr marL="0" indent="0">
              <a:spcBef>
                <a:spcPts val="0"/>
              </a:spcBef>
              <a:buNone/>
              <a:defRPr sz="1300" baseline="0">
                <a:solidFill>
                  <a:schemeClr val="accent3"/>
                </a:solidFill>
              </a:defRPr>
            </a:lvl1pPr>
          </a:lstStyle>
          <a:p>
            <a:pPr lvl="0"/>
            <a:r>
              <a:rPr lang="en-US" dirty="0"/>
              <a:t>Slide Subtitle – Arial 14pt Regular, Use Title Case</a:t>
            </a:r>
          </a:p>
        </p:txBody>
      </p:sp>
      <p:sp>
        <p:nvSpPr>
          <p:cNvPr id="18" name="Text Placeholder 42"/>
          <p:cNvSpPr>
            <a:spLocks noGrp="1"/>
          </p:cNvSpPr>
          <p:nvPr>
            <p:ph type="body" sz="quarter" idx="42" hasCustomPrompt="1"/>
          </p:nvPr>
        </p:nvSpPr>
        <p:spPr bwMode="gray">
          <a:xfrm>
            <a:off x="354518" y="593726"/>
            <a:ext cx="1757377" cy="8751795"/>
          </a:xfrm>
          <a:prstGeom prst="rect">
            <a:avLst/>
          </a:prstGeom>
          <a:ln w="19050">
            <a:solidFill>
              <a:schemeClr val="accent3"/>
            </a:solidFill>
          </a:ln>
        </p:spPr>
        <p:txBody>
          <a:bodyPr lIns="123073" tIns="123073" rIns="123073" bIns="123073"/>
          <a:lstStyle>
            <a:lvl1pPr marL="0" marR="0" indent="0" algn="l" defTabSz="933186" rtl="0" eaLnBrk="1" fontAlgn="base" latinLnBrk="0" hangingPunct="1">
              <a:lnSpc>
                <a:spcPct val="100000"/>
              </a:lnSpc>
              <a:spcBef>
                <a:spcPts val="0"/>
              </a:spcBef>
              <a:spcAft>
                <a:spcPct val="0"/>
              </a:spcAft>
              <a:buClrTx/>
              <a:buSzTx/>
              <a:buFontTx/>
              <a:buNone/>
              <a:tabLst/>
              <a:defRPr sz="1000" b="1">
                <a:solidFill>
                  <a:schemeClr val="accent3"/>
                </a:solidFill>
              </a:defRPr>
            </a:lvl1pPr>
            <a:lvl2pPr marL="0" indent="1425">
              <a:defRPr/>
            </a:lvl2pPr>
            <a:lvl3pPr marL="0" indent="1425">
              <a:defRPr/>
            </a:lvl3pPr>
            <a:lvl4pPr marL="0" indent="1425">
              <a:defRPr/>
            </a:lvl4pPr>
            <a:lvl5pPr marL="0" indent="1425">
              <a:defRPr/>
            </a:lvl5pPr>
          </a:lstStyle>
          <a:p>
            <a:pPr lvl="0"/>
            <a:r>
              <a:rPr lang="en-US" dirty="0"/>
              <a:t>Box Title – Arial 11pt Bold</a:t>
            </a:r>
          </a:p>
        </p:txBody>
      </p:sp>
      <p:sp>
        <p:nvSpPr>
          <p:cNvPr id="25" name="Text Placeholder 40"/>
          <p:cNvSpPr>
            <a:spLocks noGrp="1"/>
          </p:cNvSpPr>
          <p:nvPr>
            <p:ph type="body" sz="quarter" idx="41" hasCustomPrompt="1"/>
          </p:nvPr>
        </p:nvSpPr>
        <p:spPr bwMode="gray">
          <a:xfrm>
            <a:off x="354517" y="1207995"/>
            <a:ext cx="1757377" cy="8137527"/>
          </a:xfrm>
          <a:prstGeom prst="rect">
            <a:avLst/>
          </a:prstGeom>
        </p:spPr>
        <p:txBody>
          <a:bodyPr lIns="123073" tIns="123073" rIns="123073" bIns="123073"/>
          <a:lstStyle>
            <a:lvl1pPr marL="0" marR="0" indent="0" algn="l" defTabSz="914235" rtl="0" eaLnBrk="1" fontAlgn="auto" latinLnBrk="0" hangingPunct="1">
              <a:lnSpc>
                <a:spcPts val="1255"/>
              </a:lnSpc>
              <a:spcBef>
                <a:spcPts val="449"/>
              </a:spcBef>
              <a:spcAft>
                <a:spcPts val="0"/>
              </a:spcAft>
              <a:buClrTx/>
              <a:buSzTx/>
              <a:buFont typeface="Arial" pitchFamily="34" charset="0"/>
              <a:buNone/>
              <a:tabLst/>
              <a:defRPr sz="900"/>
            </a:lvl1pPr>
            <a:lvl2pPr marL="0" indent="1425" algn="l">
              <a:lnSpc>
                <a:spcPts val="1255"/>
              </a:lnSpc>
              <a:spcBef>
                <a:spcPts val="269"/>
              </a:spcBef>
              <a:buNone/>
              <a:defRPr sz="900"/>
            </a:lvl2pPr>
            <a:lvl3pPr marL="0" indent="1425" algn="l">
              <a:lnSpc>
                <a:spcPts val="1255"/>
              </a:lnSpc>
              <a:spcBef>
                <a:spcPts val="269"/>
              </a:spcBef>
              <a:buNone/>
              <a:defRPr sz="900"/>
            </a:lvl3pPr>
            <a:lvl4pPr marL="0" indent="1425" algn="l">
              <a:lnSpc>
                <a:spcPts val="1255"/>
              </a:lnSpc>
              <a:spcBef>
                <a:spcPts val="269"/>
              </a:spcBef>
              <a:buNone/>
              <a:defRPr sz="900"/>
            </a:lvl4pPr>
            <a:lvl5pPr marL="0" indent="1425" algn="l">
              <a:lnSpc>
                <a:spcPts val="1255"/>
              </a:lnSpc>
              <a:spcBef>
                <a:spcPts val="269"/>
              </a:spcBef>
              <a:buNone/>
              <a:defRPr sz="900"/>
            </a:lvl5pPr>
          </a:lstStyle>
          <a:p>
            <a:pPr lvl="0"/>
            <a:r>
              <a:rPr lang="en-US" dirty="0"/>
              <a:t>Body Text – Arial 10pt Regular.</a:t>
            </a:r>
          </a:p>
          <a:p>
            <a:pPr lvl="0"/>
            <a:r>
              <a:rPr lang="en-US" dirty="0"/>
              <a:t>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a:t>
            </a:r>
          </a:p>
        </p:txBody>
      </p:sp>
      <p:sp>
        <p:nvSpPr>
          <p:cNvPr id="27" name="Text Placeholder 21"/>
          <p:cNvSpPr>
            <a:spLocks noGrp="1"/>
          </p:cNvSpPr>
          <p:nvPr>
            <p:ph type="body" sz="quarter" idx="17" hasCustomPrompt="1"/>
          </p:nvPr>
        </p:nvSpPr>
        <p:spPr bwMode="gray">
          <a:xfrm>
            <a:off x="5835147" y="9049684"/>
            <a:ext cx="1582737" cy="295835"/>
          </a:xfrm>
          <a:prstGeom prst="rect">
            <a:avLst/>
          </a:prstGeom>
        </p:spPr>
        <p:txBody>
          <a:bodyPr lIns="41025" tIns="41025" rIns="41025" bIns="0" anchor="b">
            <a:noAutofit/>
          </a:bodyPr>
          <a:lstStyle>
            <a:lvl1pPr marL="0" indent="0" algn="l">
              <a:spcBef>
                <a:spcPts val="0"/>
              </a:spcBef>
              <a:buNone/>
              <a:defRPr sz="400" baseline="0">
                <a:solidFill>
                  <a:schemeClr val="tx1"/>
                </a:solidFill>
                <a:latin typeface="+mn-lt"/>
              </a:defRPr>
            </a:lvl1pPr>
            <a:lvl2pPr algn="l">
              <a:buNone/>
              <a:defRPr sz="500"/>
            </a:lvl2pPr>
            <a:lvl3pPr algn="l">
              <a:buNone/>
              <a:defRPr sz="500"/>
            </a:lvl3pPr>
            <a:lvl4pPr algn="l">
              <a:buNone/>
              <a:defRPr sz="500"/>
            </a:lvl4pPr>
            <a:lvl5pPr algn="l">
              <a:buNone/>
              <a:defRPr sz="500"/>
            </a:lvl5pPr>
          </a:lstStyle>
          <a:p>
            <a:pPr lvl="0"/>
            <a:r>
              <a:rPr lang="en-US" dirty="0"/>
              <a:t>Source: Click to add source. Use a single space after “Source:” and a period at the end of the source. Stretch the box to the left as needed.</a:t>
            </a:r>
          </a:p>
        </p:txBody>
      </p:sp>
      <p:sp>
        <p:nvSpPr>
          <p:cNvPr id="28" name="Text Placeholder 23"/>
          <p:cNvSpPr>
            <a:spLocks noGrp="1"/>
          </p:cNvSpPr>
          <p:nvPr>
            <p:ph type="body" sz="quarter" idx="43" hasCustomPrompt="1"/>
          </p:nvPr>
        </p:nvSpPr>
        <p:spPr bwMode="gray">
          <a:xfrm>
            <a:off x="2221567" y="9052531"/>
            <a:ext cx="2066755" cy="287383"/>
          </a:xfrm>
          <a:prstGeom prst="rect">
            <a:avLst/>
          </a:prstGeom>
        </p:spPr>
        <p:txBody>
          <a:bodyPr lIns="41025" tIns="41025" rIns="41025" bIns="0" anchor="b">
            <a:noAutofit/>
          </a:bodyPr>
          <a:lstStyle>
            <a:lvl1pPr marL="82048" indent="-82048" algn="l" defTabSz="82048">
              <a:spcBef>
                <a:spcPts val="0"/>
              </a:spcBef>
              <a:buFont typeface="+mj-lt"/>
              <a:buAutoNum type="arabicParenR"/>
              <a:defRPr sz="400" baseline="0">
                <a:solidFill>
                  <a:schemeClr val="tx1"/>
                </a:solidFill>
                <a:latin typeface="+mn-lt"/>
              </a:defRPr>
            </a:lvl1pPr>
            <a:lvl2pPr>
              <a:buNone/>
              <a:defRPr sz="500">
                <a:solidFill>
                  <a:schemeClr val="tx1"/>
                </a:solidFill>
              </a:defRPr>
            </a:lvl2pPr>
            <a:lvl3pPr>
              <a:buNone/>
              <a:defRPr sz="500">
                <a:solidFill>
                  <a:schemeClr val="tx1"/>
                </a:solidFill>
              </a:defRPr>
            </a:lvl3pPr>
            <a:lvl4pPr>
              <a:buNone/>
              <a:defRPr sz="500">
                <a:solidFill>
                  <a:schemeClr val="tx1"/>
                </a:solidFill>
              </a:defRPr>
            </a:lvl4pPr>
            <a:lvl5pPr>
              <a:buNone/>
              <a:defRPr sz="5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29113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a:xfrm>
            <a:off x="3621949" y="9466730"/>
            <a:ext cx="528506" cy="355002"/>
          </a:xfrm>
        </p:spPr>
        <p:txBody>
          <a:bodyPr/>
          <a:lstStyle/>
          <a:p>
            <a:fld id="{D1524D41-16DC-4D92-9EF9-071B213BE0F5}" type="slidenum">
              <a:rPr lang="en-US" smtClean="0">
                <a:solidFill>
                  <a:srgbClr val="38454E"/>
                </a:solidFill>
              </a:rPr>
              <a:pPr/>
              <a:t>‹#›</a:t>
            </a:fld>
            <a:endParaRPr lang="en-US" dirty="0">
              <a:solidFill>
                <a:srgbClr val="38454E"/>
              </a:solidFill>
            </a:endParaRPr>
          </a:p>
        </p:txBody>
      </p:sp>
    </p:spTree>
    <p:extLst>
      <p:ext uri="{BB962C8B-B14F-4D97-AF65-F5344CB8AC3E}">
        <p14:creationId xmlns:p14="http://schemas.microsoft.com/office/powerpoint/2010/main" val="3603123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DC ">
    <p:spTree>
      <p:nvGrpSpPr>
        <p:cNvPr id="1" name=""/>
        <p:cNvGrpSpPr/>
        <p:nvPr/>
      </p:nvGrpSpPr>
      <p:grpSpPr>
        <a:xfrm>
          <a:off x="0" y="0"/>
          <a:ext cx="0" cy="0"/>
          <a:chOff x="0" y="0"/>
          <a:chExt cx="0" cy="0"/>
        </a:xfrm>
      </p:grpSpPr>
      <p:grpSp>
        <p:nvGrpSpPr>
          <p:cNvPr id="20" name="Group 19"/>
          <p:cNvGrpSpPr/>
          <p:nvPr userDrawn="1"/>
        </p:nvGrpSpPr>
        <p:grpSpPr>
          <a:xfrm>
            <a:off x="1875019" y="8651617"/>
            <a:ext cx="3931200" cy="959952"/>
            <a:chOff x="2426493" y="6685338"/>
            <a:chExt cx="5087435" cy="741781"/>
          </a:xfrm>
        </p:grpSpPr>
        <p:sp>
          <p:nvSpPr>
            <p:cNvPr id="12" name="TextBox 11"/>
            <p:cNvSpPr txBox="1"/>
            <p:nvPr userDrawn="1"/>
          </p:nvSpPr>
          <p:spPr bwMode="gray">
            <a:xfrm>
              <a:off x="4067301" y="6854516"/>
              <a:ext cx="2284554" cy="384050"/>
            </a:xfrm>
            <a:prstGeom prst="rect">
              <a:avLst/>
            </a:prstGeom>
            <a:noFill/>
          </p:spPr>
          <p:txBody>
            <a:bodyPr wrap="square" lIns="45720" rIns="45720" rtlCol="0" anchor="ctr">
              <a:noAutofit/>
            </a:bodyPr>
            <a:lstStyle/>
            <a:p>
              <a:pPr algn="ctr" defTabSz="914400">
                <a:spcBef>
                  <a:spcPts val="90"/>
                </a:spcBef>
              </a:pPr>
              <a:r>
                <a:rPr lang="en-US" sz="800" dirty="0">
                  <a:solidFill>
                    <a:srgbClr val="38454E"/>
                  </a:solidFill>
                </a:rPr>
                <a:t>2445 M Street NW </a:t>
              </a:r>
              <a:r>
                <a:rPr lang="en-US" sz="800" b="1" dirty="0">
                  <a:solidFill>
                    <a:srgbClr val="BEC9D0"/>
                  </a:solidFill>
                </a:rPr>
                <a:t>I</a:t>
              </a:r>
              <a:r>
                <a:rPr lang="en-US" sz="800" dirty="0">
                  <a:solidFill>
                    <a:srgbClr val="38454E"/>
                  </a:solidFill>
                </a:rPr>
                <a:t> Washington DC 20037</a:t>
              </a:r>
            </a:p>
            <a:p>
              <a:pPr algn="ctr" defTabSz="914400">
                <a:spcBef>
                  <a:spcPts val="90"/>
                </a:spcBef>
              </a:pPr>
              <a:r>
                <a:rPr lang="en-US" sz="800" dirty="0">
                  <a:solidFill>
                    <a:srgbClr val="38454E"/>
                  </a:solidFill>
                </a:rPr>
                <a:t>P 202.266.5600 </a:t>
              </a:r>
              <a:r>
                <a:rPr lang="en-US" sz="800" b="1" dirty="0">
                  <a:solidFill>
                    <a:srgbClr val="BEC9D0"/>
                  </a:solidFill>
                </a:rPr>
                <a:t>I</a:t>
              </a:r>
              <a:r>
                <a:rPr lang="en-US" sz="800" dirty="0">
                  <a:solidFill>
                    <a:srgbClr val="38454E"/>
                  </a:solidFill>
                </a:rPr>
                <a:t> F 202.266.5700</a:t>
              </a:r>
            </a:p>
          </p:txBody>
        </p:sp>
        <p:sp>
          <p:nvSpPr>
            <p:cNvPr id="13" name="TextBox 12"/>
            <p:cNvSpPr txBox="1"/>
            <p:nvPr userDrawn="1"/>
          </p:nvSpPr>
          <p:spPr bwMode="gray">
            <a:xfrm>
              <a:off x="6494266" y="6931326"/>
              <a:ext cx="1019662" cy="230430"/>
            </a:xfrm>
            <a:prstGeom prst="rect">
              <a:avLst/>
            </a:prstGeom>
            <a:noFill/>
          </p:spPr>
          <p:txBody>
            <a:bodyPr wrap="square" lIns="45720" rIns="45720" rtlCol="0" anchor="ctr">
              <a:noAutofit/>
            </a:bodyPr>
            <a:lstStyle/>
            <a:p>
              <a:pPr algn="ctr" defTabSz="914400">
                <a:spcBef>
                  <a:spcPts val="90"/>
                </a:spcBef>
              </a:pPr>
              <a:r>
                <a:rPr lang="en-US" sz="1000" b="1" dirty="0">
                  <a:solidFill>
                    <a:srgbClr val="38454E"/>
                  </a:solidFill>
                </a:rPr>
                <a:t>advisory.com</a:t>
              </a:r>
            </a:p>
          </p:txBody>
        </p:sp>
        <p:pic>
          <p:nvPicPr>
            <p:cNvPr id="16" name="Picture 15" descr="ABC_Logo_RGB.png"/>
            <p:cNvPicPr>
              <a:picLocks noChangeAspect="1"/>
            </p:cNvPicPr>
            <p:nvPr userDrawn="1"/>
          </p:nvPicPr>
          <p:blipFill>
            <a:blip r:embed="rId2" cstate="print"/>
            <a:stretch>
              <a:fillRect/>
            </a:stretch>
          </p:blipFill>
          <p:spPr bwMode="gray">
            <a:xfrm>
              <a:off x="2426493" y="6685338"/>
              <a:ext cx="1524149" cy="741781"/>
            </a:xfrm>
            <a:prstGeom prst="rect">
              <a:avLst/>
            </a:prstGeom>
          </p:spPr>
        </p:pic>
        <p:cxnSp>
          <p:nvCxnSpPr>
            <p:cNvPr id="17" name="Straight Connector 16"/>
            <p:cNvCxnSpPr/>
            <p:nvPr userDrawn="1"/>
          </p:nvCxnSpPr>
          <p:spPr bwMode="gray">
            <a:xfrm>
              <a:off x="3987540" y="6799118"/>
              <a:ext cx="0" cy="5056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6427205" y="6799118"/>
              <a:ext cx="0" cy="5056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9677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DC &amp; London">
    <p:spTree>
      <p:nvGrpSpPr>
        <p:cNvPr id="1" name=""/>
        <p:cNvGrpSpPr/>
        <p:nvPr/>
      </p:nvGrpSpPr>
      <p:grpSpPr>
        <a:xfrm>
          <a:off x="0" y="0"/>
          <a:ext cx="0" cy="0"/>
          <a:chOff x="0" y="0"/>
          <a:chExt cx="0" cy="0"/>
        </a:xfrm>
      </p:grpSpPr>
      <p:grpSp>
        <p:nvGrpSpPr>
          <p:cNvPr id="12" name="Group 11"/>
          <p:cNvGrpSpPr/>
          <p:nvPr userDrawn="1"/>
        </p:nvGrpSpPr>
        <p:grpSpPr>
          <a:xfrm>
            <a:off x="817232" y="8649563"/>
            <a:ext cx="6046270" cy="959952"/>
            <a:chOff x="1057592" y="6683751"/>
            <a:chExt cx="7824585" cy="741781"/>
          </a:xfrm>
        </p:grpSpPr>
        <p:sp>
          <p:nvSpPr>
            <p:cNvPr id="13" name="TextBox 12"/>
            <p:cNvSpPr txBox="1"/>
            <p:nvPr userDrawn="1"/>
          </p:nvSpPr>
          <p:spPr bwMode="gray">
            <a:xfrm>
              <a:off x="2610250" y="6862616"/>
              <a:ext cx="2452254" cy="384050"/>
            </a:xfrm>
            <a:prstGeom prst="rect">
              <a:avLst/>
            </a:prstGeom>
            <a:noFill/>
          </p:spPr>
          <p:txBody>
            <a:bodyPr wrap="square" lIns="45720" rIns="45720" rtlCol="0" anchor="ctr">
              <a:noAutofit/>
            </a:bodyPr>
            <a:lstStyle/>
            <a:p>
              <a:pPr algn="ctr" defTabSz="914400">
                <a:spcBef>
                  <a:spcPts val="90"/>
                </a:spcBef>
              </a:pPr>
              <a:r>
                <a:rPr lang="en-US" sz="800" dirty="0">
                  <a:solidFill>
                    <a:srgbClr val="38454E"/>
                  </a:solidFill>
                </a:rPr>
                <a:t>2445 M Street NW </a:t>
              </a:r>
              <a:r>
                <a:rPr lang="en-US" sz="800" b="1" dirty="0">
                  <a:solidFill>
                    <a:srgbClr val="BEC9D0"/>
                  </a:solidFill>
                </a:rPr>
                <a:t>I</a:t>
              </a:r>
              <a:r>
                <a:rPr lang="en-US" sz="800" dirty="0">
                  <a:solidFill>
                    <a:srgbClr val="38454E"/>
                  </a:solidFill>
                </a:rPr>
                <a:t> Washington DC 20037</a:t>
              </a:r>
            </a:p>
            <a:p>
              <a:pPr algn="ctr" defTabSz="914400">
                <a:spcBef>
                  <a:spcPts val="90"/>
                </a:spcBef>
              </a:pPr>
              <a:r>
                <a:rPr lang="en-US" sz="800" dirty="0">
                  <a:solidFill>
                    <a:srgbClr val="38454E"/>
                  </a:solidFill>
                </a:rPr>
                <a:t>P +1 202.266.5600 </a:t>
              </a:r>
              <a:r>
                <a:rPr lang="en-US" sz="800" b="1" dirty="0">
                  <a:solidFill>
                    <a:srgbClr val="BEC9D0"/>
                  </a:solidFill>
                </a:rPr>
                <a:t>I</a:t>
              </a:r>
              <a:r>
                <a:rPr lang="en-US" sz="800" dirty="0">
                  <a:solidFill>
                    <a:srgbClr val="38454E"/>
                  </a:solidFill>
                </a:rPr>
                <a:t> F +1 202.266.5700</a:t>
              </a:r>
            </a:p>
          </p:txBody>
        </p:sp>
        <p:sp>
          <p:nvSpPr>
            <p:cNvPr id="16" name="TextBox 15"/>
            <p:cNvSpPr txBox="1"/>
            <p:nvPr userDrawn="1"/>
          </p:nvSpPr>
          <p:spPr bwMode="gray">
            <a:xfrm>
              <a:off x="5062504" y="6862616"/>
              <a:ext cx="2732809" cy="384050"/>
            </a:xfrm>
            <a:prstGeom prst="rect">
              <a:avLst/>
            </a:prstGeom>
            <a:noFill/>
          </p:spPr>
          <p:txBody>
            <a:bodyPr wrap="square" lIns="45720" rIns="45720" rtlCol="0" anchor="ctr">
              <a:noAutofit/>
            </a:bodyPr>
            <a:lstStyle/>
            <a:p>
              <a:pPr algn="ctr" defTabSz="820487">
                <a:spcBef>
                  <a:spcPts val="90"/>
                </a:spcBef>
              </a:pPr>
              <a:r>
                <a:rPr lang="en-US" sz="800" dirty="0">
                  <a:solidFill>
                    <a:srgbClr val="38454E"/>
                  </a:solidFill>
                </a:rPr>
                <a:t>19 Eastbourne Terrace</a:t>
              </a:r>
            </a:p>
            <a:p>
              <a:pPr algn="ctr" defTabSz="820487">
                <a:spcBef>
                  <a:spcPts val="90"/>
                </a:spcBef>
              </a:pPr>
              <a:r>
                <a:rPr lang="en-US" sz="800" dirty="0">
                  <a:solidFill>
                    <a:srgbClr val="38454E"/>
                  </a:solidFill>
                </a:rPr>
                <a:t>Paddington, London W2 6LG, UK</a:t>
              </a:r>
            </a:p>
            <a:p>
              <a:pPr algn="ctr" defTabSz="820487">
                <a:spcBef>
                  <a:spcPts val="90"/>
                </a:spcBef>
              </a:pPr>
              <a:r>
                <a:rPr lang="en-US" sz="800" dirty="0">
                  <a:solidFill>
                    <a:srgbClr val="38454E"/>
                  </a:solidFill>
                </a:rPr>
                <a:t>P +44 (0) 203.626.0230 </a:t>
              </a:r>
              <a:r>
                <a:rPr lang="en-US" sz="800" b="1" dirty="0">
                  <a:solidFill>
                    <a:srgbClr val="BEC9D0"/>
                  </a:solidFill>
                </a:rPr>
                <a:t>I</a:t>
              </a:r>
              <a:r>
                <a:rPr lang="en-US" sz="800" dirty="0">
                  <a:solidFill>
                    <a:srgbClr val="38454E"/>
                  </a:solidFill>
                </a:rPr>
                <a:t> F +44 (0) 203.626.0101</a:t>
              </a:r>
            </a:p>
          </p:txBody>
        </p:sp>
        <p:sp>
          <p:nvSpPr>
            <p:cNvPr id="17" name="TextBox 16"/>
            <p:cNvSpPr txBox="1"/>
            <p:nvPr userDrawn="1"/>
          </p:nvSpPr>
          <p:spPr bwMode="gray">
            <a:xfrm>
              <a:off x="7862515" y="6939426"/>
              <a:ext cx="1019662" cy="230430"/>
            </a:xfrm>
            <a:prstGeom prst="rect">
              <a:avLst/>
            </a:prstGeom>
            <a:noFill/>
          </p:spPr>
          <p:txBody>
            <a:bodyPr wrap="square" lIns="45720" rIns="45720" rtlCol="0" anchor="ctr">
              <a:noAutofit/>
            </a:bodyPr>
            <a:lstStyle/>
            <a:p>
              <a:pPr algn="ctr" defTabSz="914400">
                <a:spcBef>
                  <a:spcPts val="90"/>
                </a:spcBef>
              </a:pPr>
              <a:r>
                <a:rPr lang="en-US" sz="1000" b="1" dirty="0">
                  <a:solidFill>
                    <a:srgbClr val="38454E"/>
                  </a:solidFill>
                </a:rPr>
                <a:t>advisory.com</a:t>
              </a:r>
            </a:p>
          </p:txBody>
        </p:sp>
        <p:cxnSp>
          <p:nvCxnSpPr>
            <p:cNvPr id="19" name="Straight Connector 18"/>
            <p:cNvCxnSpPr/>
            <p:nvPr userDrawn="1"/>
          </p:nvCxnSpPr>
          <p:spPr bwMode="gray">
            <a:xfrm>
              <a:off x="7795313" y="6801806"/>
              <a:ext cx="0" cy="5056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Picture 19" descr="ABC_Logo_RGB.png"/>
            <p:cNvPicPr>
              <a:picLocks noChangeAspect="1"/>
            </p:cNvPicPr>
            <p:nvPr userDrawn="1"/>
          </p:nvPicPr>
          <p:blipFill>
            <a:blip r:embed="rId2" cstate="print"/>
            <a:stretch>
              <a:fillRect/>
            </a:stretch>
          </p:blipFill>
          <p:spPr bwMode="gray">
            <a:xfrm>
              <a:off x="1057592" y="6683751"/>
              <a:ext cx="1524149" cy="741781"/>
            </a:xfrm>
            <a:prstGeom prst="rect">
              <a:avLst/>
            </a:prstGeom>
          </p:spPr>
        </p:pic>
        <p:cxnSp>
          <p:nvCxnSpPr>
            <p:cNvPr id="23" name="Straight Connector 22"/>
            <p:cNvCxnSpPr/>
            <p:nvPr userDrawn="1"/>
          </p:nvCxnSpPr>
          <p:spPr bwMode="gray">
            <a:xfrm>
              <a:off x="5062504" y="6801806"/>
              <a:ext cx="0" cy="5056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10249" y="6801806"/>
              <a:ext cx="0" cy="5056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929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lIns="91418" tIns="45709" rIns="91418" bIns="45709">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7" y="9579434"/>
            <a:ext cx="2487157" cy="478971"/>
          </a:xfrm>
          <a:prstGeom prst="rect">
            <a:avLst/>
          </a:prstGeom>
        </p:spPr>
        <p:txBody>
          <a:bodyPr lIns="91418" tIns="45709" rIns="91418" bIns="45709"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2" y="2"/>
            <a:ext cx="3553098" cy="442546"/>
          </a:xfrm>
          <a:prstGeom prst="rect">
            <a:avLst/>
          </a:prstGeom>
        </p:spPr>
        <p:txBody>
          <a:bodyPr lIns="91418" tIns="45709" rIns="91418" bIns="45709">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3" y="9443056"/>
            <a:ext cx="2220685" cy="612019"/>
          </a:xfrm>
          <a:prstGeom prst="rect">
            <a:avLst/>
          </a:prstGeom>
        </p:spPr>
        <p:txBody>
          <a:bodyPr lIns="91418" tIns="45709" rIns="91418" bIns="45709" anchor="b">
            <a:noAutofit/>
          </a:bodyPr>
          <a:lstStyle>
            <a:lvl1pPr marL="130591" indent="-130591" algn="l" defTabSz="130591">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lIns="91418" tIns="45709" rIns="91418" bIns="45709">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5"/>
            <a:ext cx="4996544" cy="402337"/>
          </a:xfrm>
          <a:prstGeom prst="rect">
            <a:avLst/>
          </a:prstGeom>
        </p:spPr>
        <p:txBody>
          <a:bodyPr lIns="91418" tIns="45709" rIns="91418" bIns="45709">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lIns="91418" tIns="45709" rIns="91418" bIns="45709"/>
          <a:lstStyle/>
          <a:p>
            <a:r>
              <a:rPr lang="en-US"/>
              <a:t>Click to edit Master title style</a:t>
            </a:r>
          </a:p>
        </p:txBody>
      </p:sp>
    </p:spTree>
    <p:extLst>
      <p:ext uri="{BB962C8B-B14F-4D97-AF65-F5344CB8AC3E}">
        <p14:creationId xmlns:p14="http://schemas.microsoft.com/office/powerpoint/2010/main" val="186549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onect the Do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45910" y="889573"/>
            <a:ext cx="3936085" cy="1701809"/>
          </a:xfrm>
          <a:prstGeom prst="rect">
            <a:avLst/>
          </a:prstGeom>
        </p:spPr>
      </p:pic>
      <p:cxnSp>
        <p:nvCxnSpPr>
          <p:cNvPr id="7" name="Straight Connector 6"/>
          <p:cNvCxnSpPr/>
          <p:nvPr userDrawn="1"/>
        </p:nvCxnSpPr>
        <p:spPr bwMode="gray">
          <a:xfrm>
            <a:off x="445910" y="4178253"/>
            <a:ext cx="6870878" cy="0"/>
          </a:xfrm>
          <a:prstGeom prst="line">
            <a:avLst/>
          </a:prstGeom>
          <a:ln w="44450">
            <a:solidFill>
              <a:srgbClr val="00A4E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45910" y="4711653"/>
            <a:ext cx="6870878" cy="0"/>
          </a:xfrm>
          <a:prstGeom prst="line">
            <a:avLst/>
          </a:prstGeom>
          <a:ln w="12700">
            <a:solidFill>
              <a:srgbClr val="00A4E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4"/>
          <p:cNvSpPr txBox="1">
            <a:spLocks/>
          </p:cNvSpPr>
          <p:nvPr userDrawn="1"/>
        </p:nvSpPr>
        <p:spPr bwMode="gray">
          <a:xfrm>
            <a:off x="445909" y="2833316"/>
            <a:ext cx="6554965" cy="1054135"/>
          </a:xfrm>
          <a:prstGeom prst="rect">
            <a:avLst/>
          </a:prstGeom>
        </p:spPr>
        <p:txBody>
          <a:bodyPr wrap="square" lIns="0" tIns="45720" rIns="0" bIns="45720" anchor="b" anchorCtr="0">
            <a:spAutoFit/>
          </a:bodyPr>
          <a:lstStyle>
            <a:lvl1pPr marL="0" indent="0" algn="l" defTabSz="1018879" rtl="0" eaLnBrk="1" latinLnBrk="0" hangingPunct="1">
              <a:spcBef>
                <a:spcPts val="0"/>
              </a:spcBef>
              <a:buFont typeface="Arial" pitchFamily="34" charset="0"/>
              <a:buNone/>
              <a:defRPr sz="14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450"/>
              </a:lnSpc>
              <a:spcBef>
                <a:spcPts val="500"/>
              </a:spcBef>
            </a:pPr>
            <a:r>
              <a:rPr lang="en-US" sz="1100" dirty="0"/>
              <a:t>Are you treating a condition that is </a:t>
            </a:r>
            <a:r>
              <a:rPr lang="en-US" sz="1100" i="1" dirty="0"/>
              <a:t>due to </a:t>
            </a:r>
            <a:r>
              <a:rPr lang="en-US" sz="1100" dirty="0"/>
              <a:t>another underlying condition? Have you documented that known or suspected relationship within the medical record? Specifying the relationship between concomitant conditions is a hallmark of strong documentation. It is also a necessity in ICD-10-CM/PCS, where assignment of the appropriate diagnosis code may require documentation of more than one related condition.</a:t>
            </a:r>
          </a:p>
        </p:txBody>
      </p:sp>
    </p:spTree>
    <p:extLst>
      <p:ext uri="{BB962C8B-B14F-4D97-AF65-F5344CB8AC3E}">
        <p14:creationId xmlns:p14="http://schemas.microsoft.com/office/powerpoint/2010/main" val="22865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5" y="9579431"/>
            <a:ext cx="2487157" cy="478971"/>
          </a:xfrm>
          <a:prstGeom prst="rect">
            <a:avLst/>
          </a:prstGeom>
        </p:spPr>
        <p:txBody>
          <a:bodyPr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0" y="2"/>
            <a:ext cx="3553098" cy="442546"/>
          </a:xfrm>
          <a:prstGeom prst="rect">
            <a:avLst/>
          </a:prstGeom>
        </p:spPr>
        <p:txBody>
          <a:bodyPr>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1" y="9443056"/>
            <a:ext cx="2220685" cy="612019"/>
          </a:xfrm>
          <a:prstGeom prst="rect">
            <a:avLst/>
          </a:prstGeom>
        </p:spPr>
        <p:txBody>
          <a:bodyPr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2"/>
            <a:ext cx="4996544" cy="402337"/>
          </a:xfrm>
          <a:prstGeom prst="rect">
            <a:avLst/>
          </a:prstGeom>
        </p:spPr>
        <p:txBody>
          <a:bodyPr>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7836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5" y="9579431"/>
            <a:ext cx="2487157" cy="478971"/>
          </a:xfrm>
          <a:prstGeom prst="rect">
            <a:avLst/>
          </a:prstGeom>
        </p:spPr>
        <p:txBody>
          <a:bodyPr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0" y="2"/>
            <a:ext cx="3553098" cy="442546"/>
          </a:xfrm>
          <a:prstGeom prst="rect">
            <a:avLst/>
          </a:prstGeom>
        </p:spPr>
        <p:txBody>
          <a:bodyPr>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1" y="9443056"/>
            <a:ext cx="2220685" cy="612019"/>
          </a:xfrm>
          <a:prstGeom prst="rect">
            <a:avLst/>
          </a:prstGeom>
        </p:spPr>
        <p:txBody>
          <a:bodyPr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2"/>
            <a:ext cx="4996544" cy="402337"/>
          </a:xfrm>
          <a:prstGeom prst="rect">
            <a:avLst/>
          </a:prstGeom>
        </p:spPr>
        <p:txBody>
          <a:bodyPr>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75078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5" y="9579431"/>
            <a:ext cx="2487157" cy="478971"/>
          </a:xfrm>
          <a:prstGeom prst="rect">
            <a:avLst/>
          </a:prstGeom>
        </p:spPr>
        <p:txBody>
          <a:bodyPr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0" y="2"/>
            <a:ext cx="3553098" cy="442546"/>
          </a:xfrm>
          <a:prstGeom prst="rect">
            <a:avLst/>
          </a:prstGeom>
        </p:spPr>
        <p:txBody>
          <a:bodyPr>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1" y="9443056"/>
            <a:ext cx="2220685" cy="612019"/>
          </a:xfrm>
          <a:prstGeom prst="rect">
            <a:avLst/>
          </a:prstGeom>
        </p:spPr>
        <p:txBody>
          <a:bodyPr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2"/>
            <a:ext cx="4996544" cy="402337"/>
          </a:xfrm>
          <a:prstGeom prst="rect">
            <a:avLst/>
          </a:prstGeom>
        </p:spPr>
        <p:txBody>
          <a:bodyPr>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1431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5" y="9579431"/>
            <a:ext cx="2487157" cy="478971"/>
          </a:xfrm>
          <a:prstGeom prst="rect">
            <a:avLst/>
          </a:prstGeom>
        </p:spPr>
        <p:txBody>
          <a:bodyPr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0" y="2"/>
            <a:ext cx="3553098" cy="442546"/>
          </a:xfrm>
          <a:prstGeom prst="rect">
            <a:avLst/>
          </a:prstGeom>
        </p:spPr>
        <p:txBody>
          <a:bodyPr>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1" y="9443056"/>
            <a:ext cx="2220685" cy="612019"/>
          </a:xfrm>
          <a:prstGeom prst="rect">
            <a:avLst/>
          </a:prstGeom>
        </p:spPr>
        <p:txBody>
          <a:bodyPr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2"/>
            <a:ext cx="4996544" cy="402337"/>
          </a:xfrm>
          <a:prstGeom prst="rect">
            <a:avLst/>
          </a:prstGeom>
        </p:spPr>
        <p:txBody>
          <a:bodyPr>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0764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tyle Guide Master">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8620" y="650254"/>
            <a:ext cx="6995160" cy="596969"/>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p:txBody>
          <a:bodyPr>
            <a:noAutofit/>
          </a:bodyPr>
          <a:lstStyle/>
          <a:p>
            <a:fld id="{D1524D41-16DC-4D92-9EF9-071B213BE0F5}" type="slidenum">
              <a:rPr lang="en-US" smtClean="0">
                <a:solidFill>
                  <a:srgbClr val="38454E"/>
                </a:solidFill>
              </a:rPr>
              <a:pPr/>
              <a:t>‹#›</a:t>
            </a:fld>
            <a:endParaRPr lang="en-US" dirty="0">
              <a:solidFill>
                <a:srgbClr val="38454E"/>
              </a:solidFill>
            </a:endParaRPr>
          </a:p>
        </p:txBody>
      </p:sp>
    </p:spTree>
    <p:extLst>
      <p:ext uri="{BB962C8B-B14F-4D97-AF65-F5344CB8AC3E}">
        <p14:creationId xmlns:p14="http://schemas.microsoft.com/office/powerpoint/2010/main" val="2494830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Standar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88620" y="1408158"/>
            <a:ext cx="6993619" cy="643741"/>
          </a:xfrm>
          <a:prstGeom prst="rect">
            <a:avLst/>
          </a:prstGeom>
        </p:spPr>
        <p:txBody>
          <a:bodyPr>
            <a:noAutofit/>
          </a:bodyPr>
          <a:lstStyle>
            <a:lvl1pPr marL="0" indent="0">
              <a:spcBef>
                <a:spcPts val="0"/>
              </a:spcBef>
              <a:buNone/>
              <a:defRPr sz="2000" baseline="0">
                <a:solidFill>
                  <a:schemeClr val="accent3"/>
                </a:solidFill>
              </a:defRPr>
            </a:lvl1pPr>
          </a:lstStyle>
          <a:p>
            <a:pPr lvl="0"/>
            <a:r>
              <a:rPr lang="en-US"/>
              <a:t>Click to edit Master text styles</a:t>
            </a:r>
          </a:p>
        </p:txBody>
      </p:sp>
      <p:sp>
        <p:nvSpPr>
          <p:cNvPr id="9" name="Text Placeholder 21"/>
          <p:cNvSpPr>
            <a:spLocks noGrp="1"/>
          </p:cNvSpPr>
          <p:nvPr>
            <p:ph type="body" sz="quarter" idx="17"/>
          </p:nvPr>
        </p:nvSpPr>
        <p:spPr>
          <a:xfrm>
            <a:off x="5285245" y="9579431"/>
            <a:ext cx="2487157" cy="478971"/>
          </a:xfrm>
          <a:prstGeom prst="rect">
            <a:avLst/>
          </a:prstGeom>
        </p:spPr>
        <p:txBody>
          <a:bodyPr anchor="b">
            <a:noAutofit/>
          </a:bodyPr>
          <a:lstStyle>
            <a:lvl1pPr marL="0" indent="0" algn="l">
              <a:spcBef>
                <a:spcPts val="0"/>
              </a:spcBef>
              <a:buNone/>
              <a:defRPr sz="700" baseline="0">
                <a:latin typeface="+mn-lt"/>
              </a:defRPr>
            </a:lvl1pPr>
            <a:lvl2pPr algn="l">
              <a:buNone/>
              <a:defRPr sz="900"/>
            </a:lvl2pPr>
            <a:lvl3pPr algn="l">
              <a:buNone/>
              <a:defRPr sz="900"/>
            </a:lvl3pPr>
            <a:lvl4pPr algn="l">
              <a:buNone/>
              <a:defRPr sz="900"/>
            </a:lvl4pPr>
            <a:lvl5pPr algn="l">
              <a:buNone/>
              <a:defRPr sz="900"/>
            </a:lvl5pPr>
          </a:lstStyle>
          <a:p>
            <a:pPr lvl="0"/>
            <a:r>
              <a:rPr lang="en-US"/>
              <a:t>Click to edit Master text styles</a:t>
            </a:r>
          </a:p>
        </p:txBody>
      </p:sp>
      <p:sp>
        <p:nvSpPr>
          <p:cNvPr id="11" name="Text Placeholder 4"/>
          <p:cNvSpPr>
            <a:spLocks noGrp="1"/>
          </p:cNvSpPr>
          <p:nvPr>
            <p:ph type="body" sz="quarter" idx="19"/>
          </p:nvPr>
        </p:nvSpPr>
        <p:spPr bwMode="gray">
          <a:xfrm>
            <a:off x="388620" y="2"/>
            <a:ext cx="3553098" cy="442546"/>
          </a:xfrm>
          <a:prstGeom prst="rect">
            <a:avLst/>
          </a:prstGeom>
        </p:spPr>
        <p:txBody>
          <a:bodyPr>
            <a:noAutofit/>
          </a:bodyPr>
          <a:lstStyle>
            <a:lvl1pPr marL="0" indent="0">
              <a:spcBef>
                <a:spcPts val="0"/>
              </a:spcBef>
              <a:buNone/>
              <a:defRPr sz="1300" baseline="0">
                <a:solidFill>
                  <a:schemeClr val="bg1"/>
                </a:solidFill>
              </a:defRPr>
            </a:lvl1pPr>
          </a:lstStyle>
          <a:p>
            <a:pPr lvl="0"/>
            <a:r>
              <a:rPr lang="en-US"/>
              <a:t>Click to edit Master text styles</a:t>
            </a:r>
          </a:p>
        </p:txBody>
      </p:sp>
      <p:sp>
        <p:nvSpPr>
          <p:cNvPr id="14" name="Text Placeholder 23"/>
          <p:cNvSpPr>
            <a:spLocks noGrp="1"/>
          </p:cNvSpPr>
          <p:nvPr>
            <p:ph type="body" sz="quarter" idx="20"/>
          </p:nvPr>
        </p:nvSpPr>
        <p:spPr>
          <a:xfrm>
            <a:off x="147681" y="9443056"/>
            <a:ext cx="2220685" cy="612019"/>
          </a:xfrm>
          <a:prstGeom prst="rect">
            <a:avLst/>
          </a:prstGeom>
        </p:spPr>
        <p:txBody>
          <a:bodyPr anchor="b">
            <a:noAutofit/>
          </a:bodyPr>
          <a:lstStyle>
            <a:lvl1pPr marL="130622" indent="-130622" algn="l" defTabSz="130622">
              <a:spcBef>
                <a:spcPts val="0"/>
              </a:spcBef>
              <a:buFont typeface="+mj-lt"/>
              <a:buAutoNum type="arabicParenR"/>
              <a:defRPr sz="700" baseline="0">
                <a:solidFill>
                  <a:schemeClr val="tx1"/>
                </a:solidFill>
                <a:latin typeface="+mn-lt"/>
              </a:defRPr>
            </a:lvl1pPr>
            <a:lvl2pPr>
              <a:buNone/>
              <a:defRPr sz="900">
                <a:solidFill>
                  <a:schemeClr val="tx1"/>
                </a:solidFill>
              </a:defRPr>
            </a:lvl2pPr>
            <a:lvl3pPr>
              <a:buNone/>
              <a:defRPr sz="900">
                <a:solidFill>
                  <a:schemeClr val="tx1"/>
                </a:solidFill>
              </a:defRPr>
            </a:lvl3pPr>
            <a:lvl4pPr>
              <a:buNone/>
              <a:defRPr sz="900">
                <a:solidFill>
                  <a:schemeClr val="tx1"/>
                </a:solidFill>
              </a:defRPr>
            </a:lvl4pPr>
            <a:lvl5pPr>
              <a:buNone/>
              <a:defRPr sz="900">
                <a:solidFill>
                  <a:schemeClr val="tx1"/>
                </a:solidFill>
              </a:defRPr>
            </a:lvl5pPr>
          </a:lstStyle>
          <a:p>
            <a:pPr lvl="0"/>
            <a:r>
              <a:rPr lang="en-US" dirty="0"/>
              <a:t>Click to edit Master text styles</a:t>
            </a:r>
          </a:p>
        </p:txBody>
      </p:sp>
      <p:sp>
        <p:nvSpPr>
          <p:cNvPr id="15" name="Text Placeholder 15"/>
          <p:cNvSpPr>
            <a:spLocks noGrp="1"/>
          </p:cNvSpPr>
          <p:nvPr>
            <p:ph type="body" sz="quarter" idx="14"/>
          </p:nvPr>
        </p:nvSpPr>
        <p:spPr>
          <a:xfrm>
            <a:off x="1387930" y="2556853"/>
            <a:ext cx="4996544" cy="402336"/>
          </a:xfrm>
          <a:prstGeom prst="rect">
            <a:avLst/>
          </a:prstGeom>
        </p:spPr>
        <p:txBody>
          <a:bodyPr>
            <a:noAutofit/>
          </a:bodyPr>
          <a:lstStyle>
            <a:lvl1pPr marL="0" indent="0" algn="ctr">
              <a:spcBef>
                <a:spcPts val="0"/>
              </a:spcBef>
              <a:buNone/>
              <a:defRPr sz="14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a:t>Click to edit Master text styles</a:t>
            </a:r>
          </a:p>
        </p:txBody>
      </p:sp>
      <p:sp>
        <p:nvSpPr>
          <p:cNvPr id="16" name="Text Placeholder 17"/>
          <p:cNvSpPr>
            <a:spLocks noGrp="1"/>
          </p:cNvSpPr>
          <p:nvPr>
            <p:ph type="body" sz="quarter" idx="15"/>
          </p:nvPr>
        </p:nvSpPr>
        <p:spPr>
          <a:xfrm>
            <a:off x="1387930" y="2970002"/>
            <a:ext cx="4996544" cy="402337"/>
          </a:xfrm>
          <a:prstGeom prst="rect">
            <a:avLst/>
          </a:prstGeom>
        </p:spPr>
        <p:txBody>
          <a:bodyPr>
            <a:noAutofit/>
          </a:bodyPr>
          <a:lstStyle>
            <a:lvl1pPr marL="0" indent="0" algn="ctr">
              <a:spcBef>
                <a:spcPts val="0"/>
              </a:spcBef>
              <a:buNone/>
              <a:defRPr sz="1300" i="1">
                <a:latin typeface="+mj-lt"/>
              </a:defRPr>
            </a:lvl1pPr>
            <a:lvl2pPr algn="ctr">
              <a:buNone/>
              <a:defRPr i="0"/>
            </a:lvl2pPr>
            <a:lvl3pPr algn="ctr">
              <a:buNone/>
              <a:defRPr i="0"/>
            </a:lvl3pPr>
            <a:lvl4pPr algn="ctr">
              <a:buNone/>
              <a:defRPr i="0"/>
            </a:lvl4pPr>
            <a:lvl5pPr algn="ctr">
              <a:buNone/>
              <a:defRPr i="0"/>
            </a:lvl5pPr>
          </a:lstStyle>
          <a:p>
            <a:pPr lvl="0"/>
            <a:r>
              <a:rPr lang="en-US"/>
              <a:t>Click to edit Master text styles</a:t>
            </a:r>
          </a:p>
        </p:txBody>
      </p:sp>
      <p:sp>
        <p:nvSpPr>
          <p:cNvPr id="10" name="Slide Number Placeholder 5"/>
          <p:cNvSpPr>
            <a:spLocks noGrp="1"/>
          </p:cNvSpPr>
          <p:nvPr>
            <p:ph type="sldNum" sz="quarter" idx="21"/>
          </p:nvPr>
        </p:nvSpPr>
        <p:spPr/>
        <p:txBody>
          <a:bodyPr/>
          <a:lstStyle>
            <a:lvl1pPr>
              <a:defRPr/>
            </a:lvl1pPr>
          </a:lstStyle>
          <a:p>
            <a:pPr>
              <a:defRPr/>
            </a:pPr>
            <a:fld id="{1002657A-922D-44B2-AB93-DDFBE9D88087}" type="slidenum">
              <a:rPr lang="en-US">
                <a:solidFill>
                  <a:srgbClr val="FFFFFF"/>
                </a:solidFill>
              </a:rPr>
              <a:pPr>
                <a:defRPr/>
              </a:pPr>
              <a:t>‹#›</a:t>
            </a:fld>
            <a:endParaRPr lang="en-US" dirty="0">
              <a:solidFill>
                <a:srgbClr val="FFFFFF"/>
              </a:solidFill>
            </a:endParaRPr>
          </a:p>
        </p:txBody>
      </p:sp>
      <p:sp>
        <p:nvSpPr>
          <p:cNvPr id="3" name="Title 2"/>
          <p:cNvSpPr>
            <a:spLocks noGrp="1"/>
          </p:cNvSpPr>
          <p:nvPr>
            <p:ph type="title"/>
          </p:nvPr>
        </p:nvSpPr>
        <p:spPr>
          <a:xfrm>
            <a:off x="389391" y="648608"/>
            <a:ext cx="6993619" cy="59871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38711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2647" y="3485363"/>
            <a:ext cx="5891044" cy="1781847"/>
          </a:xfrm>
        </p:spPr>
        <p:txBody>
          <a:bodyPr anchor="t">
            <a:normAutofit/>
          </a:bodyPr>
          <a:lstStyle>
            <a:lvl1pPr algn="l">
              <a:lnSpc>
                <a:spcPct val="90000"/>
              </a:lnSpc>
              <a:defRPr sz="4290" b="0" i="0" baseline="0">
                <a:solidFill>
                  <a:schemeClr val="bg1"/>
                </a:solidFill>
                <a:latin typeface="Trebuchet MS"/>
                <a:cs typeface="Trebuchet MS"/>
              </a:defRPr>
            </a:lvl1pPr>
          </a:lstStyle>
          <a:p>
            <a:r>
              <a:rPr lang="en-US" dirty="0"/>
              <a:t>Click to edit slide title</a:t>
            </a:r>
          </a:p>
        </p:txBody>
      </p:sp>
      <p:sp>
        <p:nvSpPr>
          <p:cNvPr id="3" name="Subtitle 2"/>
          <p:cNvSpPr>
            <a:spLocks noGrp="1"/>
          </p:cNvSpPr>
          <p:nvPr>
            <p:ph type="subTitle" idx="1" hasCustomPrompt="1"/>
          </p:nvPr>
        </p:nvSpPr>
        <p:spPr>
          <a:xfrm>
            <a:off x="702647" y="5677600"/>
            <a:ext cx="5891044" cy="1584195"/>
          </a:xfrm>
        </p:spPr>
        <p:txBody>
          <a:bodyPr anchor="t">
            <a:normAutofit/>
          </a:bodyPr>
          <a:lstStyle>
            <a:lvl1pPr marL="0" indent="0" algn="l">
              <a:lnSpc>
                <a:spcPct val="90000"/>
              </a:lnSpc>
              <a:buNone/>
              <a:defRPr sz="2970" b="0" i="0" baseline="0">
                <a:solidFill>
                  <a:srgbClr val="DADC56"/>
                </a:solidFill>
                <a:latin typeface="Trebuchet MS"/>
                <a:cs typeface="Trebuchet MS"/>
              </a:defRPr>
            </a:lvl1pPr>
            <a:lvl2pPr marL="502820" indent="0" algn="ctr">
              <a:buNone/>
              <a:defRPr>
                <a:solidFill>
                  <a:schemeClr val="tx1">
                    <a:tint val="75000"/>
                  </a:schemeClr>
                </a:solidFill>
              </a:defRPr>
            </a:lvl2pPr>
            <a:lvl3pPr marL="1005639" indent="0" algn="ctr">
              <a:buNone/>
              <a:defRPr>
                <a:solidFill>
                  <a:schemeClr val="tx1">
                    <a:tint val="75000"/>
                  </a:schemeClr>
                </a:solidFill>
              </a:defRPr>
            </a:lvl3pPr>
            <a:lvl4pPr marL="1508459" indent="0" algn="ctr">
              <a:buNone/>
              <a:defRPr>
                <a:solidFill>
                  <a:schemeClr val="tx1">
                    <a:tint val="75000"/>
                  </a:schemeClr>
                </a:solidFill>
              </a:defRPr>
            </a:lvl4pPr>
            <a:lvl5pPr marL="2011277" indent="0" algn="ctr">
              <a:buNone/>
              <a:defRPr>
                <a:solidFill>
                  <a:schemeClr val="tx1">
                    <a:tint val="75000"/>
                  </a:schemeClr>
                </a:solidFill>
              </a:defRPr>
            </a:lvl5pPr>
            <a:lvl6pPr marL="2514097" indent="0" algn="ctr">
              <a:buNone/>
              <a:defRPr>
                <a:solidFill>
                  <a:schemeClr val="tx1">
                    <a:tint val="75000"/>
                  </a:schemeClr>
                </a:solidFill>
              </a:defRPr>
            </a:lvl6pPr>
            <a:lvl7pPr marL="3016916" indent="0" algn="ctr">
              <a:buNone/>
              <a:defRPr>
                <a:solidFill>
                  <a:schemeClr val="tx1">
                    <a:tint val="75000"/>
                  </a:schemeClr>
                </a:solidFill>
              </a:defRPr>
            </a:lvl7pPr>
            <a:lvl8pPr marL="3519736" indent="0" algn="ctr">
              <a:buNone/>
              <a:defRPr>
                <a:solidFill>
                  <a:schemeClr val="tx1">
                    <a:tint val="75000"/>
                  </a:schemeClr>
                </a:solidFill>
              </a:defRPr>
            </a:lvl8pPr>
            <a:lvl9pPr marL="4022556" indent="0" algn="ctr">
              <a:buNone/>
              <a:defRPr>
                <a:solidFill>
                  <a:schemeClr val="tx1">
                    <a:tint val="75000"/>
                  </a:schemeClr>
                </a:solidFill>
              </a:defRPr>
            </a:lvl9pPr>
          </a:lstStyle>
          <a:p>
            <a:r>
              <a:rPr lang="en-US" dirty="0"/>
              <a:t>Click to edit slide subtitle</a:t>
            </a:r>
          </a:p>
        </p:txBody>
      </p:sp>
      <p:sp>
        <p:nvSpPr>
          <p:cNvPr id="11" name="Text Placeholder 10"/>
          <p:cNvSpPr>
            <a:spLocks noGrp="1"/>
          </p:cNvSpPr>
          <p:nvPr>
            <p:ph type="body" sz="quarter" idx="11" hasCustomPrompt="1"/>
          </p:nvPr>
        </p:nvSpPr>
        <p:spPr>
          <a:xfrm>
            <a:off x="702648" y="7515529"/>
            <a:ext cx="5890401" cy="1751697"/>
          </a:xfrm>
        </p:spPr>
        <p:txBody>
          <a:bodyPr anchor="t">
            <a:normAutofit/>
          </a:bodyPr>
          <a:lstStyle>
            <a:lvl1pPr marL="0" indent="0">
              <a:lnSpc>
                <a:spcPct val="110000"/>
              </a:lnSpc>
              <a:buNone/>
              <a:defRPr sz="2090" b="0" i="0">
                <a:solidFill>
                  <a:schemeClr val="bg1"/>
                </a:solidFill>
                <a:latin typeface="Trebuchet MS"/>
                <a:cs typeface="Trebuchet MS"/>
              </a:defRPr>
            </a:lvl1pPr>
          </a:lstStyle>
          <a:p>
            <a:r>
              <a:rPr lang="en-US" dirty="0"/>
              <a:t>Presenter’s Name Placeholder</a:t>
            </a:r>
          </a:p>
          <a:p>
            <a:r>
              <a:rPr lang="en-US" dirty="0"/>
              <a:t>Presenter’s Title Placeholder</a:t>
            </a:r>
          </a:p>
          <a:p>
            <a:r>
              <a:rPr lang="en-US" dirty="0"/>
              <a:t>Presentation Date, Location/Audience Placeholder</a:t>
            </a:r>
          </a:p>
        </p:txBody>
      </p:sp>
    </p:spTree>
    <p:extLst>
      <p:ext uri="{BB962C8B-B14F-4D97-AF65-F5344CB8AC3E}">
        <p14:creationId xmlns:p14="http://schemas.microsoft.com/office/powerpoint/2010/main" val="30761433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9378" y="732342"/>
            <a:ext cx="6177996" cy="1676400"/>
          </a:xfrm>
        </p:spPr>
        <p:txBody>
          <a:bodyPr anchor="t">
            <a:normAutofit/>
          </a:bodyPr>
          <a:lstStyle>
            <a:lvl1pPr algn="l">
              <a:lnSpc>
                <a:spcPct val="90000"/>
              </a:lnSpc>
              <a:defRPr sz="4290" b="0" i="0">
                <a:solidFill>
                  <a:srgbClr val="FFFFFF"/>
                </a:solidFill>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hasCustomPrompt="1"/>
          </p:nvPr>
        </p:nvSpPr>
        <p:spPr>
          <a:xfrm>
            <a:off x="729379" y="3574087"/>
            <a:ext cx="5892719" cy="5461297"/>
          </a:xfrm>
        </p:spPr>
        <p:txBody>
          <a:bodyPr>
            <a:normAutofit/>
          </a:bodyPr>
          <a:lstStyle>
            <a:lvl1pPr marL="254903" indent="-254903">
              <a:lnSpc>
                <a:spcPct val="90000"/>
              </a:lnSpc>
              <a:spcBef>
                <a:spcPts val="1760"/>
              </a:spcBef>
              <a:buClr>
                <a:srgbClr val="DADC56"/>
              </a:buClr>
              <a:buSzPct val="90000"/>
              <a:buFont typeface="Arial"/>
              <a:buChar char="•"/>
              <a:defRPr sz="2090" b="0" i="0" baseline="0">
                <a:solidFill>
                  <a:srgbClr val="FFFFFF"/>
                </a:solidFill>
                <a:latin typeface="Trebuchet MS"/>
                <a:cs typeface="Trebuchet MS"/>
              </a:defRPr>
            </a:lvl1pPr>
            <a:lvl2pPr marL="817081" indent="-314262">
              <a:lnSpc>
                <a:spcPct val="90000"/>
              </a:lnSpc>
              <a:buClrTx/>
              <a:buSzPct val="100000"/>
              <a:buFont typeface="Lucida Grande"/>
              <a:buChar char="–"/>
              <a:defRPr sz="2090" b="0" i="0">
                <a:solidFill>
                  <a:srgbClr val="FFFFFF"/>
                </a:solidFill>
                <a:latin typeface="Whitney Light"/>
                <a:cs typeface="Whitney Light"/>
              </a:defRPr>
            </a:lvl2pPr>
            <a:lvl3pPr marL="1257048" indent="-251409">
              <a:lnSpc>
                <a:spcPct val="90000"/>
              </a:lnSpc>
              <a:buClrTx/>
              <a:buSzPct val="100000"/>
              <a:buFont typeface="Lucida Grande"/>
              <a:buChar char="–"/>
              <a:defRPr sz="2090" b="0" i="0">
                <a:solidFill>
                  <a:srgbClr val="FFFFFF"/>
                </a:solidFill>
                <a:latin typeface="Whitney Light"/>
                <a:cs typeface="Whitney Light"/>
              </a:defRPr>
            </a:lvl3pPr>
            <a:lvl4pPr marL="1759868" indent="-251409">
              <a:lnSpc>
                <a:spcPct val="90000"/>
              </a:lnSpc>
              <a:buClrTx/>
              <a:buSzPct val="100000"/>
              <a:buFont typeface="Lucida Grande"/>
              <a:buChar char="–"/>
              <a:defRPr sz="2090" b="0" i="0">
                <a:solidFill>
                  <a:srgbClr val="FFFFFF"/>
                </a:solidFill>
                <a:latin typeface="Whitney Light"/>
                <a:cs typeface="Whitney Light"/>
              </a:defRPr>
            </a:lvl4pPr>
            <a:lvl5pPr marL="2262688" indent="-251409">
              <a:lnSpc>
                <a:spcPct val="90000"/>
              </a:lnSpc>
              <a:buClrTx/>
              <a:buSzPct val="100000"/>
              <a:buFont typeface="Lucida Grande"/>
              <a:buChar char="–"/>
              <a:defRPr sz="2090" b="0" i="0">
                <a:solidFill>
                  <a:srgbClr val="FFFFFF"/>
                </a:solidFill>
                <a:latin typeface="Whitney Light"/>
                <a:cs typeface="Whitney Light"/>
              </a:defRPr>
            </a:lvl5pPr>
          </a:lstStyle>
          <a:p>
            <a:pPr lvl="0"/>
            <a:r>
              <a:rPr lang="en-US" dirty="0"/>
              <a:t>First line of the bullet leads into the second line of the bullet which continues thusly</a:t>
            </a:r>
          </a:p>
          <a:p>
            <a:pPr lvl="0"/>
            <a:r>
              <a:rPr lang="en-US" dirty="0"/>
              <a:t>Next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p:nvPr>
        </p:nvSpPr>
        <p:spPr>
          <a:xfrm>
            <a:off x="729379" y="2654500"/>
            <a:ext cx="5892719" cy="845183"/>
          </a:xfrm>
        </p:spPr>
        <p:txBody>
          <a:bodyPr/>
          <a:lstStyle>
            <a:lvl1pPr marL="0" indent="0">
              <a:lnSpc>
                <a:spcPct val="90000"/>
              </a:lnSpc>
              <a:buNone/>
              <a:defRPr sz="2970" b="0" i="0">
                <a:solidFill>
                  <a:srgbClr val="DADC56"/>
                </a:solidFill>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342304811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312" y="739439"/>
            <a:ext cx="6509241" cy="1774110"/>
          </a:xfrm>
        </p:spPr>
        <p:txBody>
          <a:bodyPr anchor="t">
            <a:normAutofit/>
          </a:bodyPr>
          <a:lstStyle>
            <a:lvl1pPr algn="l">
              <a:lnSpc>
                <a:spcPct val="90000"/>
              </a:lnSpc>
              <a:defRPr sz="4290" b="0" i="0">
                <a:solidFill>
                  <a:srgbClr val="00446A"/>
                </a:solidFill>
                <a:latin typeface="Trebuchet MS"/>
                <a:cs typeface="Trebuchet MS"/>
              </a:defRPr>
            </a:lvl1pPr>
          </a:lstStyle>
          <a:p>
            <a:r>
              <a:rPr lang="en-US"/>
              <a:t>Click to edit Master title style</a:t>
            </a:r>
            <a:endParaRPr lang="en-US" dirty="0"/>
          </a:p>
        </p:txBody>
      </p:sp>
    </p:spTree>
    <p:extLst>
      <p:ext uri="{BB962C8B-B14F-4D97-AF65-F5344CB8AC3E}">
        <p14:creationId xmlns:p14="http://schemas.microsoft.com/office/powerpoint/2010/main" val="119158577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273" y="732353"/>
            <a:ext cx="6606540" cy="1781207"/>
          </a:xfrm>
        </p:spPr>
        <p:txBody>
          <a:bodyPr anchor="t">
            <a:normAutofit/>
          </a:bodyPr>
          <a:lstStyle>
            <a:lvl1pPr algn="l">
              <a:lnSpc>
                <a:spcPct val="90000"/>
              </a:lnSpc>
              <a:defRPr sz="4290" b="0" i="0" cap="none">
                <a:solidFill>
                  <a:srgbClr val="00446A"/>
                </a:solidFill>
                <a:latin typeface="Trebuchet MS"/>
                <a:cs typeface="Trebuchet MS"/>
              </a:defRPr>
            </a:lvl1pPr>
          </a:lstStyle>
          <a:p>
            <a:r>
              <a:rPr lang="en-US"/>
              <a:t>Click to edit Master title style</a:t>
            </a:r>
            <a:endParaRPr lang="en-US" dirty="0"/>
          </a:p>
        </p:txBody>
      </p:sp>
      <p:sp>
        <p:nvSpPr>
          <p:cNvPr id="8" name="Content Placeholder 2"/>
          <p:cNvSpPr>
            <a:spLocks noGrp="1"/>
          </p:cNvSpPr>
          <p:nvPr>
            <p:ph idx="13" hasCustomPrompt="1"/>
          </p:nvPr>
        </p:nvSpPr>
        <p:spPr>
          <a:xfrm>
            <a:off x="738275" y="3574087"/>
            <a:ext cx="5892719" cy="5461297"/>
          </a:xfrm>
        </p:spPr>
        <p:txBody>
          <a:bodyPr>
            <a:normAutofit/>
          </a:bodyPr>
          <a:lstStyle>
            <a:lvl1pPr marL="254903" indent="-254903">
              <a:lnSpc>
                <a:spcPct val="90000"/>
              </a:lnSpc>
              <a:spcBef>
                <a:spcPts val="1760"/>
              </a:spcBef>
              <a:buClr>
                <a:schemeClr val="tx1">
                  <a:lumMod val="65000"/>
                  <a:lumOff val="35000"/>
                </a:schemeClr>
              </a:buClr>
              <a:buSzPct val="90000"/>
              <a:buFont typeface="Arial"/>
              <a:buChar char="•"/>
              <a:defRPr sz="2090" b="0" i="0" baseline="0">
                <a:solidFill>
                  <a:schemeClr val="tx1">
                    <a:lumMod val="65000"/>
                    <a:lumOff val="35000"/>
                  </a:schemeClr>
                </a:solidFill>
                <a:latin typeface="Trebuchet MS"/>
                <a:cs typeface="Trebuchet MS"/>
              </a:defRPr>
            </a:lvl1pPr>
            <a:lvl2pPr marL="817081" indent="-314262">
              <a:lnSpc>
                <a:spcPct val="90000"/>
              </a:lnSpc>
              <a:buClrTx/>
              <a:buSzPct val="100000"/>
              <a:buFont typeface="Lucida Grande"/>
              <a:buChar char="–"/>
              <a:defRPr sz="2090" b="0" i="0">
                <a:solidFill>
                  <a:schemeClr val="tx1">
                    <a:lumMod val="65000"/>
                    <a:lumOff val="35000"/>
                  </a:schemeClr>
                </a:solidFill>
                <a:latin typeface="Trebuchet MS"/>
                <a:cs typeface="Trebuchet MS"/>
              </a:defRPr>
            </a:lvl2pPr>
            <a:lvl3pPr marL="1257048" indent="-251409">
              <a:lnSpc>
                <a:spcPct val="90000"/>
              </a:lnSpc>
              <a:buClrTx/>
              <a:buSzPct val="100000"/>
              <a:buFont typeface="Lucida Grande"/>
              <a:buChar char="–"/>
              <a:defRPr sz="2090" b="0" i="0">
                <a:solidFill>
                  <a:schemeClr val="tx1">
                    <a:lumMod val="65000"/>
                    <a:lumOff val="35000"/>
                  </a:schemeClr>
                </a:solidFill>
                <a:latin typeface="Trebuchet MS"/>
                <a:cs typeface="Trebuchet MS"/>
              </a:defRPr>
            </a:lvl3pPr>
            <a:lvl4pPr marL="1759868" indent="-251409">
              <a:lnSpc>
                <a:spcPct val="90000"/>
              </a:lnSpc>
              <a:buClrTx/>
              <a:buSzPct val="100000"/>
              <a:buFont typeface="Lucida Grande"/>
              <a:buChar char="–"/>
              <a:defRPr sz="2090" b="0" i="0">
                <a:solidFill>
                  <a:schemeClr val="tx1">
                    <a:lumMod val="65000"/>
                    <a:lumOff val="35000"/>
                  </a:schemeClr>
                </a:solidFill>
                <a:latin typeface="Trebuchet MS"/>
                <a:cs typeface="Trebuchet MS"/>
              </a:defRPr>
            </a:lvl4pPr>
            <a:lvl5pPr marL="2262688" indent="-251409">
              <a:lnSpc>
                <a:spcPct val="90000"/>
              </a:lnSpc>
              <a:buClrTx/>
              <a:buSzPct val="100000"/>
              <a:buFont typeface="Lucida Grande"/>
              <a:buChar char="–"/>
              <a:defRPr sz="2090" b="0" i="0">
                <a:solidFill>
                  <a:schemeClr val="tx1">
                    <a:lumMod val="65000"/>
                    <a:lumOff val="35000"/>
                  </a:schemeClr>
                </a:solidFill>
                <a:latin typeface="Trebuchet MS"/>
                <a:cs typeface="Trebuchet MS"/>
              </a:defRPr>
            </a:lvl5pPr>
          </a:lstStyle>
          <a:p>
            <a:pPr lvl="0"/>
            <a:r>
              <a:rPr lang="en-US" dirty="0"/>
              <a:t>First line of the bullet leads into the second line of the bullet which continues thusly</a:t>
            </a:r>
          </a:p>
          <a:p>
            <a:pPr lvl="0"/>
            <a:r>
              <a:rPr lang="en-US" dirty="0"/>
              <a:t>Next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738275" y="2654500"/>
            <a:ext cx="5892719" cy="845183"/>
          </a:xfrm>
        </p:spPr>
        <p:txBody>
          <a:bodyPr/>
          <a:lstStyle>
            <a:lvl1pPr marL="0" indent="0">
              <a:lnSpc>
                <a:spcPct val="90000"/>
              </a:lnSpc>
              <a:buNone/>
              <a:defRPr sz="2970" b="0" i="0">
                <a:solidFill>
                  <a:srgbClr val="00446A"/>
                </a:solidFill>
                <a:latin typeface="Trebuchet MS"/>
                <a:cs typeface="Trebuchet MS"/>
              </a:defRPr>
            </a:lvl1pPr>
          </a:lstStyle>
          <a:p>
            <a:pPr lvl="0"/>
            <a:r>
              <a:rPr lang="en-US"/>
              <a:t>Click to edit Master text styles</a:t>
            </a:r>
          </a:p>
        </p:txBody>
      </p:sp>
    </p:spTree>
    <p:extLst>
      <p:ext uri="{BB962C8B-B14F-4D97-AF65-F5344CB8AC3E}">
        <p14:creationId xmlns:p14="http://schemas.microsoft.com/office/powerpoint/2010/main" val="28966168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redit Deserv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3205" y="1047008"/>
            <a:ext cx="4792872" cy="1839026"/>
          </a:xfrm>
          <a:prstGeom prst="rect">
            <a:avLst/>
          </a:prstGeom>
        </p:spPr>
      </p:pic>
      <p:cxnSp>
        <p:nvCxnSpPr>
          <p:cNvPr id="7" name="Straight Connector 6"/>
          <p:cNvCxnSpPr/>
          <p:nvPr userDrawn="1"/>
        </p:nvCxnSpPr>
        <p:spPr bwMode="gray">
          <a:xfrm>
            <a:off x="445910" y="4178253"/>
            <a:ext cx="6870878" cy="0"/>
          </a:xfrm>
          <a:prstGeom prst="line">
            <a:avLst/>
          </a:prstGeom>
          <a:ln w="44450">
            <a:solidFill>
              <a:srgbClr val="EE9A1A"/>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45910" y="4711653"/>
            <a:ext cx="6870878" cy="0"/>
          </a:xfrm>
          <a:prstGeom prst="line">
            <a:avLst/>
          </a:prstGeom>
          <a:ln w="12700">
            <a:solidFill>
              <a:srgbClr val="EE9A1A"/>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4"/>
          <p:cNvSpPr txBox="1">
            <a:spLocks/>
          </p:cNvSpPr>
          <p:nvPr userDrawn="1"/>
        </p:nvSpPr>
        <p:spPr bwMode="gray">
          <a:xfrm>
            <a:off x="445911" y="3025677"/>
            <a:ext cx="6251772" cy="861774"/>
          </a:xfrm>
          <a:prstGeom prst="rect">
            <a:avLst/>
          </a:prstGeom>
        </p:spPr>
        <p:txBody>
          <a:bodyPr lIns="0" tIns="45720" rIns="0" bIns="45720" anchor="b" anchorCtr="0">
            <a:spAutoFit/>
          </a:bodyPr>
          <a:lstStyle>
            <a:lvl1pPr marL="0" indent="0" algn="l" defTabSz="1018879" rtl="0" eaLnBrk="1" latinLnBrk="0" hangingPunct="1">
              <a:spcBef>
                <a:spcPts val="0"/>
              </a:spcBef>
              <a:buFont typeface="Arial" pitchFamily="34" charset="0"/>
              <a:buNone/>
              <a:defRPr sz="14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450"/>
              </a:lnSpc>
              <a:spcBef>
                <a:spcPts val="500"/>
              </a:spcBef>
            </a:pPr>
            <a:r>
              <a:rPr lang="en-US" sz="1100" dirty="0"/>
              <a:t>You treat sick patients. But unless your documentation specifies the acuity and type of the comorbid conditions treated, their illness severity may not be reflected in your quality indicators or in your reimbursement. Consider these tips to ensure that the coded record and public quality data accurately reflects all that you do for your patients.</a:t>
            </a:r>
          </a:p>
        </p:txBody>
      </p:sp>
    </p:spTree>
    <p:extLst>
      <p:ext uri="{BB962C8B-B14F-4D97-AF65-F5344CB8AC3E}">
        <p14:creationId xmlns:p14="http://schemas.microsoft.com/office/powerpoint/2010/main" val="4289671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88623" y="1505129"/>
            <a:ext cx="6993618" cy="328539"/>
          </a:xfrm>
          <a:prstGeom prst="rect">
            <a:avLst/>
          </a:prstGeom>
        </p:spPr>
        <p:txBody>
          <a:bodyPr lIns="0" tIns="0" rIns="0" bIns="0">
            <a:spAutoFit/>
          </a:bodyPr>
          <a:lstStyle>
            <a:lvl1pPr marL="0" indent="0">
              <a:spcBef>
                <a:spcPts val="0"/>
              </a:spcBef>
              <a:buNone/>
              <a:defRPr sz="2135"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88620" y="96273"/>
            <a:ext cx="3553097" cy="209057"/>
          </a:xfrm>
          <a:prstGeom prst="rect">
            <a:avLst/>
          </a:prstGeom>
        </p:spPr>
        <p:txBody>
          <a:bodyPr lIns="0" tIns="0" rIns="0" bIns="0">
            <a:spAutoFit/>
          </a:bodyPr>
          <a:lstStyle>
            <a:lvl1pPr marL="0" indent="0">
              <a:spcBef>
                <a:spcPts val="0"/>
              </a:spcBef>
              <a:buNone/>
              <a:defRPr sz="1359"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5358293" y="9651456"/>
            <a:ext cx="2414108" cy="406945"/>
          </a:xfrm>
          <a:prstGeom prst="rect">
            <a:avLst/>
          </a:prstGeom>
        </p:spPr>
        <p:txBody>
          <a:bodyPr lIns="0" tIns="0" rIns="72776" bIns="43665" anchor="b">
            <a:spAutoFit/>
          </a:bodyPr>
          <a:lstStyle>
            <a:lvl1pPr marL="0" indent="0" algn="l">
              <a:spcBef>
                <a:spcPts val="0"/>
              </a:spcBef>
              <a:buNone/>
              <a:defRPr sz="777" baseline="0">
                <a:solidFill>
                  <a:schemeClr val="tx1"/>
                </a:solidFill>
                <a:latin typeface="+mn-lt"/>
              </a:defRPr>
            </a:lvl1pPr>
            <a:lvl2pPr algn="l">
              <a:buNone/>
              <a:defRPr sz="970"/>
            </a:lvl2pPr>
            <a:lvl3pPr algn="l">
              <a:buNone/>
              <a:defRPr sz="970"/>
            </a:lvl3pPr>
            <a:lvl4pPr algn="l">
              <a:buNone/>
              <a:defRPr sz="970"/>
            </a:lvl4pPr>
            <a:lvl5pPr algn="l">
              <a:buNone/>
              <a:defRPr sz="97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1" y="9084596"/>
            <a:ext cx="2117179" cy="597407"/>
          </a:xfrm>
          <a:prstGeom prst="rect">
            <a:avLst/>
          </a:prstGeom>
        </p:spPr>
        <p:txBody>
          <a:bodyPr lIns="72776" tIns="0" rIns="0" bIns="0" anchor="b">
            <a:spAutoFit/>
          </a:bodyPr>
          <a:lstStyle>
            <a:lvl1pPr marL="141275" indent="-141275" algn="l" defTabSz="141275">
              <a:spcBef>
                <a:spcPts val="0"/>
              </a:spcBef>
              <a:buFont typeface="+mj-lt"/>
              <a:buAutoNum type="arabicParenR"/>
              <a:defRPr sz="777" baseline="0">
                <a:solidFill>
                  <a:schemeClr val="tx1"/>
                </a:solidFill>
                <a:latin typeface="+mn-lt"/>
              </a:defRPr>
            </a:lvl1pPr>
            <a:lvl2pPr>
              <a:buNone/>
              <a:defRPr sz="970">
                <a:solidFill>
                  <a:schemeClr val="tx1"/>
                </a:solidFill>
              </a:defRPr>
            </a:lvl2pPr>
            <a:lvl3pPr>
              <a:buNone/>
              <a:defRPr sz="970">
                <a:solidFill>
                  <a:schemeClr val="tx1"/>
                </a:solidFill>
              </a:defRPr>
            </a:lvl3pPr>
            <a:lvl4pPr>
              <a:buNone/>
              <a:defRPr sz="970">
                <a:solidFill>
                  <a:schemeClr val="tx1"/>
                </a:solidFill>
              </a:defRPr>
            </a:lvl4pPr>
            <a:lvl5pPr>
              <a:buNone/>
              <a:defRPr sz="97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88623" y="813257"/>
            <a:ext cx="6993618" cy="433209"/>
          </a:xfrm>
          <a:prstGeom prst="rect">
            <a:avLst/>
          </a:prstGeom>
        </p:spPr>
        <p:txBody>
          <a:bodyPr lIns="0" tIns="0" rIns="0" bIns="0" anchor="b" anchorCtr="0">
            <a:spAutoFit/>
          </a:bodyPr>
          <a:lstStyle>
            <a:lvl1pPr marL="0" indent="0">
              <a:spcBef>
                <a:spcPts val="0"/>
              </a:spcBef>
              <a:buNone/>
              <a:defRPr sz="2815"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312699129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oad Map 5">
    <p:spTree>
      <p:nvGrpSpPr>
        <p:cNvPr id="1" name=""/>
        <p:cNvGrpSpPr/>
        <p:nvPr/>
      </p:nvGrpSpPr>
      <p:grpSpPr>
        <a:xfrm>
          <a:off x="0" y="0"/>
          <a:ext cx="0" cy="0"/>
          <a:chOff x="0" y="0"/>
          <a:chExt cx="0" cy="0"/>
        </a:xfrm>
      </p:grpSpPr>
      <p:sp>
        <p:nvSpPr>
          <p:cNvPr id="23" name="Freeform 22"/>
          <p:cNvSpPr/>
          <p:nvPr/>
        </p:nvSpPr>
        <p:spPr bwMode="gray">
          <a:xfrm>
            <a:off x="1915509" y="6420780"/>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20" b="1" dirty="0">
                <a:solidFill>
                  <a:prstClr val="white"/>
                </a:solidFill>
                <a:latin typeface="Arial" pitchFamily="34" charset="0"/>
                <a:cs typeface="Arial" pitchFamily="34" charset="0"/>
              </a:rPr>
              <a:t>5</a:t>
            </a:r>
          </a:p>
        </p:txBody>
      </p:sp>
      <p:sp>
        <p:nvSpPr>
          <p:cNvPr id="28" name="Text Placeholder 4"/>
          <p:cNvSpPr>
            <a:spLocks noGrp="1"/>
          </p:cNvSpPr>
          <p:nvPr>
            <p:ph type="body" sz="quarter" idx="14" hasCustomPrompt="1"/>
          </p:nvPr>
        </p:nvSpPr>
        <p:spPr bwMode="gray">
          <a:xfrm>
            <a:off x="2430786" y="6582791"/>
            <a:ext cx="3356264" cy="149317"/>
          </a:xfrm>
          <a:prstGeom prst="rect">
            <a:avLst/>
          </a:prstGeom>
        </p:spPr>
        <p:txBody>
          <a:bodyPr lIns="0" tIns="0" rIns="0" bIns="0" anchor="ctr">
            <a:spAutoFit/>
          </a:bodyPr>
          <a:lstStyle>
            <a:lvl1pPr marL="0" indent="0">
              <a:spcBef>
                <a:spcPts val="0"/>
              </a:spcBef>
              <a:buNone/>
              <a:defRPr sz="970" baseline="0">
                <a:solidFill>
                  <a:schemeClr val="accent3"/>
                </a:solidFill>
              </a:defRPr>
            </a:lvl1pPr>
          </a:lstStyle>
          <a:p>
            <a:pPr lvl="0"/>
            <a:r>
              <a:rPr lang="en-US" dirty="0"/>
              <a:t>Section Title – Arial 10pt Regular, Use Title Case</a:t>
            </a:r>
          </a:p>
        </p:txBody>
      </p:sp>
      <p:sp>
        <p:nvSpPr>
          <p:cNvPr id="14" name="Freeform 13"/>
          <p:cNvSpPr/>
          <p:nvPr/>
        </p:nvSpPr>
        <p:spPr bwMode="gray">
          <a:xfrm>
            <a:off x="1915509" y="5590835"/>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20" b="1" dirty="0">
                <a:solidFill>
                  <a:prstClr val="white"/>
                </a:solidFill>
                <a:latin typeface="Arial" pitchFamily="34" charset="0"/>
                <a:cs typeface="Arial" pitchFamily="34" charset="0"/>
              </a:rPr>
              <a:t>4</a:t>
            </a:r>
          </a:p>
        </p:txBody>
      </p:sp>
      <p:sp>
        <p:nvSpPr>
          <p:cNvPr id="15" name="Text Placeholder 4"/>
          <p:cNvSpPr>
            <a:spLocks noGrp="1"/>
          </p:cNvSpPr>
          <p:nvPr>
            <p:ph type="body" sz="quarter" idx="13" hasCustomPrompt="1"/>
          </p:nvPr>
        </p:nvSpPr>
        <p:spPr bwMode="gray">
          <a:xfrm>
            <a:off x="2430786" y="5752846"/>
            <a:ext cx="3356264" cy="149317"/>
          </a:xfrm>
          <a:prstGeom prst="rect">
            <a:avLst/>
          </a:prstGeom>
        </p:spPr>
        <p:txBody>
          <a:bodyPr lIns="0" tIns="0" rIns="0" bIns="0" anchor="ctr">
            <a:spAutoFit/>
          </a:bodyPr>
          <a:lstStyle>
            <a:lvl1pPr marL="0" indent="0">
              <a:spcBef>
                <a:spcPts val="0"/>
              </a:spcBef>
              <a:buNone/>
              <a:defRPr sz="970" baseline="0">
                <a:solidFill>
                  <a:schemeClr val="accent3"/>
                </a:solidFill>
              </a:defRPr>
            </a:lvl1pPr>
          </a:lstStyle>
          <a:p>
            <a:pPr lvl="0"/>
            <a:r>
              <a:rPr lang="en-US" dirty="0"/>
              <a:t>Section Title – Arial 10pt Regular, Use Title Case</a:t>
            </a:r>
          </a:p>
        </p:txBody>
      </p:sp>
      <p:sp>
        <p:nvSpPr>
          <p:cNvPr id="16" name="Freeform 15"/>
          <p:cNvSpPr/>
          <p:nvPr/>
        </p:nvSpPr>
        <p:spPr bwMode="gray">
          <a:xfrm>
            <a:off x="1915509" y="3921629"/>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20" b="1" dirty="0">
                <a:solidFill>
                  <a:prstClr val="white"/>
                </a:solidFill>
                <a:latin typeface="Arial" pitchFamily="34" charset="0"/>
                <a:cs typeface="Arial" pitchFamily="34" charset="0"/>
              </a:rPr>
              <a:t>2</a:t>
            </a:r>
          </a:p>
        </p:txBody>
      </p:sp>
      <p:sp>
        <p:nvSpPr>
          <p:cNvPr id="17" name="Freeform 16"/>
          <p:cNvSpPr/>
          <p:nvPr/>
        </p:nvSpPr>
        <p:spPr bwMode="gray">
          <a:xfrm>
            <a:off x="1915509" y="4755404"/>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20" b="1" dirty="0">
                <a:solidFill>
                  <a:prstClr val="white"/>
                </a:solidFill>
                <a:latin typeface="Arial" pitchFamily="34" charset="0"/>
                <a:cs typeface="Arial" pitchFamily="34" charset="0"/>
              </a:rPr>
              <a:t>3</a:t>
            </a:r>
          </a:p>
        </p:txBody>
      </p:sp>
      <p:sp>
        <p:nvSpPr>
          <p:cNvPr id="18" name="Freeform 17"/>
          <p:cNvSpPr/>
          <p:nvPr/>
        </p:nvSpPr>
        <p:spPr bwMode="gray">
          <a:xfrm>
            <a:off x="1915509" y="3089856"/>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20" b="1" dirty="0">
                <a:solidFill>
                  <a:prstClr val="white"/>
                </a:solidFill>
                <a:latin typeface="Arial" pitchFamily="34" charset="0"/>
                <a:cs typeface="Arial" pitchFamily="34" charset="0"/>
              </a:rPr>
              <a:t>1</a:t>
            </a:r>
          </a:p>
        </p:txBody>
      </p:sp>
      <p:sp>
        <p:nvSpPr>
          <p:cNvPr id="19" name="Text Placeholder 4"/>
          <p:cNvSpPr>
            <a:spLocks noGrp="1"/>
          </p:cNvSpPr>
          <p:nvPr>
            <p:ph type="body" sz="quarter" idx="20" hasCustomPrompt="1"/>
          </p:nvPr>
        </p:nvSpPr>
        <p:spPr bwMode="gray">
          <a:xfrm>
            <a:off x="2430786" y="4083639"/>
            <a:ext cx="3356264" cy="149317"/>
          </a:xfrm>
          <a:prstGeom prst="rect">
            <a:avLst/>
          </a:prstGeom>
        </p:spPr>
        <p:txBody>
          <a:bodyPr lIns="0" tIns="0" rIns="0" bIns="0" anchor="ctr">
            <a:spAutoFit/>
          </a:bodyPr>
          <a:lstStyle>
            <a:lvl1pPr marL="0" indent="0">
              <a:spcBef>
                <a:spcPts val="0"/>
              </a:spcBef>
              <a:buNone/>
              <a:defRPr sz="970" baseline="0">
                <a:solidFill>
                  <a:schemeClr val="accent3"/>
                </a:solidFill>
              </a:defRPr>
            </a:lvl1pPr>
          </a:lstStyle>
          <a:p>
            <a:pPr lvl="0"/>
            <a:r>
              <a:rPr lang="en-US" dirty="0"/>
              <a:t>Section Title – Arial 10pt Regular, Use Title Case</a:t>
            </a:r>
          </a:p>
        </p:txBody>
      </p:sp>
      <p:sp>
        <p:nvSpPr>
          <p:cNvPr id="30" name="Text Placeholder 4"/>
          <p:cNvSpPr>
            <a:spLocks noGrp="1"/>
          </p:cNvSpPr>
          <p:nvPr>
            <p:ph type="body" sz="quarter" idx="21" hasCustomPrompt="1"/>
          </p:nvPr>
        </p:nvSpPr>
        <p:spPr bwMode="gray">
          <a:xfrm>
            <a:off x="2430786" y="4917415"/>
            <a:ext cx="3356264" cy="149317"/>
          </a:xfrm>
          <a:prstGeom prst="rect">
            <a:avLst/>
          </a:prstGeom>
        </p:spPr>
        <p:txBody>
          <a:bodyPr lIns="0" tIns="0" rIns="0" bIns="0" anchor="ctr">
            <a:spAutoFit/>
          </a:bodyPr>
          <a:lstStyle>
            <a:lvl1pPr marL="0" indent="0">
              <a:spcBef>
                <a:spcPts val="0"/>
              </a:spcBef>
              <a:buNone/>
              <a:defRPr sz="970" baseline="0">
                <a:solidFill>
                  <a:schemeClr val="accent3"/>
                </a:solidFill>
              </a:defRPr>
            </a:lvl1pPr>
          </a:lstStyle>
          <a:p>
            <a:pPr lvl="0"/>
            <a:r>
              <a:rPr lang="en-US" dirty="0"/>
              <a:t>Section Title – Arial 10pt Regular, Use Title Case</a:t>
            </a:r>
          </a:p>
        </p:txBody>
      </p:sp>
      <p:sp>
        <p:nvSpPr>
          <p:cNvPr id="31" name="Text Placeholder 4"/>
          <p:cNvSpPr>
            <a:spLocks noGrp="1"/>
          </p:cNvSpPr>
          <p:nvPr>
            <p:ph type="body" sz="quarter" idx="22" hasCustomPrompt="1"/>
          </p:nvPr>
        </p:nvSpPr>
        <p:spPr bwMode="gray">
          <a:xfrm>
            <a:off x="2430785" y="3102373"/>
            <a:ext cx="3356264" cy="448302"/>
          </a:xfrm>
          <a:prstGeom prst="rect">
            <a:avLst/>
          </a:prstGeom>
        </p:spPr>
        <p:txBody>
          <a:bodyPr lIns="0" tIns="0" rIns="0" bIns="0" anchor="ctr">
            <a:spAutoFit/>
          </a:bodyPr>
          <a:lstStyle>
            <a:lvl1pPr marL="0" indent="0">
              <a:spcBef>
                <a:spcPts val="0"/>
              </a:spcBef>
              <a:buNone/>
              <a:defRPr sz="1456" b="0" baseline="0">
                <a:solidFill>
                  <a:schemeClr val="tx1"/>
                </a:solidFill>
              </a:defRPr>
            </a:lvl1pPr>
          </a:lstStyle>
          <a:p>
            <a:pPr lvl="0"/>
            <a:r>
              <a:rPr lang="en-US" dirty="0"/>
              <a:t>Section Title – Arial 15pt Regular, Use Title Case</a:t>
            </a:r>
          </a:p>
        </p:txBody>
      </p:sp>
      <p:cxnSp>
        <p:nvCxnSpPr>
          <p:cNvPr id="20" name="Straight Connector 19"/>
          <p:cNvCxnSpPr/>
          <p:nvPr/>
        </p:nvCxnSpPr>
        <p:spPr bwMode="gray">
          <a:xfrm>
            <a:off x="343478" y="1336763"/>
            <a:ext cx="7074406"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1" name="Title Placeholder 1"/>
          <p:cNvSpPr txBox="1">
            <a:spLocks/>
          </p:cNvSpPr>
          <p:nvPr/>
        </p:nvSpPr>
        <p:spPr bwMode="gray">
          <a:xfrm>
            <a:off x="339886" y="934423"/>
            <a:ext cx="7067045" cy="365367"/>
          </a:xfrm>
          <a:prstGeom prst="rect">
            <a:avLst/>
          </a:prstGeom>
        </p:spPr>
        <p:txBody>
          <a:bodyPr vert="horz" wrap="square" lIns="0" tIns="0" rIns="0" bIns="0" rtlCol="0" anchor="b">
            <a:noAutofit/>
          </a:bodyPr>
          <a:lstStyle>
            <a:lvl1pPr algn="l" defTabSz="1018879" rtl="0" eaLnBrk="1" latinLnBrk="0" hangingPunct="1">
              <a:spcBef>
                <a:spcPct val="0"/>
              </a:spcBef>
              <a:buNone/>
              <a:defRPr sz="2000" b="0" kern="1200">
                <a:solidFill>
                  <a:schemeClr val="tx1"/>
                </a:solidFill>
                <a:latin typeface="+mj-lt"/>
                <a:ea typeface="+mj-ea"/>
                <a:cs typeface="+mj-cs"/>
              </a:defRPr>
            </a:lvl1pPr>
          </a:lstStyle>
          <a:p>
            <a:r>
              <a:rPr lang="en-US" sz="1941" dirty="0">
                <a:solidFill>
                  <a:prstClr val="black"/>
                </a:solidFill>
              </a:rPr>
              <a:t>Road Map for Discussion</a:t>
            </a:r>
          </a:p>
        </p:txBody>
      </p:sp>
    </p:spTree>
    <p:extLst>
      <p:ext uri="{BB962C8B-B14F-4D97-AF65-F5344CB8AC3E}">
        <p14:creationId xmlns:p14="http://schemas.microsoft.com/office/powerpoint/2010/main" val="126999729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tandard: Without Logo">
    <p:spTree>
      <p:nvGrpSpPr>
        <p:cNvPr id="1" name=""/>
        <p:cNvGrpSpPr/>
        <p:nvPr/>
      </p:nvGrpSpPr>
      <p:grpSpPr>
        <a:xfrm>
          <a:off x="0" y="0"/>
          <a:ext cx="0" cy="0"/>
          <a:chOff x="0" y="0"/>
          <a:chExt cx="0" cy="0"/>
        </a:xfrm>
      </p:grpSpPr>
      <p:sp>
        <p:nvSpPr>
          <p:cNvPr id="13" name="Text Placeholder 21"/>
          <p:cNvSpPr>
            <a:spLocks noGrp="1"/>
          </p:cNvSpPr>
          <p:nvPr>
            <p:ph type="body" sz="quarter" idx="17" hasCustomPrompt="1"/>
          </p:nvPr>
        </p:nvSpPr>
        <p:spPr bwMode="gray">
          <a:xfrm>
            <a:off x="5914610" y="9122207"/>
            <a:ext cx="1503275" cy="223869"/>
          </a:xfrm>
          <a:prstGeom prst="rect">
            <a:avLst/>
          </a:prstGeom>
        </p:spPr>
        <p:txBody>
          <a:bodyPr wrap="square" lIns="0" tIns="0" rIns="0" bIns="0" anchor="b">
            <a:spAutoFit/>
          </a:bodyPr>
          <a:lstStyle>
            <a:lvl1pPr marL="0" indent="0" algn="l">
              <a:spcBef>
                <a:spcPts val="0"/>
              </a:spcBef>
              <a:buNone/>
              <a:defRPr sz="485" baseline="0">
                <a:solidFill>
                  <a:schemeClr val="tx1"/>
                </a:solidFill>
                <a:latin typeface="+mn-lt"/>
              </a:defRPr>
            </a:lvl1pPr>
            <a:lvl2pPr algn="l">
              <a:buNone/>
              <a:defRPr sz="582"/>
            </a:lvl2pPr>
            <a:lvl3pPr algn="l">
              <a:buNone/>
              <a:defRPr sz="582"/>
            </a:lvl3pPr>
            <a:lvl4pPr algn="l">
              <a:buNone/>
              <a:defRPr sz="582"/>
            </a:lvl4pPr>
            <a:lvl5pPr algn="l">
              <a:buNone/>
              <a:defRPr sz="582"/>
            </a:lvl5pPr>
          </a:lstStyle>
          <a:p>
            <a:pPr lvl="0"/>
            <a:r>
              <a:rPr lang="en-US" dirty="0"/>
              <a:t>Source: Click to add source. Use a single space after “Source:” and a period at the end of the source. Stretch the box to the left as needed.</a:t>
            </a:r>
          </a:p>
        </p:txBody>
      </p:sp>
      <p:sp>
        <p:nvSpPr>
          <p:cNvPr id="15" name="Text Placeholder 23"/>
          <p:cNvSpPr>
            <a:spLocks noGrp="1"/>
          </p:cNvSpPr>
          <p:nvPr>
            <p:ph type="body" sz="quarter" idx="20" hasCustomPrompt="1"/>
          </p:nvPr>
        </p:nvSpPr>
        <p:spPr bwMode="gray">
          <a:xfrm>
            <a:off x="343477" y="9122207"/>
            <a:ext cx="2017540" cy="223869"/>
          </a:xfrm>
          <a:prstGeom prst="rect">
            <a:avLst/>
          </a:prstGeom>
        </p:spPr>
        <p:txBody>
          <a:bodyPr wrap="square" lIns="0" tIns="0" rIns="0" bIns="0" anchor="b">
            <a:spAutoFit/>
          </a:bodyPr>
          <a:lstStyle>
            <a:lvl1pPr marL="88756" indent="-88756" algn="l" defTabSz="88756">
              <a:spcBef>
                <a:spcPts val="0"/>
              </a:spcBef>
              <a:buFont typeface="+mj-lt"/>
              <a:buAutoNum type="arabicParenR"/>
              <a:defRPr sz="485" baseline="0">
                <a:solidFill>
                  <a:schemeClr val="tx1"/>
                </a:solidFill>
                <a:latin typeface="+mn-lt"/>
              </a:defRPr>
            </a:lvl1pPr>
            <a:lvl2pPr>
              <a:buNone/>
              <a:defRPr sz="582">
                <a:solidFill>
                  <a:schemeClr val="tx1"/>
                </a:solidFill>
              </a:defRPr>
            </a:lvl2pPr>
            <a:lvl3pPr>
              <a:buNone/>
              <a:defRPr sz="582">
                <a:solidFill>
                  <a:schemeClr val="tx1"/>
                </a:solidFill>
              </a:defRPr>
            </a:lvl3pPr>
            <a:lvl4pPr>
              <a:buNone/>
              <a:defRPr sz="582">
                <a:solidFill>
                  <a:schemeClr val="tx1"/>
                </a:solidFill>
              </a:defRPr>
            </a:lvl4pPr>
            <a:lvl5pPr>
              <a:buNone/>
              <a:defRPr sz="582">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0" name="Text Placeholder 4"/>
          <p:cNvSpPr>
            <a:spLocks noGrp="1"/>
          </p:cNvSpPr>
          <p:nvPr>
            <p:ph type="body" sz="quarter" idx="19" hasCustomPrompt="1"/>
          </p:nvPr>
        </p:nvSpPr>
        <p:spPr bwMode="gray">
          <a:xfrm>
            <a:off x="339884" y="595816"/>
            <a:ext cx="2248844" cy="134434"/>
          </a:xfrm>
          <a:prstGeom prst="rect">
            <a:avLst/>
          </a:prstGeom>
        </p:spPr>
        <p:txBody>
          <a:bodyPr lIns="0" tIns="0" rIns="0" bIns="0">
            <a:spAutoFit/>
          </a:bodyPr>
          <a:lstStyle>
            <a:lvl1pPr marL="0" indent="0">
              <a:spcBef>
                <a:spcPts val="0"/>
              </a:spcBef>
              <a:buNone/>
              <a:defRPr sz="873" baseline="0">
                <a:solidFill>
                  <a:schemeClr val="tx1"/>
                </a:solidFill>
              </a:defRPr>
            </a:lvl1pPr>
          </a:lstStyle>
          <a:p>
            <a:pPr lvl="0"/>
            <a:r>
              <a:rPr lang="en-US" dirty="0"/>
              <a:t>Top Kicker – Arial 9pt Regular, Use Title Case</a:t>
            </a:r>
          </a:p>
        </p:txBody>
      </p:sp>
      <p:sp>
        <p:nvSpPr>
          <p:cNvPr id="11" name="Title Placeholder 1"/>
          <p:cNvSpPr>
            <a:spLocks noGrp="1"/>
          </p:cNvSpPr>
          <p:nvPr>
            <p:ph type="title" hasCustomPrompt="1"/>
          </p:nvPr>
        </p:nvSpPr>
        <p:spPr bwMode="gray">
          <a:xfrm>
            <a:off x="339885" y="1000474"/>
            <a:ext cx="7078000" cy="298774"/>
          </a:xfrm>
          <a:prstGeom prst="rect">
            <a:avLst/>
          </a:prstGeom>
        </p:spPr>
        <p:txBody>
          <a:bodyPr vert="horz" wrap="square" lIns="0" tIns="0" rIns="0" bIns="0" rtlCol="0" anchor="b">
            <a:spAutoFit/>
          </a:bodyPr>
          <a:lstStyle>
            <a:lvl1pPr>
              <a:defRPr sz="1941" b="0">
                <a:solidFill>
                  <a:schemeClr val="tx1"/>
                </a:solidFill>
              </a:defRPr>
            </a:lvl1pPr>
          </a:lstStyle>
          <a:p>
            <a:r>
              <a:rPr lang="en-US" dirty="0"/>
              <a:t>Slide Title – Arial 20pt Regular, Use Title Case</a:t>
            </a:r>
          </a:p>
        </p:txBody>
      </p:sp>
      <p:sp>
        <p:nvSpPr>
          <p:cNvPr id="12" name="Text Placeholder 4"/>
          <p:cNvSpPr>
            <a:spLocks noGrp="1"/>
          </p:cNvSpPr>
          <p:nvPr>
            <p:ph type="body" sz="quarter" idx="11" hasCustomPrompt="1"/>
          </p:nvPr>
        </p:nvSpPr>
        <p:spPr bwMode="gray">
          <a:xfrm>
            <a:off x="339885" y="1419956"/>
            <a:ext cx="7078000" cy="224151"/>
          </a:xfrm>
          <a:prstGeom prst="rect">
            <a:avLst/>
          </a:prstGeom>
        </p:spPr>
        <p:txBody>
          <a:bodyPr wrap="square" lIns="0" tIns="0" rIns="0" bIns="0">
            <a:spAutoFit/>
          </a:bodyPr>
          <a:lstStyle>
            <a:lvl1pPr marL="0" indent="0">
              <a:spcBef>
                <a:spcPts val="0"/>
              </a:spcBef>
              <a:buNone/>
              <a:defRPr sz="1456" baseline="0">
                <a:solidFill>
                  <a:schemeClr val="accent3"/>
                </a:solidFill>
              </a:defRPr>
            </a:lvl1pPr>
          </a:lstStyle>
          <a:p>
            <a:pPr lvl="0"/>
            <a:r>
              <a:rPr lang="en-US" dirty="0"/>
              <a:t>Slide Subtitle – Arial 15pt Regular, Use Title Case</a:t>
            </a:r>
          </a:p>
        </p:txBody>
      </p:sp>
      <p:cxnSp>
        <p:nvCxnSpPr>
          <p:cNvPr id="14" name="Straight Connector 13"/>
          <p:cNvCxnSpPr/>
          <p:nvPr/>
        </p:nvCxnSpPr>
        <p:spPr bwMode="gray">
          <a:xfrm>
            <a:off x="343478" y="1336763"/>
            <a:ext cx="7074406"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67762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ep D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2643" y="1072122"/>
            <a:ext cx="4955716" cy="1735698"/>
          </a:xfrm>
          <a:prstGeom prst="rect">
            <a:avLst/>
          </a:prstGeom>
        </p:spPr>
      </p:pic>
      <p:cxnSp>
        <p:nvCxnSpPr>
          <p:cNvPr id="3" name="Straight Connector 2"/>
          <p:cNvCxnSpPr/>
          <p:nvPr userDrawn="1"/>
        </p:nvCxnSpPr>
        <p:spPr bwMode="gray">
          <a:xfrm>
            <a:off x="445910" y="4178253"/>
            <a:ext cx="6870879" cy="0"/>
          </a:xfrm>
          <a:prstGeom prst="line">
            <a:avLst/>
          </a:prstGeom>
          <a:ln w="44450">
            <a:solidFill>
              <a:srgbClr val="91BE3A"/>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bwMode="gray">
          <a:xfrm>
            <a:off x="445910" y="4711653"/>
            <a:ext cx="6870879" cy="0"/>
          </a:xfrm>
          <a:prstGeom prst="line">
            <a:avLst/>
          </a:prstGeom>
          <a:ln w="12700">
            <a:solidFill>
              <a:srgbClr val="91BE3A"/>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4"/>
          <p:cNvSpPr txBox="1">
            <a:spLocks/>
          </p:cNvSpPr>
          <p:nvPr userDrawn="1"/>
        </p:nvSpPr>
        <p:spPr bwMode="gray">
          <a:xfrm>
            <a:off x="556872" y="2708818"/>
            <a:ext cx="6588208" cy="1409617"/>
          </a:xfrm>
          <a:prstGeom prst="rect">
            <a:avLst/>
          </a:prstGeom>
        </p:spPr>
        <p:txBody>
          <a:bodyPr wrap="square" lIns="0" tIns="50292" rIns="0" bIns="50292" anchor="b" anchorCtr="0">
            <a:spAutoFit/>
          </a:bodyPr>
          <a:lstStyle>
            <a:lvl1pPr marL="0" indent="0" algn="l" defTabSz="1018879" rtl="0" eaLnBrk="1" latinLnBrk="0" hangingPunct="1">
              <a:spcBef>
                <a:spcPts val="0"/>
              </a:spcBef>
              <a:buFont typeface="Arial" pitchFamily="34" charset="0"/>
              <a:buNone/>
              <a:defRPr sz="14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595"/>
              </a:lnSpc>
              <a:spcBef>
                <a:spcPts val="550"/>
              </a:spcBef>
            </a:pPr>
            <a:r>
              <a:rPr lang="en-US" sz="1210" dirty="0">
                <a:solidFill>
                  <a:srgbClr val="9BBB59"/>
                </a:solidFill>
              </a:rPr>
              <a:t>Healthcare’s transition to ICD-10-CM/PCS will vastly increase the diagnostic complexity and specificity that can be captured in a single diagnosis code. This is intended to align more closely with the complexity of the conditions that physicians are diagnosing and treating today.</a:t>
            </a:r>
          </a:p>
          <a:p>
            <a:pPr>
              <a:lnSpc>
                <a:spcPts val="1595"/>
              </a:lnSpc>
              <a:spcBef>
                <a:spcPts val="550"/>
              </a:spcBef>
            </a:pPr>
            <a:r>
              <a:rPr lang="en-US" sz="1210" dirty="0">
                <a:solidFill>
                  <a:srgbClr val="9BBB59"/>
                </a:solidFill>
              </a:rPr>
              <a:t>Physicians with strong documentation skills are likely already providing the requisite granularity that ICD-10-CM/PCS enables. In some cases, however, ICD-10-CM/PCS coding changes will require physicians to provide additional information.</a:t>
            </a:r>
          </a:p>
        </p:txBody>
      </p:sp>
    </p:spTree>
    <p:extLst>
      <p:ext uri="{BB962C8B-B14F-4D97-AF65-F5344CB8AC3E}">
        <p14:creationId xmlns:p14="http://schemas.microsoft.com/office/powerpoint/2010/main" val="1493862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350" y="0"/>
            <a:ext cx="7773750" cy="10062504"/>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736475" y="3265539"/>
            <a:ext cx="5030027" cy="3741286"/>
          </a:xfrm>
        </p:spPr>
        <p:txBody>
          <a:bodyPr anchor="b"/>
          <a:lstStyle>
            <a:lvl1pPr>
              <a:defRPr sz="4080"/>
            </a:lvl1pPr>
          </a:lstStyle>
          <a:p>
            <a:r>
              <a:rPr lang="en-US"/>
              <a:t>Click to edit Master title style</a:t>
            </a:r>
            <a:endParaRPr lang="en-US" dirty="0"/>
          </a:p>
        </p:txBody>
      </p:sp>
      <p:sp>
        <p:nvSpPr>
          <p:cNvPr id="3" name="Subtitle 2"/>
          <p:cNvSpPr>
            <a:spLocks noGrp="1"/>
          </p:cNvSpPr>
          <p:nvPr>
            <p:ph type="subTitle" idx="1"/>
          </p:nvPr>
        </p:nvSpPr>
        <p:spPr>
          <a:xfrm>
            <a:off x="736475" y="7006824"/>
            <a:ext cx="5030027" cy="1263416"/>
          </a:xfrm>
        </p:spPr>
        <p:txBody>
          <a:bodyPr anchor="t"/>
          <a:lstStyle>
            <a:lvl1pPr marL="0" indent="0" algn="l">
              <a:buNone/>
              <a:defRPr cap="all">
                <a:solidFill>
                  <a:schemeClr val="accent1">
                    <a:lumMod val="60000"/>
                    <a:lumOff val="40000"/>
                  </a:schemeClr>
                </a:solidFill>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6067934" y="2752744"/>
            <a:ext cx="1452879" cy="194360"/>
          </a:xfrm>
        </p:spPr>
        <p:txBody>
          <a:bodyPr anchor="t"/>
          <a:lstStyle>
            <a:lvl1pPr algn="l">
              <a:defRPr b="0" i="0">
                <a:solidFill>
                  <a:schemeClr val="bg1">
                    <a:alpha val="60000"/>
                  </a:schemeClr>
                </a:solidFill>
              </a:defRPr>
            </a:lvl1pPr>
          </a:lstStyle>
          <a:p>
            <a:fld id="{13CBA3A3-1028-4630-8AA7-DBE58503C35C}" type="datetimeFigureOut">
              <a:rPr lang="en-US" smtClean="0"/>
              <a:t>8/25/2021</a:t>
            </a:fld>
            <a:endParaRPr lang="en-US" dirty="0"/>
          </a:p>
        </p:txBody>
      </p:sp>
      <p:sp>
        <p:nvSpPr>
          <p:cNvPr id="5" name="Footer Placeholder 4"/>
          <p:cNvSpPr>
            <a:spLocks noGrp="1"/>
          </p:cNvSpPr>
          <p:nvPr>
            <p:ph type="ftr" sz="quarter" idx="11"/>
          </p:nvPr>
        </p:nvSpPr>
        <p:spPr bwMode="gray">
          <a:xfrm rot="5400000">
            <a:off x="4110674" y="4858302"/>
            <a:ext cx="5661033" cy="19436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269601761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075" y="1359745"/>
            <a:ext cx="5392121" cy="1041135"/>
          </a:xfrm>
        </p:spPr>
        <p:txBody>
          <a:bodyPr anchor="ctr"/>
          <a:lstStyle>
            <a:lvl1pPr>
              <a:defRPr sz="27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236092779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350" y="0"/>
            <a:ext cx="7773750" cy="10062504"/>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45904" y="3311129"/>
            <a:ext cx="2627071" cy="4429838"/>
          </a:xfrm>
        </p:spPr>
        <p:txBody>
          <a:bodyPr anchor="ctr"/>
          <a:lstStyle>
            <a:lvl1pPr algn="l">
              <a:defRPr sz="2720" b="0" cap="none"/>
            </a:lvl1pPr>
          </a:lstStyle>
          <a:p>
            <a:r>
              <a:rPr lang="en-US"/>
              <a:t>Click to edit Master title style</a:t>
            </a:r>
            <a:endParaRPr lang="en-US" dirty="0"/>
          </a:p>
        </p:txBody>
      </p:sp>
      <p:sp>
        <p:nvSpPr>
          <p:cNvPr id="3" name="Text Placeholder 2"/>
          <p:cNvSpPr>
            <a:spLocks noGrp="1"/>
          </p:cNvSpPr>
          <p:nvPr>
            <p:ph type="body" idx="1"/>
          </p:nvPr>
        </p:nvSpPr>
        <p:spPr>
          <a:xfrm>
            <a:off x="4351372" y="3311129"/>
            <a:ext cx="2620139" cy="4429838"/>
          </a:xfrm>
        </p:spPr>
        <p:txBody>
          <a:bodyPr anchor="ctr"/>
          <a:lstStyle>
            <a:lvl1pPr marL="0" indent="0" algn="l">
              <a:buNone/>
              <a:defRPr sz="1700" cap="all">
                <a:solidFill>
                  <a:schemeClr val="accent1">
                    <a:lumMod val="60000"/>
                    <a:lumOff val="40000"/>
                  </a:schemeClr>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359396791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736474" y="3650827"/>
            <a:ext cx="3091433" cy="517821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44494" y="3650831"/>
            <a:ext cx="3091433" cy="5178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96444415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9430" y="3650827"/>
            <a:ext cx="3088477" cy="1113625"/>
          </a:xfrm>
        </p:spPr>
        <p:txBody>
          <a:bodyPr anchor="b">
            <a:noAutofit/>
          </a:bodyPr>
          <a:lstStyle>
            <a:lvl1pPr marL="0" indent="0">
              <a:buNone/>
              <a:defRPr sz="204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736474" y="4764453"/>
            <a:ext cx="3091433" cy="40645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44494" y="3650828"/>
            <a:ext cx="3091432" cy="1109731"/>
          </a:xfrm>
        </p:spPr>
        <p:txBody>
          <a:bodyPr anchor="b">
            <a:noAutofit/>
          </a:bodyPr>
          <a:lstStyle>
            <a:lvl1pPr marL="0" indent="0">
              <a:buNone/>
              <a:defRPr sz="204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44494" y="4760559"/>
            <a:ext cx="3091433" cy="406848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256817774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26824" y="433738"/>
            <a:ext cx="672612" cy="1125941"/>
          </a:xfrm>
          <a:prstGeom prst="rect">
            <a:avLst/>
          </a:prstGeom>
        </p:spPr>
        <p:txBody>
          <a:bodyPr anchor="b"/>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7703012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ecific">
    <p:spTree>
      <p:nvGrpSpPr>
        <p:cNvPr id="1" name=""/>
        <p:cNvGrpSpPr/>
        <p:nvPr/>
      </p:nvGrpSpPr>
      <p:grpSpPr>
        <a:xfrm>
          <a:off x="0" y="0"/>
          <a:ext cx="0" cy="0"/>
          <a:chOff x="0" y="0"/>
          <a:chExt cx="0" cy="0"/>
        </a:xfrm>
      </p:grpSpPr>
      <p:sp>
        <p:nvSpPr>
          <p:cNvPr id="6" name="Text Placeholder 4"/>
          <p:cNvSpPr txBox="1">
            <a:spLocks/>
          </p:cNvSpPr>
          <p:nvPr userDrawn="1"/>
        </p:nvSpPr>
        <p:spPr bwMode="gray">
          <a:xfrm>
            <a:off x="445910" y="3025677"/>
            <a:ext cx="6469239" cy="861774"/>
          </a:xfrm>
          <a:prstGeom prst="rect">
            <a:avLst/>
          </a:prstGeom>
        </p:spPr>
        <p:txBody>
          <a:bodyPr wrap="square" lIns="0" tIns="45720" rIns="0" bIns="45720" anchor="b" anchorCtr="0">
            <a:spAutoFit/>
          </a:bodyPr>
          <a:lstStyle>
            <a:lvl1pPr marL="0" indent="0" algn="l" defTabSz="1018879" rtl="0" eaLnBrk="1" latinLnBrk="0" hangingPunct="1">
              <a:spcBef>
                <a:spcPts val="0"/>
              </a:spcBef>
              <a:buFont typeface="Arial" pitchFamily="34" charset="0"/>
              <a:buNone/>
              <a:defRPr sz="1400" kern="1200" baseline="0">
                <a:solidFill>
                  <a:schemeClr val="accent3"/>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1450"/>
              </a:lnSpc>
              <a:spcBef>
                <a:spcPts val="500"/>
              </a:spcBef>
            </a:pPr>
            <a:r>
              <a:rPr lang="en-US" sz="1100" dirty="0"/>
              <a:t>Documenting diagnoses to the highest level of specificity possible has many advantages.</a:t>
            </a:r>
            <a:r>
              <a:rPr lang="en-US" sz="1100" baseline="0" dirty="0"/>
              <a:t> </a:t>
            </a:r>
            <a:r>
              <a:rPr lang="en-US" sz="1100" dirty="0"/>
              <a:t>It enables a more accurate reflection of a patient’s risk of mortality, severity of illness, and risk of readmission, and it provides critical insights for healthcare statistics and retrospective medical research studies.</a:t>
            </a:r>
            <a:r>
              <a:rPr lang="en-US" sz="1100" baseline="0" dirty="0"/>
              <a:t> </a:t>
            </a:r>
            <a:r>
              <a:rPr lang="en-US" sz="1100" dirty="0"/>
              <a:t>Whenever you can, specify the type, etiology, acuity, and severity of the conditions you are monitoring and treating.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3205" y="1258624"/>
            <a:ext cx="4730496" cy="1481328"/>
          </a:xfrm>
          <a:prstGeom prst="rect">
            <a:avLst/>
          </a:prstGeom>
        </p:spPr>
      </p:pic>
      <p:cxnSp>
        <p:nvCxnSpPr>
          <p:cNvPr id="9" name="Straight Connector 8"/>
          <p:cNvCxnSpPr/>
          <p:nvPr userDrawn="1"/>
        </p:nvCxnSpPr>
        <p:spPr bwMode="gray">
          <a:xfrm>
            <a:off x="445910" y="4178253"/>
            <a:ext cx="6870878" cy="0"/>
          </a:xfrm>
          <a:prstGeom prst="line">
            <a:avLst/>
          </a:prstGeom>
          <a:ln w="44450">
            <a:solidFill>
              <a:srgbClr val="00B1B0"/>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445910" y="4711653"/>
            <a:ext cx="6870878" cy="0"/>
          </a:xfrm>
          <a:prstGeom prst="line">
            <a:avLst/>
          </a:prstGeom>
          <a:ln w="12700">
            <a:solidFill>
              <a:srgbClr val="00B1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602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26824" y="433738"/>
            <a:ext cx="672612" cy="1125941"/>
          </a:xfrm>
          <a:prstGeom prst="rect">
            <a:avLst/>
          </a:prstGeom>
        </p:spPr>
        <p:txBody>
          <a:bodyPr/>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369029705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350" y="0"/>
            <a:ext cx="7773750" cy="10062504"/>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4" y="2123440"/>
            <a:ext cx="2305702" cy="2193529"/>
          </a:xfrm>
        </p:spPr>
        <p:txBody>
          <a:bodyPr anchor="b"/>
          <a:lstStyle>
            <a:lvl1pPr algn="l">
              <a:defRPr sz="2040" b="0"/>
            </a:lvl1pPr>
          </a:lstStyle>
          <a:p>
            <a:r>
              <a:rPr lang="en-US"/>
              <a:t>Click to edit Master title style</a:t>
            </a:r>
            <a:endParaRPr lang="en-US" dirty="0"/>
          </a:p>
        </p:txBody>
      </p:sp>
      <p:sp>
        <p:nvSpPr>
          <p:cNvPr id="3" name="Content Placeholder 2"/>
          <p:cNvSpPr>
            <a:spLocks noGrp="1"/>
          </p:cNvSpPr>
          <p:nvPr>
            <p:ph idx="1"/>
          </p:nvPr>
        </p:nvSpPr>
        <p:spPr>
          <a:xfrm>
            <a:off x="3883588" y="2123440"/>
            <a:ext cx="3087923" cy="6705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736475" y="4527374"/>
            <a:ext cx="2305701" cy="4302761"/>
          </a:xfrm>
        </p:spPr>
        <p:txBody>
          <a:bodyPr/>
          <a:lstStyle>
            <a:lvl1pPr marL="0" indent="0">
              <a:buNone/>
              <a:defRPr sz="1190">
                <a:solidFill>
                  <a:schemeClr val="accent1">
                    <a:lumMod val="60000"/>
                    <a:lumOff val="40000"/>
                  </a:schemeClr>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526824" y="433738"/>
            <a:ext cx="672612" cy="1125941"/>
          </a:xfrm>
          <a:prstGeom prst="rect">
            <a:avLst/>
          </a:prstGeom>
        </p:spPr>
        <p:txBody>
          <a:bodyPr/>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154943673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350" y="0"/>
            <a:ext cx="7773750" cy="10062504"/>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4" y="2026039"/>
            <a:ext cx="2539026" cy="2309718"/>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4473" y="1937174"/>
            <a:ext cx="2372437" cy="618405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a:xfrm>
            <a:off x="736474" y="4526280"/>
            <a:ext cx="2539026" cy="3594947"/>
          </a:xfrm>
        </p:spPr>
        <p:txBody>
          <a:bodyPr>
            <a:normAutofit/>
          </a:bodyPr>
          <a:lstStyle>
            <a:lvl1pPr marL="0" indent="0">
              <a:buNone/>
              <a:defRPr sz="1190">
                <a:solidFill>
                  <a:schemeClr val="accent1">
                    <a:lumMod val="60000"/>
                    <a:lumOff val="40000"/>
                  </a:schemeClr>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526824" y="433738"/>
            <a:ext cx="672612" cy="1125941"/>
          </a:xfrm>
          <a:prstGeom prst="rect">
            <a:avLst/>
          </a:prstGeom>
        </p:spPr>
        <p:txBody>
          <a:bodyPr/>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34672566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350" y="0"/>
            <a:ext cx="7773750" cy="10062504"/>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7276799"/>
            <a:ext cx="5458703" cy="831216"/>
          </a:xfrm>
        </p:spPr>
        <p:txBody>
          <a:bodyPr anchor="b">
            <a:normAutofit/>
          </a:bodyPr>
          <a:lstStyle>
            <a:lvl1pPr algn="l">
              <a:defRPr sz="20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6475" y="1005840"/>
            <a:ext cx="5458703" cy="5029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4" name="Text Placeholder 3"/>
          <p:cNvSpPr>
            <a:spLocks noGrp="1"/>
          </p:cNvSpPr>
          <p:nvPr>
            <p:ph type="body" sz="half" idx="2"/>
          </p:nvPr>
        </p:nvSpPr>
        <p:spPr bwMode="gray">
          <a:xfrm>
            <a:off x="736474" y="8108015"/>
            <a:ext cx="5458703" cy="724111"/>
          </a:xfrm>
        </p:spPr>
        <p:txBody>
          <a:bodyPr>
            <a:normAutofit/>
          </a:bodyPr>
          <a:lstStyle>
            <a:lvl1pPr marL="0" indent="0">
              <a:buNone/>
              <a:defRPr sz="1020">
                <a:solidFill>
                  <a:schemeClr val="accent1">
                    <a:lumMod val="60000"/>
                    <a:lumOff val="40000"/>
                  </a:schemeClr>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543873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350" y="0"/>
            <a:ext cx="7773750" cy="10062504"/>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1359747"/>
            <a:ext cx="5458704" cy="2482656"/>
          </a:xfrm>
        </p:spPr>
        <p:txBody>
          <a:bodyPr/>
          <a:lstStyle>
            <a:lvl1pPr>
              <a:defRPr sz="3060"/>
            </a:lvl1pPr>
          </a:lstStyle>
          <a:p>
            <a:r>
              <a:rPr lang="en-US"/>
              <a:t>Click to edit Master title style</a:t>
            </a:r>
            <a:endParaRPr lang="en-US" dirty="0"/>
          </a:p>
        </p:txBody>
      </p:sp>
      <p:sp>
        <p:nvSpPr>
          <p:cNvPr id="13" name="Text Placeholder 3"/>
          <p:cNvSpPr>
            <a:spLocks noGrp="1"/>
          </p:cNvSpPr>
          <p:nvPr>
            <p:ph type="body" sz="half" idx="2"/>
          </p:nvPr>
        </p:nvSpPr>
        <p:spPr>
          <a:xfrm>
            <a:off x="736475" y="5115768"/>
            <a:ext cx="5458704" cy="3720724"/>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03844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350" y="0"/>
            <a:ext cx="7773750" cy="10062504"/>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550316" y="955813"/>
            <a:ext cx="511352" cy="1138773"/>
          </a:xfrm>
          <a:prstGeom prst="rect">
            <a:avLst/>
          </a:prstGeom>
          <a:noFill/>
        </p:spPr>
        <p:txBody>
          <a:bodyPr wrap="square" rtlCol="0">
            <a:spAutoFit/>
          </a:bodyPr>
          <a:lstStyle/>
          <a:p>
            <a:pPr algn="r"/>
            <a:r>
              <a:rPr lang="en-US" sz="6800" b="0" i="0" dirty="0">
                <a:solidFill>
                  <a:schemeClr val="accent1">
                    <a:lumMod val="60000"/>
                    <a:lumOff val="40000"/>
                  </a:schemeClr>
                </a:solidFill>
                <a:latin typeface="Arial"/>
                <a:cs typeface="Arial"/>
              </a:rPr>
              <a:t>“</a:t>
            </a:r>
          </a:p>
        </p:txBody>
      </p:sp>
      <p:sp>
        <p:nvSpPr>
          <p:cNvPr id="14" name="TextBox 13"/>
          <p:cNvSpPr txBox="1"/>
          <p:nvPr/>
        </p:nvSpPr>
        <p:spPr bwMode="gray">
          <a:xfrm>
            <a:off x="6009006" y="4253763"/>
            <a:ext cx="526204" cy="1138773"/>
          </a:xfrm>
          <a:prstGeom prst="rect">
            <a:avLst/>
          </a:prstGeom>
          <a:noFill/>
        </p:spPr>
        <p:txBody>
          <a:bodyPr wrap="square" rtlCol="0">
            <a:spAutoFit/>
          </a:bodyPr>
          <a:lstStyle/>
          <a:p>
            <a:pPr algn="r"/>
            <a:r>
              <a:rPr lang="en-US" sz="68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958852" y="1359746"/>
            <a:ext cx="5236327" cy="4227196"/>
          </a:xfrm>
        </p:spPr>
        <p:txBody>
          <a:bodyPr anchor="ctr"/>
          <a:lstStyle>
            <a:lvl1pPr>
              <a:defRPr sz="306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179187" y="5586942"/>
            <a:ext cx="4799222" cy="488566"/>
          </a:xfrm>
        </p:spPr>
        <p:txBody>
          <a:bodyPr>
            <a:normAutofit/>
          </a:bodyPr>
          <a:lstStyle>
            <a:lvl1pPr marL="0" indent="0">
              <a:buNone/>
              <a:defRPr lang="en-US" sz="1190" b="0" i="0" kern="1200" cap="small" dirty="0">
                <a:solidFill>
                  <a:schemeClr val="accent1">
                    <a:lumMod val="60000"/>
                    <a:lumOff val="40000"/>
                  </a:schemeClr>
                </a:solidFill>
                <a:latin typeface="+mn-lt"/>
                <a:ea typeface="+mn-ea"/>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6" name="Text Placeholder 3"/>
          <p:cNvSpPr>
            <a:spLocks noGrp="1"/>
          </p:cNvSpPr>
          <p:nvPr>
            <p:ph type="body" sz="half" idx="2"/>
          </p:nvPr>
        </p:nvSpPr>
        <p:spPr>
          <a:xfrm>
            <a:off x="736474" y="7334531"/>
            <a:ext cx="5392122" cy="1482241"/>
          </a:xfrm>
        </p:spPr>
        <p:txBody>
          <a:bodyPr anchor="ctr">
            <a:normAutofit/>
          </a:bodyPr>
          <a:lstStyle>
            <a:lvl1pPr marL="0" indent="0">
              <a:buNone/>
              <a:defRPr sz="153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766270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350" y="0"/>
            <a:ext cx="7773750" cy="10062504"/>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736475" y="3017520"/>
            <a:ext cx="5458704" cy="3073400"/>
          </a:xfrm>
        </p:spPr>
        <p:txBody>
          <a:bodyPr anchor="b"/>
          <a:lstStyle>
            <a:lvl1pPr algn="l">
              <a:defRPr sz="3400" b="0" cap="none"/>
            </a:lvl1pPr>
          </a:lstStyle>
          <a:p>
            <a:r>
              <a:rPr lang="en-US"/>
              <a:t>Click to edit Master title style</a:t>
            </a:r>
            <a:endParaRPr lang="en-US" dirty="0"/>
          </a:p>
        </p:txBody>
      </p:sp>
      <p:sp>
        <p:nvSpPr>
          <p:cNvPr id="3" name="Text Placeholder 2"/>
          <p:cNvSpPr>
            <a:spLocks noGrp="1"/>
          </p:cNvSpPr>
          <p:nvPr>
            <p:ph type="body" idx="1"/>
          </p:nvPr>
        </p:nvSpPr>
        <p:spPr>
          <a:xfrm>
            <a:off x="736475" y="7369866"/>
            <a:ext cx="5458703" cy="1459173"/>
          </a:xfrm>
        </p:spPr>
        <p:txBody>
          <a:bodyPr anchor="t"/>
          <a:lstStyle>
            <a:lvl1pPr marL="0" indent="0" algn="l">
              <a:buNone/>
              <a:defRPr sz="1700" cap="none">
                <a:solidFill>
                  <a:schemeClr val="accent1">
                    <a:lumMod val="60000"/>
                    <a:lumOff val="40000"/>
                  </a:schemeClr>
                </a:solidFill>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583737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4" y="1359747"/>
            <a:ext cx="5460054" cy="1041134"/>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36474" y="3650827"/>
            <a:ext cx="1966417"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2" name="Text Placeholder 3"/>
          <p:cNvSpPr>
            <a:spLocks noGrp="1"/>
          </p:cNvSpPr>
          <p:nvPr>
            <p:ph type="body" sz="half" idx="15"/>
          </p:nvPr>
        </p:nvSpPr>
        <p:spPr>
          <a:xfrm>
            <a:off x="736474" y="4615841"/>
            <a:ext cx="1966417" cy="4236270"/>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4772" y="3650827"/>
            <a:ext cx="1971080"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3" name="Text Placeholder 3"/>
          <p:cNvSpPr>
            <a:spLocks noGrp="1"/>
          </p:cNvSpPr>
          <p:nvPr>
            <p:ph type="body" sz="half" idx="16"/>
          </p:nvPr>
        </p:nvSpPr>
        <p:spPr>
          <a:xfrm>
            <a:off x="2897201" y="4615841"/>
            <a:ext cx="1971080" cy="4236270"/>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4846" y="3650827"/>
            <a:ext cx="1971080"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4" name="Text Placeholder 3"/>
          <p:cNvSpPr>
            <a:spLocks noGrp="1"/>
          </p:cNvSpPr>
          <p:nvPr>
            <p:ph type="body" sz="half" idx="17"/>
          </p:nvPr>
        </p:nvSpPr>
        <p:spPr>
          <a:xfrm>
            <a:off x="5066795" y="4615841"/>
            <a:ext cx="1969131" cy="4236270"/>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17" name="Straight Connector 16"/>
          <p:cNvCxnSpPr/>
          <p:nvPr/>
        </p:nvCxnSpPr>
        <p:spPr>
          <a:xfrm>
            <a:off x="2800351"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606781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736474" y="1359747"/>
            <a:ext cx="5393471" cy="1041134"/>
          </a:xfrm>
        </p:spPr>
        <p:txBody>
          <a:bodyPr/>
          <a:lstStyle>
            <a:lvl1pPr>
              <a:defRPr sz="2720"/>
            </a:lvl1pPr>
          </a:lstStyle>
          <a:p>
            <a:r>
              <a:rPr lang="en-US"/>
              <a:t>Click to edit Master title style</a:t>
            </a:r>
            <a:endParaRPr lang="en-US" dirty="0"/>
          </a:p>
        </p:txBody>
      </p:sp>
      <p:sp>
        <p:nvSpPr>
          <p:cNvPr id="3" name="Text Placeholder 2"/>
          <p:cNvSpPr>
            <a:spLocks noGrp="1"/>
          </p:cNvSpPr>
          <p:nvPr>
            <p:ph type="body" idx="1"/>
          </p:nvPr>
        </p:nvSpPr>
        <p:spPr>
          <a:xfrm>
            <a:off x="736474" y="6130074"/>
            <a:ext cx="1966417"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22" name="Picture Placeholder 2"/>
          <p:cNvSpPr>
            <a:spLocks noGrp="1" noChangeAspect="1"/>
          </p:cNvSpPr>
          <p:nvPr>
            <p:ph type="pic" idx="15"/>
          </p:nvPr>
        </p:nvSpPr>
        <p:spPr>
          <a:xfrm>
            <a:off x="866197" y="3650827"/>
            <a:ext cx="1712872" cy="212276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3" name="Text Placeholder 3"/>
          <p:cNvSpPr>
            <a:spLocks noGrp="1"/>
          </p:cNvSpPr>
          <p:nvPr>
            <p:ph type="body" sz="half" idx="18"/>
          </p:nvPr>
        </p:nvSpPr>
        <p:spPr>
          <a:xfrm>
            <a:off x="736473" y="7095086"/>
            <a:ext cx="1966417"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Text Placeholder 4"/>
          <p:cNvSpPr>
            <a:spLocks noGrp="1"/>
          </p:cNvSpPr>
          <p:nvPr>
            <p:ph type="body" sz="quarter" idx="3"/>
          </p:nvPr>
        </p:nvSpPr>
        <p:spPr>
          <a:xfrm>
            <a:off x="2899456" y="6130073"/>
            <a:ext cx="1971080"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8" name="Picture Placeholder 2"/>
          <p:cNvSpPr>
            <a:spLocks noGrp="1" noChangeAspect="1"/>
          </p:cNvSpPr>
          <p:nvPr>
            <p:ph type="pic" idx="21"/>
          </p:nvPr>
        </p:nvSpPr>
        <p:spPr>
          <a:xfrm>
            <a:off x="3020211" y="3650827"/>
            <a:ext cx="1712872" cy="212276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4" name="Text Placeholder 3"/>
          <p:cNvSpPr>
            <a:spLocks noGrp="1"/>
          </p:cNvSpPr>
          <p:nvPr>
            <p:ph type="body" sz="half" idx="19"/>
          </p:nvPr>
        </p:nvSpPr>
        <p:spPr>
          <a:xfrm>
            <a:off x="2899456" y="7110706"/>
            <a:ext cx="1971080"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14" name="Text Placeholder 4"/>
          <p:cNvSpPr>
            <a:spLocks noGrp="1"/>
          </p:cNvSpPr>
          <p:nvPr>
            <p:ph type="body" sz="quarter" idx="13"/>
          </p:nvPr>
        </p:nvSpPr>
        <p:spPr>
          <a:xfrm>
            <a:off x="5064846" y="6130074"/>
            <a:ext cx="1971080" cy="965011"/>
          </a:xfrm>
        </p:spPr>
        <p:txBody>
          <a:bodyPr anchor="b">
            <a:noAutofit/>
          </a:bodyPr>
          <a:lstStyle>
            <a:lvl1pPr marL="0" indent="0">
              <a:buNone/>
              <a:defRPr sz="1700" b="0">
                <a:solidFill>
                  <a:schemeClr val="accent1">
                    <a:lumMod val="60000"/>
                    <a:lumOff val="40000"/>
                  </a:schemeClr>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39" name="Picture Placeholder 2"/>
          <p:cNvSpPr>
            <a:spLocks noGrp="1" noChangeAspect="1"/>
          </p:cNvSpPr>
          <p:nvPr>
            <p:ph type="pic" idx="22"/>
          </p:nvPr>
        </p:nvSpPr>
        <p:spPr>
          <a:xfrm>
            <a:off x="5192345" y="3650827"/>
            <a:ext cx="1712872" cy="212276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360"/>
            </a:lvl1pPr>
            <a:lvl2pPr marL="388620" indent="0">
              <a:buNone/>
              <a:defRPr sz="1360"/>
            </a:lvl2pPr>
            <a:lvl3pPr marL="777240" indent="0">
              <a:buNone/>
              <a:defRPr sz="1360"/>
            </a:lvl3pPr>
            <a:lvl4pPr marL="1165860" indent="0">
              <a:buNone/>
              <a:defRPr sz="1360"/>
            </a:lvl4pPr>
            <a:lvl5pPr marL="1554480" indent="0">
              <a:buNone/>
              <a:defRPr sz="1360"/>
            </a:lvl5pPr>
            <a:lvl6pPr marL="1943100" indent="0">
              <a:buNone/>
              <a:defRPr sz="1360"/>
            </a:lvl6pPr>
            <a:lvl7pPr marL="2331720" indent="0">
              <a:buNone/>
              <a:defRPr sz="1360"/>
            </a:lvl7pPr>
            <a:lvl8pPr marL="2720340" indent="0">
              <a:buNone/>
              <a:defRPr sz="1360"/>
            </a:lvl8pPr>
            <a:lvl9pPr marL="3108960" indent="0">
              <a:buNone/>
              <a:defRPr sz="1360"/>
            </a:lvl9pPr>
          </a:lstStyle>
          <a:p>
            <a:r>
              <a:rPr lang="en-US"/>
              <a:t>Click icon to add picture</a:t>
            </a:r>
            <a:endParaRPr lang="en-US" dirty="0"/>
          </a:p>
        </p:txBody>
      </p:sp>
      <p:sp>
        <p:nvSpPr>
          <p:cNvPr id="27" name="Text Placeholder 3"/>
          <p:cNvSpPr>
            <a:spLocks noGrp="1"/>
          </p:cNvSpPr>
          <p:nvPr>
            <p:ph type="body" sz="half" idx="20"/>
          </p:nvPr>
        </p:nvSpPr>
        <p:spPr>
          <a:xfrm>
            <a:off x="5064846" y="7095086"/>
            <a:ext cx="1971080" cy="1741404"/>
          </a:xfrm>
        </p:spPr>
        <p:txBody>
          <a:bodyPr anchor="t">
            <a:normAutofit/>
          </a:bodyPr>
          <a:lstStyle>
            <a:lvl1pPr marL="0" indent="0">
              <a:buNone/>
              <a:defRPr sz="1020"/>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cxnSp>
        <p:nvCxnSpPr>
          <p:cNvPr id="40" name="Straight Connector 39"/>
          <p:cNvCxnSpPr/>
          <p:nvPr/>
        </p:nvCxnSpPr>
        <p:spPr>
          <a:xfrm>
            <a:off x="2796516"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72093" y="3650828"/>
            <a:ext cx="0" cy="520128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9D66BB5-FA43-4133-A57F-33DEFA0D4249}" type="datetimeFigureOut">
              <a:rPr lang="en-US" smtClean="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26824" y="433738"/>
            <a:ext cx="672612" cy="1125941"/>
          </a:xfrm>
          <a:prstGeom prst="rect">
            <a:avLst/>
          </a:prstGeom>
        </p:spPr>
        <p:txBody>
          <a:bodyPr/>
          <a:lstStyle>
            <a:lvl1pPr algn="ctr">
              <a:defRPr sz="238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524214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78106" y="9368935"/>
            <a:ext cx="842009" cy="335367"/>
          </a:xfrm>
        </p:spPr>
        <p:txBody>
          <a:bodyPr/>
          <a:lstStyle/>
          <a:p>
            <a:fld id="{13CBA3A3-1028-4630-8AA7-DBE58503C35C}" type="datetimeFigureOut">
              <a:rPr lang="en-US" smtClean="0"/>
              <a:t>8/25/2021</a:t>
            </a:fld>
            <a:endParaRPr lang="en-US" dirty="0"/>
          </a:p>
        </p:txBody>
      </p:sp>
      <p:sp>
        <p:nvSpPr>
          <p:cNvPr id="5" name="Footer Placeholder 4"/>
          <p:cNvSpPr>
            <a:spLocks noGrp="1"/>
          </p:cNvSpPr>
          <p:nvPr>
            <p:ph type="ftr" sz="quarter" idx="11"/>
          </p:nvPr>
        </p:nvSpPr>
        <p:spPr>
          <a:xfrm>
            <a:off x="438713" y="9368935"/>
            <a:ext cx="3280826" cy="335368"/>
          </a:xfrm>
        </p:spPr>
        <p:txBody>
          <a:bodyPr/>
          <a:lstStyle/>
          <a:p>
            <a:endParaRPr lang="en-US" dirty="0"/>
          </a:p>
        </p:txBody>
      </p:sp>
      <p:sp>
        <p:nvSpPr>
          <p:cNvPr id="6" name="Slide Number Placeholder 5"/>
          <p:cNvSpPr>
            <a:spLocks noGrp="1"/>
          </p:cNvSpPr>
          <p:nvPr>
            <p:ph type="sldNum" sz="quarter" idx="12"/>
          </p:nvPr>
        </p:nvSpPr>
        <p:spPr>
          <a:xfrm>
            <a:off x="6526824" y="433738"/>
            <a:ext cx="672612" cy="1125941"/>
          </a:xfrm>
          <a:prstGeom prst="rect">
            <a:avLst/>
          </a:prstGeom>
        </p:spPr>
        <p:txBody>
          <a:bodyPr/>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35583158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a:xfrm>
            <a:off x="3621949" y="9466730"/>
            <a:ext cx="528506" cy="355002"/>
          </a:xfrm>
          <a:prstGeom prst="rect">
            <a:avLst/>
          </a:prstGeom>
        </p:spPr>
        <p:txBody>
          <a:bodyPr/>
          <a:lstStyle/>
          <a:p>
            <a:fld id="{D1524D41-16DC-4D92-9EF9-071B213BE0F5}" type="slidenum">
              <a:rPr lang="en-US" smtClean="0">
                <a:solidFill>
                  <a:srgbClr val="38454E"/>
                </a:solidFill>
              </a:rPr>
              <a:pPr/>
              <a:t>‹#›</a:t>
            </a:fld>
            <a:endParaRPr lang="en-US" dirty="0">
              <a:solidFill>
                <a:srgbClr val="38454E"/>
              </a:solidFill>
            </a:endParaRPr>
          </a:p>
        </p:txBody>
      </p:sp>
    </p:spTree>
    <p:extLst>
      <p:ext uri="{BB962C8B-B14F-4D97-AF65-F5344CB8AC3E}">
        <p14:creationId xmlns:p14="http://schemas.microsoft.com/office/powerpoint/2010/main" val="3603123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350" y="0"/>
            <a:ext cx="7752357" cy="10062504"/>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352638" y="589842"/>
            <a:ext cx="3918980" cy="88787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744351" y="3615307"/>
            <a:ext cx="8794123" cy="2827788"/>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7772400" cy="100584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5248689" y="2123439"/>
            <a:ext cx="946489" cy="67056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736727" y="2123439"/>
            <a:ext cx="3754396" cy="6705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BA3A3-1028-4630-8AA7-DBE58503C35C}" type="datetimeFigureOut">
              <a:rPr lang="en-US" smtClean="0"/>
              <a:t>8/25/2021</a:t>
            </a:fld>
            <a:endParaRPr lang="en-US" dirty="0"/>
          </a:p>
        </p:txBody>
      </p:sp>
      <p:sp>
        <p:nvSpPr>
          <p:cNvPr id="5" name="Footer Placeholder 4"/>
          <p:cNvSpPr>
            <a:spLocks noGrp="1"/>
          </p:cNvSpPr>
          <p:nvPr>
            <p:ph type="ftr" sz="quarter" idx="11"/>
          </p:nvPr>
        </p:nvSpPr>
        <p:spPr>
          <a:xfrm>
            <a:off x="457764" y="9336064"/>
            <a:ext cx="3280826" cy="335368"/>
          </a:xfrm>
        </p:spPr>
        <p:txBody>
          <a:bodyPr/>
          <a:lstStyle/>
          <a:p>
            <a:endParaRPr lang="en-US" dirty="0"/>
          </a:p>
        </p:txBody>
      </p:sp>
      <p:sp>
        <p:nvSpPr>
          <p:cNvPr id="9" name="Rectangle 8"/>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6526824" y="433738"/>
            <a:ext cx="672612" cy="1125941"/>
          </a:xfrm>
          <a:prstGeom prst="rect">
            <a:avLst/>
          </a:prstGeom>
        </p:spPr>
        <p:txBody>
          <a:bodyPr/>
          <a:lstStyle>
            <a:lvl1pPr algn="ctr">
              <a:defRPr sz="2380"/>
            </a:lvl1pPr>
          </a:lstStyle>
          <a:p>
            <a:fld id="{2554C293-07B9-4512-972A-6BAB13DFFB69}" type="slidenum">
              <a:rPr lang="en-US" smtClean="0"/>
              <a:t>‹#›</a:t>
            </a:fld>
            <a:endParaRPr lang="en-US" dirty="0"/>
          </a:p>
        </p:txBody>
      </p:sp>
    </p:spTree>
    <p:extLst>
      <p:ext uri="{BB962C8B-B14F-4D97-AF65-F5344CB8AC3E}">
        <p14:creationId xmlns:p14="http://schemas.microsoft.com/office/powerpoint/2010/main" val="27193306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2" name="Text Placeholder 8"/>
          <p:cNvSpPr>
            <a:spLocks noGrp="1"/>
          </p:cNvSpPr>
          <p:nvPr>
            <p:ph type="body" sz="quarter" idx="11" hasCustomPrompt="1"/>
          </p:nvPr>
        </p:nvSpPr>
        <p:spPr bwMode="gray">
          <a:xfrm>
            <a:off x="918441" y="2951556"/>
            <a:ext cx="5653381" cy="2323659"/>
          </a:xfrm>
          <a:prstGeom prst="rect">
            <a:avLst/>
          </a:prstGeom>
        </p:spPr>
        <p:txBody>
          <a:bodyPr lIns="0" tIns="0" rIns="0" bIns="0" anchor="b"/>
          <a:lstStyle>
            <a:lvl1pPr marL="0" indent="0">
              <a:spcBef>
                <a:spcPts val="0"/>
              </a:spcBef>
              <a:buNone/>
              <a:defRPr sz="3100" b="0" baseline="0">
                <a:solidFill>
                  <a:schemeClr val="accent4"/>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a:t>Presentation Title – Arial </a:t>
            </a:r>
            <a:br>
              <a:rPr lang="en-US" dirty="0"/>
            </a:br>
            <a:r>
              <a:rPr lang="en-US" dirty="0"/>
              <a:t>35pt Regular, Use Title Case</a:t>
            </a:r>
          </a:p>
        </p:txBody>
      </p:sp>
      <p:sp>
        <p:nvSpPr>
          <p:cNvPr id="13" name="Text Placeholder 8"/>
          <p:cNvSpPr>
            <a:spLocks noGrp="1"/>
          </p:cNvSpPr>
          <p:nvPr>
            <p:ph type="body" sz="quarter" idx="12" hasCustomPrompt="1"/>
          </p:nvPr>
        </p:nvSpPr>
        <p:spPr bwMode="gray">
          <a:xfrm>
            <a:off x="918441" y="5454643"/>
            <a:ext cx="5653381" cy="761529"/>
          </a:xfrm>
          <a:prstGeom prst="rect">
            <a:avLst/>
          </a:prstGeom>
        </p:spPr>
        <p:txBody>
          <a:bodyPr lIns="0" tIns="0" rIns="0" bIns="0" anchor="t"/>
          <a:lstStyle>
            <a:lvl1pPr marL="0" indent="0">
              <a:spcBef>
                <a:spcPts val="0"/>
              </a:spcBef>
              <a:buNone/>
              <a:defRPr sz="1100" b="0" i="0" baseline="0">
                <a:solidFill>
                  <a:schemeClr val="accent4"/>
                </a:solidFill>
              </a:defRPr>
            </a:lvl1pPr>
            <a:lvl2pPr marL="0" indent="0">
              <a:buNone/>
              <a:defRPr sz="900" b="1">
                <a:solidFill>
                  <a:schemeClr val="accent3"/>
                </a:solidFill>
              </a:defRPr>
            </a:lvl2pPr>
            <a:lvl3pPr marL="0" indent="0">
              <a:buNone/>
              <a:defRPr sz="900" b="1">
                <a:solidFill>
                  <a:schemeClr val="accent3"/>
                </a:solidFill>
              </a:defRPr>
            </a:lvl3pPr>
            <a:lvl4pPr marL="0" indent="0">
              <a:buNone/>
              <a:defRPr sz="900" b="1">
                <a:solidFill>
                  <a:schemeClr val="accent3"/>
                </a:solidFill>
              </a:defRPr>
            </a:lvl4pPr>
            <a:lvl5pPr marL="0" indent="0">
              <a:buNone/>
              <a:defRPr sz="900" b="1">
                <a:solidFill>
                  <a:schemeClr val="accent3"/>
                </a:solidFill>
              </a:defRPr>
            </a:lvl5pPr>
          </a:lstStyle>
          <a:p>
            <a:pPr lvl="0"/>
            <a:r>
              <a:rPr lang="en-US" dirty="0"/>
              <a:t>Presentation Subtitle – Arial 12pt Regular, Use Title Case</a:t>
            </a:r>
          </a:p>
        </p:txBody>
      </p:sp>
      <p:sp>
        <p:nvSpPr>
          <p:cNvPr id="14" name="Text Placeholder 31"/>
          <p:cNvSpPr>
            <a:spLocks noGrp="1"/>
          </p:cNvSpPr>
          <p:nvPr>
            <p:ph type="body" sz="quarter" idx="52" hasCustomPrompt="1"/>
          </p:nvPr>
        </p:nvSpPr>
        <p:spPr bwMode="gray">
          <a:xfrm>
            <a:off x="918441" y="6389502"/>
            <a:ext cx="2131438" cy="2138516"/>
          </a:xfrm>
          <a:prstGeom prst="rect">
            <a:avLst/>
          </a:prstGeom>
        </p:spPr>
        <p:txBody>
          <a:bodyPr lIns="0" tIns="41025" rIns="0" bIns="41025"/>
          <a:lstStyle>
            <a:lvl1pPr>
              <a:spcBef>
                <a:spcPts val="449"/>
              </a:spcBef>
              <a:defRPr sz="900" baseline="0">
                <a:solidFill>
                  <a:schemeClr val="accent4"/>
                </a:solidFill>
              </a:defRPr>
            </a:lvl1pPr>
            <a:lvl2pPr>
              <a:spcBef>
                <a:spcPts val="449"/>
              </a:spcBef>
              <a:defRPr sz="900">
                <a:solidFill>
                  <a:schemeClr val="accent4"/>
                </a:solidFill>
              </a:defRPr>
            </a:lvl2pPr>
            <a:lvl3pPr>
              <a:spcBef>
                <a:spcPts val="449"/>
              </a:spcBef>
              <a:defRPr sz="900">
                <a:solidFill>
                  <a:schemeClr val="accent4"/>
                </a:solidFill>
              </a:defRPr>
            </a:lvl3pPr>
            <a:lvl4pPr>
              <a:spcBef>
                <a:spcPts val="449"/>
              </a:spcBef>
              <a:defRPr sz="900">
                <a:solidFill>
                  <a:schemeClr val="accent4"/>
                </a:solidFill>
              </a:defRPr>
            </a:lvl4pPr>
            <a:lvl5pPr>
              <a:spcBef>
                <a:spcPts val="449"/>
              </a:spcBef>
              <a:defRPr sz="900">
                <a:solidFill>
                  <a:schemeClr val="accent4"/>
                </a:solidFill>
              </a:defRPr>
            </a:lvl5pPr>
          </a:lstStyle>
          <a:p>
            <a:pPr lvl="0"/>
            <a:r>
              <a:rPr lang="en-US" dirty="0"/>
              <a:t>Bulleted text if needed – Arial 10pt Regular</a:t>
            </a:r>
            <a:br>
              <a:rPr lang="en-US" dirty="0"/>
            </a:br>
            <a:r>
              <a:rPr lang="en-US" dirty="0"/>
              <a:t>Five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bwMode="gray">
          <a:xfrm>
            <a:off x="1697606" y="806713"/>
            <a:ext cx="0" cy="76917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4"/>
          <p:cNvSpPr>
            <a:spLocks noGrp="1"/>
          </p:cNvSpPr>
          <p:nvPr>
            <p:ph type="body" sz="quarter" idx="10" hasCustomPrompt="1"/>
          </p:nvPr>
        </p:nvSpPr>
        <p:spPr bwMode="gray">
          <a:xfrm>
            <a:off x="1732565" y="811791"/>
            <a:ext cx="1894087" cy="759012"/>
          </a:xfrm>
          <a:prstGeom prst="rect">
            <a:avLst/>
          </a:prstGeom>
        </p:spPr>
        <p:txBody>
          <a:bodyPr lIns="82048" tIns="41025" rIns="82048" bIns="41025" anchor="ctr" anchorCtr="0"/>
          <a:lstStyle>
            <a:lvl1pPr marL="0" indent="0">
              <a:spcBef>
                <a:spcPts val="0"/>
              </a:spcBef>
              <a:buNone/>
              <a:defRPr sz="1100">
                <a:solidFill>
                  <a:schemeClr val="accent4"/>
                </a:solidFill>
              </a:defRPr>
            </a:lvl1pPr>
          </a:lstStyle>
          <a:p>
            <a:pPr lvl="0"/>
            <a:r>
              <a:rPr lang="en-US" dirty="0"/>
              <a:t>Program Name Appears Here Identically to Official Lock-up</a:t>
            </a:r>
          </a:p>
        </p:txBody>
      </p:sp>
      <p:pic>
        <p:nvPicPr>
          <p:cNvPr id="17" name="Picture 16" descr="ABC_Logo_RGB.png"/>
          <p:cNvPicPr>
            <a:picLocks noChangeAspect="1"/>
          </p:cNvPicPr>
          <p:nvPr userDrawn="1"/>
        </p:nvPicPr>
        <p:blipFill>
          <a:blip r:embed="rId2" cstate="print"/>
          <a:stretch>
            <a:fillRect/>
          </a:stretch>
        </p:blipFill>
        <p:spPr bwMode="gray">
          <a:xfrm>
            <a:off x="338481" y="637092"/>
            <a:ext cx="1359899" cy="1108414"/>
          </a:xfrm>
          <a:prstGeom prst="rect">
            <a:avLst/>
          </a:prstGeom>
        </p:spPr>
      </p:pic>
      <p:sp>
        <p:nvSpPr>
          <p:cNvPr id="18" name="TextBox 17"/>
          <p:cNvSpPr txBox="1"/>
          <p:nvPr userDrawn="1"/>
        </p:nvSpPr>
        <p:spPr bwMode="gray">
          <a:xfrm>
            <a:off x="343478" y="9459816"/>
            <a:ext cx="1844963" cy="159795"/>
          </a:xfrm>
          <a:prstGeom prst="rect">
            <a:avLst/>
          </a:prstGeom>
          <a:noFill/>
        </p:spPr>
        <p:txBody>
          <a:bodyPr wrap="square" lIns="41025" tIns="41025" rIns="41025" bIns="41025" rtlCol="0">
            <a:spAutoFit/>
          </a:bodyPr>
          <a:lstStyle/>
          <a:p>
            <a:pPr defTabSz="914235">
              <a:defRPr/>
            </a:pPr>
            <a:r>
              <a:rPr lang="en-US" sz="500" dirty="0">
                <a:solidFill>
                  <a:srgbClr val="617685"/>
                </a:solidFill>
              </a:rPr>
              <a:t>©2014 The Advisory Board Company • </a:t>
            </a:r>
            <a:r>
              <a:rPr lang="en-US" sz="500" b="1" dirty="0">
                <a:solidFill>
                  <a:srgbClr val="617685"/>
                </a:solidFill>
              </a:rPr>
              <a:t>advisory.com</a:t>
            </a:r>
          </a:p>
        </p:txBody>
      </p:sp>
    </p:spTree>
    <p:extLst>
      <p:ext uri="{BB962C8B-B14F-4D97-AF65-F5344CB8AC3E}">
        <p14:creationId xmlns:p14="http://schemas.microsoft.com/office/powerpoint/2010/main" val="52670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redits &amp; Legal Cave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14" name="Rectangle 13"/>
          <p:cNvSpPr/>
          <p:nvPr userDrawn="1"/>
        </p:nvSpPr>
        <p:spPr bwMode="gray">
          <a:xfrm>
            <a:off x="494608" y="6497663"/>
            <a:ext cx="6783185" cy="2721685"/>
          </a:xfrm>
          <a:prstGeom prst="rect">
            <a:avLst/>
          </a:prstGeom>
          <a:noFill/>
          <a:ln w="63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914400"/>
            <a:endParaRPr lang="en-US" sz="1800" dirty="0">
              <a:solidFill>
                <a:srgbClr val="FFFFFF"/>
              </a:solidFill>
            </a:endParaRPr>
          </a:p>
        </p:txBody>
      </p:sp>
      <p:sp>
        <p:nvSpPr>
          <p:cNvPr id="16" name="TextBox 15"/>
          <p:cNvSpPr txBox="1"/>
          <p:nvPr userDrawn="1"/>
        </p:nvSpPr>
        <p:spPr bwMode="gray">
          <a:xfrm rot="10800000" flipH="1" flipV="1">
            <a:off x="701637" y="6909208"/>
            <a:ext cx="2967643" cy="1908992"/>
          </a:xfrm>
          <a:prstGeom prst="rect">
            <a:avLst/>
          </a:prstGeom>
          <a:noFill/>
        </p:spPr>
        <p:txBody>
          <a:bodyPr wrap="square" lIns="82048" tIns="41025" rIns="82048" bIns="41025" rtlCol="0">
            <a:spAutoFit/>
          </a:bodyPr>
          <a:lstStyle/>
          <a:p>
            <a:pPr defTabSz="914400">
              <a:spcBef>
                <a:spcPts val="359"/>
              </a:spcBef>
            </a:pPr>
            <a:r>
              <a:rPr lang="en-US" sz="700" b="1" baseline="30000" dirty="0">
                <a:solidFill>
                  <a:srgbClr val="38454E"/>
                </a:solidFill>
                <a:cs typeface="Arial"/>
              </a:rPr>
              <a:t>LEGAL CAVEAT</a:t>
            </a:r>
          </a:p>
          <a:p>
            <a:pPr defTabSz="914400">
              <a:spcBef>
                <a:spcPts val="359"/>
              </a:spcBef>
            </a:pPr>
            <a:r>
              <a:rPr lang="en-US" sz="700" baseline="30000" dirty="0">
                <a:solidFill>
                  <a:srgbClr val="38454E"/>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defTabSz="914400">
              <a:spcBef>
                <a:spcPts val="359"/>
              </a:spcBef>
            </a:pPr>
            <a:r>
              <a:rPr lang="en-US" sz="700" baseline="30000" dirty="0">
                <a:solidFill>
                  <a:srgbClr val="38454E"/>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17" name="TextBox 16"/>
          <p:cNvSpPr txBox="1"/>
          <p:nvPr userDrawn="1"/>
        </p:nvSpPr>
        <p:spPr bwMode="gray">
          <a:xfrm>
            <a:off x="3908824" y="6622340"/>
            <a:ext cx="3179618" cy="1975677"/>
          </a:xfrm>
          <a:prstGeom prst="rect">
            <a:avLst/>
          </a:prstGeom>
          <a:noFill/>
        </p:spPr>
        <p:txBody>
          <a:bodyPr wrap="square" lIns="82048" tIns="41025" rIns="82048" bIns="41025" rtlCol="0">
            <a:spAutoFit/>
          </a:bodyPr>
          <a:lstStyle/>
          <a:p>
            <a:pPr defTabSz="914400">
              <a:spcBef>
                <a:spcPts val="359"/>
              </a:spcBef>
            </a:pPr>
            <a:r>
              <a:rPr lang="en-US" sz="700" b="1" baseline="30000" dirty="0">
                <a:solidFill>
                  <a:srgbClr val="38454E"/>
                </a:solidFill>
                <a:cs typeface="Arial"/>
              </a:rPr>
              <a:t>IMPORTANT: Please read the following.</a:t>
            </a:r>
          </a:p>
          <a:p>
            <a:pPr defTabSz="914400">
              <a:spcBef>
                <a:spcPts val="359"/>
              </a:spcBef>
            </a:pPr>
            <a:r>
              <a:rPr lang="en-US" sz="700" baseline="30000" dirty="0">
                <a:solidFill>
                  <a:srgbClr val="38454E"/>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01137" indent="-101137" defTabSz="914400">
              <a:spcBef>
                <a:spcPts val="179"/>
              </a:spcBef>
            </a:pPr>
            <a:r>
              <a:rPr lang="en-US" sz="700" baseline="30000" dirty="0">
                <a:solidFill>
                  <a:srgbClr val="38454E"/>
                </a:solidFill>
                <a:cs typeface="Arial"/>
              </a:rPr>
              <a:t>1.</a:t>
            </a:r>
            <a:r>
              <a:rPr lang="en-US" sz="700" dirty="0">
                <a:solidFill>
                  <a:srgbClr val="38454E"/>
                </a:solidFill>
                <a:cs typeface="Arial"/>
              </a:rPr>
              <a:t> 	</a:t>
            </a:r>
            <a:r>
              <a:rPr lang="en-US" sz="700" baseline="30000" dirty="0">
                <a:solidFill>
                  <a:srgbClr val="38454E"/>
                </a:solidFill>
                <a:cs typeface="Arial"/>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01137" indent="-101137" defTabSz="914400">
              <a:spcBef>
                <a:spcPts val="179"/>
              </a:spcBef>
            </a:pPr>
            <a:r>
              <a:rPr lang="en-US" sz="700" baseline="30000" dirty="0">
                <a:solidFill>
                  <a:srgbClr val="38454E"/>
                </a:solidFill>
                <a:cs typeface="Arial"/>
              </a:rPr>
              <a:t>2. 	Each member shall not sell, license, or republish this Report. Each member shall not disseminate or permit the use of, and shall take reasonable precautions to prevent such dissemination or use of, this Report by (a) any of its employees and agents (except as stated below), or (b) any third party.</a:t>
            </a:r>
          </a:p>
          <a:p>
            <a:pPr marL="101137" indent="-101137" defTabSz="914400">
              <a:spcBef>
                <a:spcPts val="179"/>
              </a:spcBef>
            </a:pPr>
            <a:r>
              <a:rPr lang="en-US" sz="700" baseline="30000" dirty="0">
                <a:solidFill>
                  <a:srgbClr val="38454E"/>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700" spc="-9" baseline="30000" dirty="0">
                <a:solidFill>
                  <a:srgbClr val="38454E"/>
                </a:solidFill>
                <a:cs typeface="Arial"/>
              </a:rPr>
              <a:t>Report for its internal use only. Each member may make a limited number of copies, solely </a:t>
            </a:r>
            <a:r>
              <a:rPr lang="en-US" sz="700" baseline="30000" dirty="0">
                <a:solidFill>
                  <a:srgbClr val="38454E"/>
                </a:solidFill>
                <a:cs typeface="Arial"/>
              </a:rPr>
              <a:t>as adequate for use by its employees and agents in accordance with the terms herein. </a:t>
            </a:r>
          </a:p>
          <a:p>
            <a:pPr marL="101137" indent="-101137" defTabSz="914400">
              <a:spcBef>
                <a:spcPts val="179"/>
              </a:spcBef>
            </a:pPr>
            <a:r>
              <a:rPr lang="en-US" sz="700" baseline="30000" dirty="0">
                <a:solidFill>
                  <a:srgbClr val="38454E"/>
                </a:solidFill>
                <a:cs typeface="Arial"/>
              </a:rPr>
              <a:t>4. 	Each member shall not remove from this Report any confidential markings, copyright notices, and other similar indicia herein.</a:t>
            </a:r>
          </a:p>
          <a:p>
            <a:pPr marL="101137" indent="-101137" defTabSz="914400">
              <a:spcBef>
                <a:spcPts val="179"/>
              </a:spcBef>
            </a:pPr>
            <a:r>
              <a:rPr lang="en-US" sz="700" baseline="30000" dirty="0">
                <a:solidFill>
                  <a:srgbClr val="38454E"/>
                </a:solidFill>
                <a:cs typeface="Arial"/>
              </a:rPr>
              <a:t>5. 	Each member is responsible for any breach of its obligations as stated herein by any of its employees or agents. </a:t>
            </a:r>
          </a:p>
          <a:p>
            <a:pPr marL="101137" indent="-101137" defTabSz="914400">
              <a:spcBef>
                <a:spcPts val="179"/>
              </a:spcBef>
            </a:pPr>
            <a:r>
              <a:rPr lang="en-US" sz="700" baseline="30000" dirty="0">
                <a:solidFill>
                  <a:srgbClr val="38454E"/>
                </a:solidFill>
                <a:cs typeface="Arial"/>
              </a:rPr>
              <a:t>6. 	If a member is unwilling to abide by any of the foregoing obligations, then such member shall promptly return this Report and all copies thereof to The Advisory Board Company. </a:t>
            </a:r>
          </a:p>
        </p:txBody>
      </p:sp>
      <p:sp>
        <p:nvSpPr>
          <p:cNvPr id="15" name="Text Placeholder 3"/>
          <p:cNvSpPr>
            <a:spLocks noGrp="1"/>
          </p:cNvSpPr>
          <p:nvPr>
            <p:ph type="body" sz="quarter" idx="23" hasCustomPrompt="1"/>
          </p:nvPr>
        </p:nvSpPr>
        <p:spPr bwMode="gray">
          <a:xfrm>
            <a:off x="1426669" y="1946761"/>
            <a:ext cx="4919065" cy="305897"/>
          </a:xfrm>
          <a:prstGeom prst="rect">
            <a:avLst/>
          </a:prstGeom>
        </p:spPr>
        <p:txBody>
          <a:bodyPr lIns="82048" tIns="41025" rIns="82048" bIns="41025" anchor="ctr" anchorCtr="0"/>
          <a:lstStyle>
            <a:lvl1pPr marL="0" indent="0" algn="ctr">
              <a:buNone/>
              <a:defRPr sz="900" b="1" baseline="0"/>
            </a:lvl1pPr>
            <a:lvl2pPr>
              <a:buNone/>
              <a:defRPr sz="1100"/>
            </a:lvl2pPr>
            <a:lvl3pPr>
              <a:buNone/>
              <a:defRPr sz="1100"/>
            </a:lvl3pPr>
            <a:lvl4pPr>
              <a:buNone/>
              <a:defRPr sz="1100"/>
            </a:lvl4pPr>
            <a:lvl5pPr>
              <a:buNone/>
              <a:defRPr sz="1100"/>
            </a:lvl5pPr>
          </a:lstStyle>
          <a:p>
            <a:pPr lvl="0"/>
            <a:r>
              <a:rPr lang="en-US" dirty="0"/>
              <a:t>Project Director (click to add desired text)</a:t>
            </a:r>
          </a:p>
        </p:txBody>
      </p:sp>
      <p:sp>
        <p:nvSpPr>
          <p:cNvPr id="18" name="Text Placeholder 3"/>
          <p:cNvSpPr>
            <a:spLocks noGrp="1"/>
          </p:cNvSpPr>
          <p:nvPr>
            <p:ph type="body" sz="quarter" idx="12" hasCustomPrompt="1"/>
          </p:nvPr>
        </p:nvSpPr>
        <p:spPr bwMode="gray">
          <a:xfrm>
            <a:off x="1426669" y="2265809"/>
            <a:ext cx="4919065" cy="249549"/>
          </a:xfrm>
          <a:prstGeom prst="rect">
            <a:avLst/>
          </a:prstGeom>
        </p:spPr>
        <p:txBody>
          <a:bodyPr lIns="82048" tIns="41025" rIns="82048" bIns="41025" anchor="ctr" anchorCtr="0"/>
          <a:lstStyle>
            <a:lvl1pPr marL="0" indent="0" algn="ctr">
              <a:buNone/>
              <a:defRPr sz="900" b="0" baseline="0"/>
            </a:lvl1pPr>
            <a:lvl2pPr>
              <a:buNone/>
              <a:defRPr sz="1100"/>
            </a:lvl2pPr>
            <a:lvl3pPr>
              <a:buNone/>
              <a:defRPr sz="1100"/>
            </a:lvl3pPr>
            <a:lvl4pPr>
              <a:buNone/>
              <a:defRPr sz="1100"/>
            </a:lvl4pPr>
            <a:lvl5pPr>
              <a:buNone/>
              <a:defRPr sz="1100"/>
            </a:lvl5pPr>
          </a:lstStyle>
          <a:p>
            <a:pPr lvl="0"/>
            <a:r>
              <a:rPr lang="en-US" dirty="0"/>
              <a:t>Add Name(s) Here</a:t>
            </a:r>
          </a:p>
        </p:txBody>
      </p:sp>
      <p:sp>
        <p:nvSpPr>
          <p:cNvPr id="19" name="Text Placeholder 3"/>
          <p:cNvSpPr>
            <a:spLocks noGrp="1"/>
          </p:cNvSpPr>
          <p:nvPr>
            <p:ph type="body" sz="quarter" idx="19" hasCustomPrompt="1"/>
          </p:nvPr>
        </p:nvSpPr>
        <p:spPr bwMode="gray">
          <a:xfrm>
            <a:off x="1426669" y="2679295"/>
            <a:ext cx="4919065" cy="305897"/>
          </a:xfrm>
          <a:prstGeom prst="rect">
            <a:avLst/>
          </a:prstGeom>
        </p:spPr>
        <p:txBody>
          <a:bodyPr lIns="82048" tIns="41025" rIns="82048" bIns="41025" anchor="ctr" anchorCtr="0"/>
          <a:lstStyle>
            <a:lvl1pPr marL="0" indent="0" algn="ctr">
              <a:buNone/>
              <a:defRPr sz="900" b="1" baseline="0"/>
            </a:lvl1pPr>
            <a:lvl2pPr>
              <a:buNone/>
              <a:defRPr sz="1100"/>
            </a:lvl2pPr>
            <a:lvl3pPr>
              <a:buNone/>
              <a:defRPr sz="1100"/>
            </a:lvl3pPr>
            <a:lvl4pPr>
              <a:buNone/>
              <a:defRPr sz="1100"/>
            </a:lvl4pPr>
            <a:lvl5pPr>
              <a:buNone/>
              <a:defRPr sz="1100"/>
            </a:lvl5pPr>
          </a:lstStyle>
          <a:p>
            <a:pPr lvl="0"/>
            <a:r>
              <a:rPr lang="en-US" dirty="0"/>
              <a:t>Contributing Consultants (click to add desired text)</a:t>
            </a:r>
          </a:p>
        </p:txBody>
      </p:sp>
      <p:sp>
        <p:nvSpPr>
          <p:cNvPr id="21" name="Text Placeholder 3"/>
          <p:cNvSpPr>
            <a:spLocks noGrp="1"/>
          </p:cNvSpPr>
          <p:nvPr>
            <p:ph type="body" sz="quarter" idx="20" hasCustomPrompt="1"/>
          </p:nvPr>
        </p:nvSpPr>
        <p:spPr bwMode="gray">
          <a:xfrm>
            <a:off x="1426669" y="2998343"/>
            <a:ext cx="4919065" cy="249549"/>
          </a:xfrm>
          <a:prstGeom prst="rect">
            <a:avLst/>
          </a:prstGeom>
        </p:spPr>
        <p:txBody>
          <a:bodyPr lIns="82048" tIns="41025" rIns="82048" bIns="41025" anchor="ctr" anchorCtr="0"/>
          <a:lstStyle>
            <a:lvl1pPr marL="0" indent="0" algn="ctr">
              <a:buNone/>
              <a:defRPr sz="900" b="0" baseline="0"/>
            </a:lvl1pPr>
            <a:lvl2pPr>
              <a:buNone/>
              <a:defRPr sz="1100"/>
            </a:lvl2pPr>
            <a:lvl3pPr>
              <a:buNone/>
              <a:defRPr sz="1100"/>
            </a:lvl3pPr>
            <a:lvl4pPr>
              <a:buNone/>
              <a:defRPr sz="1100"/>
            </a:lvl4pPr>
            <a:lvl5pPr>
              <a:buNone/>
              <a:defRPr sz="1100"/>
            </a:lvl5pPr>
          </a:lstStyle>
          <a:p>
            <a:pPr lvl="0"/>
            <a:r>
              <a:rPr lang="en-US" dirty="0"/>
              <a:t>Add Name(s) Here</a:t>
            </a:r>
          </a:p>
        </p:txBody>
      </p:sp>
      <p:sp>
        <p:nvSpPr>
          <p:cNvPr id="22" name="Text Placeholder 3"/>
          <p:cNvSpPr>
            <a:spLocks noGrp="1"/>
          </p:cNvSpPr>
          <p:nvPr>
            <p:ph type="body" sz="quarter" idx="24" hasCustomPrompt="1"/>
          </p:nvPr>
        </p:nvSpPr>
        <p:spPr bwMode="gray">
          <a:xfrm>
            <a:off x="1426669" y="3403780"/>
            <a:ext cx="4919065" cy="305897"/>
          </a:xfrm>
          <a:prstGeom prst="rect">
            <a:avLst/>
          </a:prstGeom>
        </p:spPr>
        <p:txBody>
          <a:bodyPr lIns="82048" tIns="41025" rIns="82048" bIns="41025" anchor="ctr" anchorCtr="0"/>
          <a:lstStyle>
            <a:lvl1pPr marL="0" indent="0" algn="ctr">
              <a:buNone/>
              <a:defRPr sz="900" b="1" baseline="0"/>
            </a:lvl1pPr>
            <a:lvl2pPr>
              <a:buNone/>
              <a:defRPr sz="1100"/>
            </a:lvl2pPr>
            <a:lvl3pPr>
              <a:buNone/>
              <a:defRPr sz="1100"/>
            </a:lvl3pPr>
            <a:lvl4pPr>
              <a:buNone/>
              <a:defRPr sz="1100"/>
            </a:lvl4pPr>
            <a:lvl5pPr>
              <a:buNone/>
              <a:defRPr sz="1100"/>
            </a:lvl5pPr>
          </a:lstStyle>
          <a:p>
            <a:pPr lvl="0"/>
            <a:r>
              <a:rPr lang="en-US" dirty="0"/>
              <a:t>Design Consultant (click to add desired text)</a:t>
            </a:r>
          </a:p>
        </p:txBody>
      </p:sp>
      <p:sp>
        <p:nvSpPr>
          <p:cNvPr id="23" name="Text Placeholder 3"/>
          <p:cNvSpPr>
            <a:spLocks noGrp="1"/>
          </p:cNvSpPr>
          <p:nvPr>
            <p:ph type="body" sz="quarter" idx="25" hasCustomPrompt="1"/>
          </p:nvPr>
        </p:nvSpPr>
        <p:spPr bwMode="gray">
          <a:xfrm>
            <a:off x="1426669" y="3722827"/>
            <a:ext cx="4919065" cy="249549"/>
          </a:xfrm>
          <a:prstGeom prst="rect">
            <a:avLst/>
          </a:prstGeom>
        </p:spPr>
        <p:txBody>
          <a:bodyPr lIns="82048" tIns="41025" rIns="82048" bIns="41025" anchor="ctr" anchorCtr="0"/>
          <a:lstStyle>
            <a:lvl1pPr marL="0" indent="0" algn="ctr">
              <a:buNone/>
              <a:defRPr sz="900" b="0" baseline="0"/>
            </a:lvl1pPr>
            <a:lvl2pPr>
              <a:buNone/>
              <a:defRPr sz="1100"/>
            </a:lvl2pPr>
            <a:lvl3pPr>
              <a:buNone/>
              <a:defRPr sz="1100"/>
            </a:lvl3pPr>
            <a:lvl4pPr>
              <a:buNone/>
              <a:defRPr sz="1100"/>
            </a:lvl4pPr>
            <a:lvl5pPr>
              <a:buNone/>
              <a:defRPr sz="1100"/>
            </a:lvl5pPr>
          </a:lstStyle>
          <a:p>
            <a:pPr lvl="0"/>
            <a:r>
              <a:rPr lang="en-US" dirty="0"/>
              <a:t>Add Name(s) Here</a:t>
            </a:r>
          </a:p>
        </p:txBody>
      </p:sp>
      <p:sp>
        <p:nvSpPr>
          <p:cNvPr id="24" name="Text Placeholder 3"/>
          <p:cNvSpPr>
            <a:spLocks noGrp="1"/>
          </p:cNvSpPr>
          <p:nvPr>
            <p:ph type="body" sz="quarter" idx="26" hasCustomPrompt="1"/>
          </p:nvPr>
        </p:nvSpPr>
        <p:spPr bwMode="gray">
          <a:xfrm>
            <a:off x="1426669" y="4136314"/>
            <a:ext cx="4919065" cy="305897"/>
          </a:xfrm>
          <a:prstGeom prst="rect">
            <a:avLst/>
          </a:prstGeom>
        </p:spPr>
        <p:txBody>
          <a:bodyPr lIns="82048" tIns="41025" rIns="82048" bIns="41025" anchor="ctr" anchorCtr="0"/>
          <a:lstStyle>
            <a:lvl1pPr marL="0" indent="0" algn="ctr">
              <a:buNone/>
              <a:defRPr sz="900" b="1" baseline="0"/>
            </a:lvl1pPr>
            <a:lvl2pPr>
              <a:buNone/>
              <a:defRPr sz="1100"/>
            </a:lvl2pPr>
            <a:lvl3pPr>
              <a:buNone/>
              <a:defRPr sz="1100"/>
            </a:lvl3pPr>
            <a:lvl4pPr>
              <a:buNone/>
              <a:defRPr sz="1100"/>
            </a:lvl4pPr>
            <a:lvl5pPr>
              <a:buNone/>
              <a:defRPr sz="1100"/>
            </a:lvl5pPr>
          </a:lstStyle>
          <a:p>
            <a:pPr lvl="0"/>
            <a:r>
              <a:rPr lang="en-US" dirty="0"/>
              <a:t>Executive Director (click to add desired text)</a:t>
            </a:r>
          </a:p>
        </p:txBody>
      </p:sp>
      <p:sp>
        <p:nvSpPr>
          <p:cNvPr id="25" name="Text Placeholder 3"/>
          <p:cNvSpPr>
            <a:spLocks noGrp="1"/>
          </p:cNvSpPr>
          <p:nvPr>
            <p:ph type="body" sz="quarter" idx="27" hasCustomPrompt="1"/>
          </p:nvPr>
        </p:nvSpPr>
        <p:spPr bwMode="gray">
          <a:xfrm>
            <a:off x="1426669" y="4455362"/>
            <a:ext cx="4919065" cy="249549"/>
          </a:xfrm>
          <a:prstGeom prst="rect">
            <a:avLst/>
          </a:prstGeom>
        </p:spPr>
        <p:txBody>
          <a:bodyPr lIns="82048" tIns="41025" rIns="82048" bIns="41025" anchor="ctr" anchorCtr="0"/>
          <a:lstStyle>
            <a:lvl1pPr marL="0" indent="0" algn="ctr">
              <a:buNone/>
              <a:defRPr sz="900" b="0" baseline="0"/>
            </a:lvl1pPr>
            <a:lvl2pPr>
              <a:buNone/>
              <a:defRPr sz="1100"/>
            </a:lvl2pPr>
            <a:lvl3pPr>
              <a:buNone/>
              <a:defRPr sz="1100"/>
            </a:lvl3pPr>
            <a:lvl4pPr>
              <a:buNone/>
              <a:defRPr sz="1100"/>
            </a:lvl4pPr>
            <a:lvl5pPr>
              <a:buNone/>
              <a:defRPr sz="1100"/>
            </a:lvl5pPr>
          </a:lstStyle>
          <a:p>
            <a:pPr lvl="0"/>
            <a:r>
              <a:rPr lang="en-US" dirty="0"/>
              <a:t>Add Name(s) Here</a:t>
            </a:r>
          </a:p>
        </p:txBody>
      </p:sp>
      <p:sp>
        <p:nvSpPr>
          <p:cNvPr id="26" name="Text Placeholder 3"/>
          <p:cNvSpPr>
            <a:spLocks noGrp="1"/>
          </p:cNvSpPr>
          <p:nvPr>
            <p:ph type="body" sz="quarter" idx="22" hasCustomPrompt="1"/>
          </p:nvPr>
        </p:nvSpPr>
        <p:spPr bwMode="gray">
          <a:xfrm>
            <a:off x="1426669" y="909394"/>
            <a:ext cx="4919065" cy="534333"/>
          </a:xfrm>
          <a:prstGeom prst="rect">
            <a:avLst/>
          </a:prstGeom>
        </p:spPr>
        <p:txBody>
          <a:bodyPr lIns="82048" tIns="41025" rIns="82048" bIns="41025"/>
          <a:lstStyle>
            <a:lvl1pPr marL="0" indent="0" algn="ctr">
              <a:spcBef>
                <a:spcPts val="0"/>
              </a:spcBef>
              <a:buNone/>
              <a:defRPr sz="1600" b="1" baseline="0"/>
            </a:lvl1pPr>
            <a:lvl2pPr>
              <a:buNone/>
              <a:defRPr sz="1100"/>
            </a:lvl2pPr>
            <a:lvl3pPr>
              <a:buNone/>
              <a:defRPr sz="1100"/>
            </a:lvl3pPr>
            <a:lvl4pPr>
              <a:buNone/>
              <a:defRPr sz="1100"/>
            </a:lvl4pPr>
            <a:lvl5pPr>
              <a:buNone/>
              <a:defRPr sz="1100"/>
            </a:lvl5pPr>
          </a:lstStyle>
          <a:p>
            <a:pPr lvl="0"/>
            <a:r>
              <a:rPr lang="en-US" dirty="0"/>
              <a:t>Program Name – Arial 18pt Bold</a:t>
            </a:r>
          </a:p>
        </p:txBody>
      </p:sp>
    </p:spTree>
    <p:extLst>
      <p:ext uri="{BB962C8B-B14F-4D97-AF65-F5344CB8AC3E}">
        <p14:creationId xmlns:p14="http://schemas.microsoft.com/office/powerpoint/2010/main" val="343502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9" name="Text Placeholder 31"/>
          <p:cNvSpPr>
            <a:spLocks noGrp="1"/>
          </p:cNvSpPr>
          <p:nvPr>
            <p:ph type="body" sz="quarter" idx="35" hasCustomPrompt="1"/>
          </p:nvPr>
        </p:nvSpPr>
        <p:spPr bwMode="gray">
          <a:xfrm>
            <a:off x="2268017" y="5960845"/>
            <a:ext cx="2173304" cy="1955300"/>
          </a:xfrm>
          <a:prstGeom prst="rect">
            <a:avLst/>
          </a:prstGeom>
        </p:spPr>
        <p:txBody>
          <a:bodyPr lIns="41025" tIns="41025" rIns="41025" bIns="41025"/>
          <a:lstStyle>
            <a:lvl1pPr>
              <a:spcBef>
                <a:spcPts val="449"/>
              </a:spcBef>
              <a:defRPr baseline="0">
                <a:solidFill>
                  <a:schemeClr val="accent4"/>
                </a:solidFill>
              </a:defRPr>
            </a:lvl1pPr>
            <a:lvl2pPr>
              <a:spcBef>
                <a:spcPts val="449"/>
              </a:spcBef>
              <a:defRPr>
                <a:solidFill>
                  <a:schemeClr val="accent4"/>
                </a:solidFill>
              </a:defRPr>
            </a:lvl2pPr>
            <a:lvl3pPr>
              <a:spcBef>
                <a:spcPts val="449"/>
              </a:spcBef>
              <a:defRPr>
                <a:solidFill>
                  <a:schemeClr val="accent4"/>
                </a:solidFill>
              </a:defRPr>
            </a:lvl3pPr>
            <a:lvl4pPr>
              <a:spcBef>
                <a:spcPts val="449"/>
              </a:spcBef>
              <a:defRPr>
                <a:solidFill>
                  <a:schemeClr val="accent4"/>
                </a:solidFill>
              </a:defRPr>
            </a:lvl4pPr>
            <a:lvl5pPr>
              <a:spcBef>
                <a:spcPts val="449"/>
              </a:spcBef>
              <a:defRPr>
                <a:solidFill>
                  <a:schemeClr val="accent4"/>
                </a:solidFill>
              </a:defRPr>
            </a:lvl5pPr>
          </a:lstStyle>
          <a:p>
            <a:pPr lvl="0"/>
            <a:r>
              <a:rPr lang="en-US" dirty="0"/>
              <a:t>Bulleted text, if needed – Arial 10pt Regular Five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bwMode="gray">
          <a:xfrm>
            <a:off x="2104438" y="3868439"/>
            <a:ext cx="5181651" cy="0"/>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40" hasCustomPrompt="1"/>
          </p:nvPr>
        </p:nvSpPr>
        <p:spPr bwMode="gray">
          <a:xfrm>
            <a:off x="2107156" y="4338918"/>
            <a:ext cx="4317055" cy="843932"/>
          </a:xfrm>
          <a:prstGeom prst="rect">
            <a:avLst/>
          </a:prstGeom>
        </p:spPr>
        <p:txBody>
          <a:bodyPr lIns="0" tIns="0" rIns="0" bIns="0" anchor="b" anchorCtr="0"/>
          <a:lstStyle>
            <a:lvl1pPr marL="0" indent="0">
              <a:spcBef>
                <a:spcPts val="0"/>
              </a:spcBef>
              <a:buNone/>
              <a:defRPr sz="1600" b="1" baseline="0">
                <a:solidFill>
                  <a:schemeClr val="tx1"/>
                </a:solidFill>
              </a:defRPr>
            </a:lvl1pPr>
            <a:lvl2pPr>
              <a:buNone/>
              <a:defRPr sz="1600" b="1">
                <a:solidFill>
                  <a:schemeClr val="accent4"/>
                </a:solidFill>
              </a:defRPr>
            </a:lvl2pPr>
            <a:lvl3pPr>
              <a:buNone/>
              <a:defRPr sz="1600" b="1">
                <a:solidFill>
                  <a:schemeClr val="accent4"/>
                </a:solidFill>
              </a:defRPr>
            </a:lvl3pPr>
            <a:lvl4pPr>
              <a:buNone/>
              <a:defRPr sz="1600" b="1">
                <a:solidFill>
                  <a:schemeClr val="accent4"/>
                </a:solidFill>
              </a:defRPr>
            </a:lvl4pPr>
            <a:lvl5pPr>
              <a:buNone/>
              <a:defRPr sz="1600" b="1">
                <a:solidFill>
                  <a:schemeClr val="accent4"/>
                </a:solidFill>
              </a:defRPr>
            </a:lvl5pPr>
          </a:lstStyle>
          <a:p>
            <a:pPr lvl="0"/>
            <a:r>
              <a:rPr lang="en-US" dirty="0"/>
              <a:t>Divider Title – Arial 18pt Bold</a:t>
            </a:r>
          </a:p>
        </p:txBody>
      </p:sp>
      <p:sp>
        <p:nvSpPr>
          <p:cNvPr id="18" name="Text Placeholder 17"/>
          <p:cNvSpPr>
            <a:spLocks noGrp="1"/>
          </p:cNvSpPr>
          <p:nvPr>
            <p:ph type="body" sz="quarter" idx="41" hasCustomPrompt="1"/>
          </p:nvPr>
        </p:nvSpPr>
        <p:spPr bwMode="gray">
          <a:xfrm>
            <a:off x="2107156" y="5199086"/>
            <a:ext cx="4317055" cy="636013"/>
          </a:xfrm>
          <a:prstGeom prst="rect">
            <a:avLst/>
          </a:prstGeom>
        </p:spPr>
        <p:txBody>
          <a:bodyPr lIns="0" tIns="0" rIns="0" bIns="0" anchor="t" anchorCtr="0"/>
          <a:lstStyle>
            <a:lvl1pPr marL="0" indent="0">
              <a:spcBef>
                <a:spcPts val="0"/>
              </a:spcBef>
              <a:buNone/>
              <a:defRPr sz="1300" b="0" baseline="0">
                <a:solidFill>
                  <a:schemeClr val="accent3"/>
                </a:solidFill>
              </a:defRPr>
            </a:lvl1pPr>
            <a:lvl2pPr>
              <a:buNone/>
              <a:defRPr sz="1600" b="1">
                <a:solidFill>
                  <a:schemeClr val="accent4"/>
                </a:solidFill>
              </a:defRPr>
            </a:lvl2pPr>
            <a:lvl3pPr>
              <a:buNone/>
              <a:defRPr sz="1600" b="1">
                <a:solidFill>
                  <a:schemeClr val="accent4"/>
                </a:solidFill>
              </a:defRPr>
            </a:lvl3pPr>
            <a:lvl4pPr>
              <a:buNone/>
              <a:defRPr sz="1600" b="1">
                <a:solidFill>
                  <a:schemeClr val="accent4"/>
                </a:solidFill>
              </a:defRPr>
            </a:lvl4pPr>
            <a:lvl5pPr>
              <a:buNone/>
              <a:defRPr sz="1600" b="1">
                <a:solidFill>
                  <a:schemeClr val="accent4"/>
                </a:solidFill>
              </a:defRPr>
            </a:lvl5pPr>
          </a:lstStyle>
          <a:p>
            <a:pPr lvl="0"/>
            <a:r>
              <a:rPr lang="en-US" dirty="0"/>
              <a:t>Divider Subtitle – Arial 14pt Regular</a:t>
            </a:r>
          </a:p>
        </p:txBody>
      </p:sp>
      <p:sp>
        <p:nvSpPr>
          <p:cNvPr id="19" name="Text Placeholder 17"/>
          <p:cNvSpPr>
            <a:spLocks noGrp="1"/>
          </p:cNvSpPr>
          <p:nvPr>
            <p:ph type="body" sz="quarter" idx="42" hasCustomPrompt="1"/>
          </p:nvPr>
        </p:nvSpPr>
        <p:spPr bwMode="gray">
          <a:xfrm>
            <a:off x="5652656" y="3974940"/>
            <a:ext cx="1633419" cy="282370"/>
          </a:xfrm>
          <a:prstGeom prst="rect">
            <a:avLst/>
          </a:prstGeom>
        </p:spPr>
        <p:txBody>
          <a:bodyPr lIns="0" tIns="0" rIns="0" bIns="0" anchor="t" anchorCtr="0"/>
          <a:lstStyle>
            <a:lvl1pPr marL="0" indent="0" algn="r">
              <a:spcBef>
                <a:spcPts val="0"/>
              </a:spcBef>
              <a:buNone/>
              <a:defRPr sz="1200" b="0" i="1" baseline="0">
                <a:solidFill>
                  <a:schemeClr val="accent3"/>
                </a:solidFill>
              </a:defRPr>
            </a:lvl1pPr>
            <a:lvl2pPr>
              <a:buNone/>
              <a:defRPr sz="1600" b="1">
                <a:solidFill>
                  <a:schemeClr val="accent4"/>
                </a:solidFill>
              </a:defRPr>
            </a:lvl2pPr>
            <a:lvl3pPr>
              <a:buNone/>
              <a:defRPr sz="1600" b="1">
                <a:solidFill>
                  <a:schemeClr val="accent4"/>
                </a:solidFill>
              </a:defRPr>
            </a:lvl3pPr>
            <a:lvl4pPr>
              <a:buNone/>
              <a:defRPr sz="1600" b="1">
                <a:solidFill>
                  <a:schemeClr val="accent4"/>
                </a:solidFill>
              </a:defRPr>
            </a:lvl4pPr>
            <a:lvl5pPr>
              <a:buNone/>
              <a:defRPr sz="1600" b="1">
                <a:solidFill>
                  <a:schemeClr val="accent4"/>
                </a:solidFill>
              </a:defRPr>
            </a:lvl5pPr>
          </a:lstStyle>
          <a:p>
            <a:pPr lvl="0"/>
            <a:r>
              <a:rPr lang="en-US" dirty="0"/>
              <a:t>Chapter #</a:t>
            </a:r>
          </a:p>
          <a:p>
            <a:pPr lvl="0"/>
            <a:endParaRPr lang="en-US" dirty="0"/>
          </a:p>
        </p:txBody>
      </p:sp>
      <p:pic>
        <p:nvPicPr>
          <p:cNvPr id="20" name="Picture 19" descr="ABC_Symbol_Pantone.png"/>
          <p:cNvPicPr>
            <a:picLocks noChangeAspect="1"/>
          </p:cNvPicPr>
          <p:nvPr userDrawn="1"/>
        </p:nvPicPr>
        <p:blipFill>
          <a:blip r:embed="rId2" cstate="print"/>
          <a:stretch>
            <a:fillRect/>
          </a:stretch>
        </p:blipFill>
        <p:spPr bwMode="gray">
          <a:xfrm>
            <a:off x="2104438" y="3046166"/>
            <a:ext cx="558147" cy="724937"/>
          </a:xfrm>
          <a:prstGeom prst="rect">
            <a:avLst/>
          </a:prstGeom>
        </p:spPr>
      </p:pic>
    </p:spTree>
    <p:extLst>
      <p:ext uri="{BB962C8B-B14F-4D97-AF65-F5344CB8AC3E}">
        <p14:creationId xmlns:p14="http://schemas.microsoft.com/office/powerpoint/2010/main" val="236103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oad Map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bwMode="gray"/>
        <p:txBody>
          <a:bodyPr/>
          <a:lstStyle/>
          <a:p>
            <a:fld id="{D1524D41-16DC-4D92-9EF9-071B213BE0F5}" type="slidenum">
              <a:rPr lang="en-US" smtClean="0">
                <a:solidFill>
                  <a:srgbClr val="38454E"/>
                </a:solidFill>
              </a:rPr>
              <a:pPr/>
              <a:t>‹#›</a:t>
            </a:fld>
            <a:endParaRPr lang="en-US" dirty="0">
              <a:solidFill>
                <a:srgbClr val="38454E"/>
              </a:solidFill>
            </a:endParaRPr>
          </a:p>
        </p:txBody>
      </p:sp>
      <p:sp>
        <p:nvSpPr>
          <p:cNvPr id="5" name="TextBox 4"/>
          <p:cNvSpPr txBox="1"/>
          <p:nvPr userDrawn="1"/>
        </p:nvSpPr>
        <p:spPr bwMode="gray">
          <a:xfrm>
            <a:off x="2488567" y="936271"/>
            <a:ext cx="2795269" cy="329073"/>
          </a:xfrm>
          <a:prstGeom prst="rect">
            <a:avLst/>
          </a:prstGeom>
          <a:noFill/>
        </p:spPr>
        <p:txBody>
          <a:bodyPr wrap="square" lIns="41025" tIns="41025" rIns="41025" bIns="41025" rtlCol="0">
            <a:spAutoFit/>
          </a:bodyPr>
          <a:lstStyle/>
          <a:p>
            <a:pPr algn="ctr" defTabSz="914400"/>
            <a:r>
              <a:rPr lang="en-US" sz="1600" b="1" dirty="0">
                <a:solidFill>
                  <a:srgbClr val="38454E"/>
                </a:solidFill>
              </a:rPr>
              <a:t>Road Map for Discussion</a:t>
            </a:r>
          </a:p>
        </p:txBody>
      </p:sp>
      <p:sp>
        <p:nvSpPr>
          <p:cNvPr id="6" name="Freeform 5"/>
          <p:cNvSpPr/>
          <p:nvPr userDrawn="1"/>
        </p:nvSpPr>
        <p:spPr bwMode="gray">
          <a:xfrm>
            <a:off x="1915507" y="4162407"/>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2</a:t>
            </a:r>
          </a:p>
        </p:txBody>
      </p:sp>
      <p:sp>
        <p:nvSpPr>
          <p:cNvPr id="7" name="Freeform 6"/>
          <p:cNvSpPr/>
          <p:nvPr userDrawn="1"/>
        </p:nvSpPr>
        <p:spPr bwMode="gray">
          <a:xfrm>
            <a:off x="1915507" y="5234955"/>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3</a:t>
            </a:r>
          </a:p>
        </p:txBody>
      </p:sp>
      <p:sp>
        <p:nvSpPr>
          <p:cNvPr id="8" name="Freeform 7"/>
          <p:cNvSpPr/>
          <p:nvPr userDrawn="1"/>
        </p:nvSpPr>
        <p:spPr bwMode="gray">
          <a:xfrm>
            <a:off x="1915507" y="3089855"/>
            <a:ext cx="381554" cy="473336"/>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lnTo>
                  <a:pt x="371267" y="249"/>
                </a:lnTo>
                <a:lnTo>
                  <a:pt x="0" y="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lIns="82048" tIns="41025" rIns="82048" bIns="41025" rtlCol="0" anchor="ctr"/>
          <a:lstStyle/>
          <a:p>
            <a:pPr algn="ctr" defTabSz="914400"/>
            <a:r>
              <a:rPr lang="en-US" sz="900" b="1" dirty="0">
                <a:solidFill>
                  <a:srgbClr val="FFFFFF"/>
                </a:solidFill>
                <a:cs typeface="Arial" pitchFamily="34" charset="0"/>
              </a:rPr>
              <a:t>1</a:t>
            </a:r>
          </a:p>
        </p:txBody>
      </p:sp>
      <p:sp>
        <p:nvSpPr>
          <p:cNvPr id="9" name="Text Placeholder 4"/>
          <p:cNvSpPr>
            <a:spLocks noGrp="1"/>
          </p:cNvSpPr>
          <p:nvPr>
            <p:ph type="body" sz="quarter" idx="11" hasCustomPrompt="1"/>
          </p:nvPr>
        </p:nvSpPr>
        <p:spPr bwMode="gray">
          <a:xfrm>
            <a:off x="2390596" y="4220082"/>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10" name="Text Placeholder 4"/>
          <p:cNvSpPr>
            <a:spLocks noGrp="1"/>
          </p:cNvSpPr>
          <p:nvPr>
            <p:ph type="body" sz="quarter" idx="12" hasCustomPrompt="1"/>
          </p:nvPr>
        </p:nvSpPr>
        <p:spPr bwMode="gray">
          <a:xfrm>
            <a:off x="2390596" y="5292632"/>
            <a:ext cx="3250277" cy="357988"/>
          </a:xfrm>
          <a:prstGeom prst="rect">
            <a:avLst/>
          </a:prstGeom>
        </p:spPr>
        <p:txBody>
          <a:bodyPr lIns="41025" tIns="41025" rIns="41025" bIns="41025" anchor="ctr">
            <a:noAutofit/>
          </a:bodyPr>
          <a:lstStyle>
            <a:lvl1pPr marL="0" indent="0">
              <a:spcBef>
                <a:spcPts val="0"/>
              </a:spcBef>
              <a:buNone/>
              <a:defRPr sz="900" baseline="0">
                <a:solidFill>
                  <a:schemeClr val="accent3"/>
                </a:solidFill>
              </a:defRPr>
            </a:lvl1pPr>
          </a:lstStyle>
          <a:p>
            <a:pPr lvl="0"/>
            <a:r>
              <a:rPr lang="en-US" dirty="0"/>
              <a:t>Section Title – Arial 10pt Regular, Use Title Case</a:t>
            </a:r>
          </a:p>
        </p:txBody>
      </p:sp>
      <p:sp>
        <p:nvSpPr>
          <p:cNvPr id="11" name="Text Placeholder 4"/>
          <p:cNvSpPr>
            <a:spLocks noGrp="1"/>
          </p:cNvSpPr>
          <p:nvPr>
            <p:ph type="body" sz="quarter" idx="15" hasCustomPrompt="1"/>
          </p:nvPr>
        </p:nvSpPr>
        <p:spPr bwMode="gray">
          <a:xfrm>
            <a:off x="2390596" y="3147532"/>
            <a:ext cx="3265820" cy="357988"/>
          </a:xfrm>
          <a:prstGeom prst="rect">
            <a:avLst/>
          </a:prstGeom>
        </p:spPr>
        <p:txBody>
          <a:bodyPr lIns="41025" tIns="41025" rIns="41025" bIns="41025" anchor="ctr">
            <a:noAutofit/>
          </a:bodyPr>
          <a:lstStyle>
            <a:lvl1pPr marL="0" indent="0">
              <a:spcBef>
                <a:spcPts val="0"/>
              </a:spcBef>
              <a:buNone/>
              <a:defRPr sz="1300" b="1" baseline="0">
                <a:solidFill>
                  <a:schemeClr val="tx1"/>
                </a:solidFill>
              </a:defRPr>
            </a:lvl1pPr>
          </a:lstStyle>
          <a:p>
            <a:pPr lvl="0"/>
            <a:r>
              <a:rPr lang="en-US" dirty="0"/>
              <a:t>Section Title – Arial 14pt Bold, Use Title Case</a:t>
            </a:r>
          </a:p>
        </p:txBody>
      </p:sp>
    </p:spTree>
    <p:extLst>
      <p:ext uri="{BB962C8B-B14F-4D97-AF65-F5344CB8AC3E}">
        <p14:creationId xmlns:p14="http://schemas.microsoft.com/office/powerpoint/2010/main" val="431089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image" Target="../media/image9.jpeg"/><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13.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BC_Logo_RGB.png"/>
          <p:cNvPicPr>
            <a:picLocks noChangeAspect="1"/>
          </p:cNvPicPr>
          <p:nvPr userDrawn="1"/>
        </p:nvPicPr>
        <p:blipFill>
          <a:blip r:embed="rId7" cstate="print"/>
          <a:stretch>
            <a:fillRect/>
          </a:stretch>
        </p:blipFill>
        <p:spPr bwMode="gray">
          <a:xfrm>
            <a:off x="369360" y="9188694"/>
            <a:ext cx="1510698" cy="735234"/>
          </a:xfrm>
          <a:prstGeom prst="rect">
            <a:avLst/>
          </a:prstGeom>
        </p:spPr>
      </p:pic>
      <p:sp>
        <p:nvSpPr>
          <p:cNvPr id="4" name="TextBox 3"/>
          <p:cNvSpPr txBox="1"/>
          <p:nvPr userDrawn="1"/>
        </p:nvSpPr>
        <p:spPr bwMode="gray">
          <a:xfrm>
            <a:off x="4908180" y="9304117"/>
            <a:ext cx="2408608" cy="525785"/>
          </a:xfrm>
          <a:prstGeom prst="rect">
            <a:avLst/>
          </a:prstGeom>
          <a:noFill/>
        </p:spPr>
        <p:txBody>
          <a:bodyPr wrap="square" lIns="45720" rIns="0" rtlCol="0" anchor="t" anchorCtr="0">
            <a:spAutoFit/>
          </a:bodyPr>
          <a:lstStyle/>
          <a:p>
            <a:pPr algn="r"/>
            <a:r>
              <a:rPr lang="en-US" sz="800" kern="1200" dirty="0">
                <a:solidFill>
                  <a:schemeClr val="tx1"/>
                </a:solidFill>
                <a:effectLst/>
                <a:latin typeface="+mn-lt"/>
                <a:ea typeface="+mn-ea"/>
                <a:cs typeface="+mn-cs"/>
              </a:rPr>
              <a:t>2445 M Street NW | Washington DC 20037</a:t>
            </a:r>
          </a:p>
          <a:p>
            <a:pPr algn="r"/>
            <a:r>
              <a:rPr lang="en-US" sz="800" kern="1200" dirty="0">
                <a:solidFill>
                  <a:schemeClr val="tx1"/>
                </a:solidFill>
                <a:effectLst/>
                <a:latin typeface="+mn-lt"/>
                <a:ea typeface="+mn-ea"/>
                <a:cs typeface="+mn-cs"/>
              </a:rPr>
              <a:t>P 202.266.5600 | F 202.266.5700</a:t>
            </a:r>
          </a:p>
          <a:p>
            <a:pPr algn="r">
              <a:spcBef>
                <a:spcPts val="500"/>
              </a:spcBef>
            </a:pPr>
            <a:r>
              <a:rPr lang="en-US" sz="800" b="1" dirty="0">
                <a:solidFill>
                  <a:schemeClr val="accent6"/>
                </a:solidFill>
              </a:rPr>
              <a:t>advisory.com</a:t>
            </a:r>
            <a:endParaRPr lang="en-US" sz="800" b="1" kern="1200" dirty="0">
              <a:solidFill>
                <a:schemeClr val="accent6"/>
              </a:solidFill>
              <a:effectLst/>
            </a:endParaRPr>
          </a:p>
        </p:txBody>
      </p:sp>
      <p:cxnSp>
        <p:nvCxnSpPr>
          <p:cNvPr id="5" name="Straight Connector 4"/>
          <p:cNvCxnSpPr/>
          <p:nvPr userDrawn="1"/>
        </p:nvCxnSpPr>
        <p:spPr bwMode="gray">
          <a:xfrm>
            <a:off x="462868" y="9145906"/>
            <a:ext cx="6853920"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4908180" y="9165470"/>
            <a:ext cx="2408608" cy="92333"/>
          </a:xfrm>
          <a:prstGeom prst="rect">
            <a:avLst/>
          </a:prstGeom>
          <a:noFill/>
        </p:spPr>
        <p:txBody>
          <a:bodyPr wrap="square" lIns="0" tIns="0" rIns="0" bIns="0" rtlCol="0" anchor="t" anchorCtr="0">
            <a:spAutoFit/>
          </a:bodyPr>
          <a:lstStyle/>
          <a:p>
            <a:pPr algn="r"/>
            <a:r>
              <a:rPr lang="en-US" sz="600" kern="1200" dirty="0">
                <a:solidFill>
                  <a:schemeClr val="accent1"/>
                </a:solidFill>
                <a:effectLst/>
                <a:latin typeface="+mn-lt"/>
                <a:ea typeface="+mn-ea"/>
                <a:cs typeface="+mn-cs"/>
              </a:rPr>
              <a:t>© The Advisory</a:t>
            </a:r>
            <a:r>
              <a:rPr lang="en-US" sz="600" kern="1200" baseline="0" dirty="0">
                <a:solidFill>
                  <a:schemeClr val="accent1"/>
                </a:solidFill>
                <a:effectLst/>
                <a:latin typeface="+mn-lt"/>
                <a:ea typeface="+mn-ea"/>
                <a:cs typeface="+mn-cs"/>
              </a:rPr>
              <a:t> Board Company</a:t>
            </a:r>
            <a:endParaRPr lang="en-US" sz="600" b="1" kern="1200" dirty="0">
              <a:solidFill>
                <a:schemeClr val="accent1"/>
              </a:solidFill>
              <a:effectLst/>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19" r:id="rId5"/>
  </p:sldLayoutIdLst>
  <p:hf hdr="0" ftr="0" dt="0"/>
  <p:txStyles>
    <p:titleStyle>
      <a:lvl1pPr algn="l" defTabSz="1018879" rtl="0" eaLnBrk="1" latinLnBrk="0" hangingPunct="1">
        <a:spcBef>
          <a:spcPct val="0"/>
        </a:spcBef>
        <a:buNone/>
        <a:defRPr sz="1800" b="1" kern="1200">
          <a:solidFill>
            <a:schemeClr val="accent5"/>
          </a:solidFill>
          <a:latin typeface="+mj-lt"/>
          <a:ea typeface="+mj-ea"/>
          <a:cs typeface="+mj-cs"/>
        </a:defRPr>
      </a:lvl1pPr>
    </p:titleStyle>
    <p:body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gray">
          <a:xfrm>
            <a:off x="3621948" y="9466730"/>
            <a:ext cx="528506" cy="355002"/>
          </a:xfrm>
          <a:prstGeom prst="rect">
            <a:avLst/>
          </a:prstGeom>
        </p:spPr>
        <p:txBody>
          <a:bodyPr vert="horz" wrap="square" lIns="41029" tIns="41029" rIns="41029" bIns="41029" rtlCol="0" anchor="t">
            <a:noAutofit/>
          </a:bodyPr>
          <a:lstStyle>
            <a:lvl1pPr algn="ctr">
              <a:defRPr sz="800">
                <a:solidFill>
                  <a:schemeClr val="tx1"/>
                </a:solidFill>
              </a:defRPr>
            </a:lvl1pPr>
          </a:lstStyle>
          <a:p>
            <a:pPr defTabSz="914400"/>
            <a:fld id="{D1524D41-16DC-4D92-9EF9-071B213BE0F5}" type="slidenum">
              <a:rPr lang="en-US" smtClean="0">
                <a:solidFill>
                  <a:srgbClr val="38454E"/>
                </a:solidFill>
              </a:rPr>
              <a:pPr defTabSz="914400"/>
              <a:t>‹#›</a:t>
            </a:fld>
            <a:endParaRPr lang="en-US" dirty="0">
              <a:solidFill>
                <a:srgbClr val="38454E"/>
              </a:solidFill>
            </a:endParaRPr>
          </a:p>
        </p:txBody>
      </p:sp>
      <p:sp>
        <p:nvSpPr>
          <p:cNvPr id="4" name="TextBox 3"/>
          <p:cNvSpPr txBox="1"/>
          <p:nvPr/>
        </p:nvSpPr>
        <p:spPr bwMode="gray">
          <a:xfrm>
            <a:off x="343477" y="9466730"/>
            <a:ext cx="1292818" cy="159803"/>
          </a:xfrm>
          <a:prstGeom prst="rect">
            <a:avLst/>
          </a:prstGeom>
          <a:noFill/>
        </p:spPr>
        <p:txBody>
          <a:bodyPr wrap="square" lIns="41029" tIns="41029" rIns="41029" bIns="41029" rtlCol="0">
            <a:spAutoFit/>
          </a:bodyPr>
          <a:lstStyle/>
          <a:p>
            <a:pPr defTabSz="914342">
              <a:defRPr/>
            </a:pPr>
            <a:r>
              <a:rPr lang="en-US" sz="500" dirty="0">
                <a:solidFill>
                  <a:srgbClr val="617685"/>
                </a:solidFill>
              </a:rPr>
              <a:t>©2014 The Advisory Board Company</a:t>
            </a:r>
            <a:endParaRPr lang="en-US" sz="500" b="1" dirty="0">
              <a:solidFill>
                <a:srgbClr val="617685"/>
              </a:solidFill>
            </a:endParaRPr>
          </a:p>
        </p:txBody>
      </p:sp>
      <p:sp>
        <p:nvSpPr>
          <p:cNvPr id="7" name="TextBox 6"/>
          <p:cNvSpPr txBox="1"/>
          <p:nvPr/>
        </p:nvSpPr>
        <p:spPr bwMode="gray">
          <a:xfrm>
            <a:off x="6817895" y="9466730"/>
            <a:ext cx="607348" cy="159803"/>
          </a:xfrm>
          <a:prstGeom prst="rect">
            <a:avLst/>
          </a:prstGeom>
          <a:noFill/>
        </p:spPr>
        <p:txBody>
          <a:bodyPr wrap="square" lIns="41029" tIns="41029" rIns="41029" bIns="41029" rtlCol="0">
            <a:spAutoFit/>
          </a:bodyPr>
          <a:lstStyle/>
          <a:p>
            <a:pPr algn="r" defTabSz="914342">
              <a:defRPr/>
            </a:pPr>
            <a:r>
              <a:rPr lang="en-US" sz="500" b="1" dirty="0">
                <a:solidFill>
                  <a:srgbClr val="617685"/>
                </a:solidFill>
              </a:rPr>
              <a:t>advisory.com</a:t>
            </a:r>
          </a:p>
        </p:txBody>
      </p:sp>
    </p:spTree>
    <p:extLst>
      <p:ext uri="{BB962C8B-B14F-4D97-AF65-F5344CB8AC3E}">
        <p14:creationId xmlns:p14="http://schemas.microsoft.com/office/powerpoint/2010/main" val="15451145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Lst>
  <p:hf hdr="0" ftr="0" dt="0"/>
  <p:txStyles>
    <p:titleStyle>
      <a:lvl1pPr algn="l" defTabSz="914342" rtl="0" eaLnBrk="1" latinLnBrk="0" hangingPunct="1">
        <a:spcBef>
          <a:spcPct val="0"/>
        </a:spcBef>
        <a:buNone/>
        <a:defRPr sz="1600" b="1" kern="1200">
          <a:solidFill>
            <a:schemeClr val="accent5"/>
          </a:solidFill>
          <a:latin typeface="+mj-lt"/>
          <a:ea typeface="+mj-ea"/>
          <a:cs typeface="+mj-cs"/>
        </a:defRPr>
      </a:lvl1pPr>
    </p:titleStyle>
    <p:bodyStyle>
      <a:lvl1pPr marL="101149" indent="-101149" algn="l" defTabSz="914342" rtl="0" eaLnBrk="1" latinLnBrk="0" hangingPunct="1">
        <a:spcBef>
          <a:spcPts val="449"/>
        </a:spcBef>
        <a:buFont typeface="Arial" pitchFamily="34" charset="0"/>
        <a:buChar char="•"/>
        <a:defRPr sz="900" kern="1200">
          <a:solidFill>
            <a:schemeClr val="tx1"/>
          </a:solidFill>
          <a:latin typeface="+mn-lt"/>
          <a:ea typeface="+mn-ea"/>
          <a:cs typeface="+mn-cs"/>
        </a:defRPr>
      </a:lvl1pPr>
      <a:lvl2pPr marL="206571" indent="-105422" algn="l" defTabSz="914342" rtl="0" eaLnBrk="1" latinLnBrk="0" hangingPunct="1">
        <a:spcBef>
          <a:spcPts val="449"/>
        </a:spcBef>
        <a:buFont typeface="Arial" pitchFamily="34" charset="0"/>
        <a:buChar char="–"/>
        <a:defRPr sz="900" kern="1200">
          <a:solidFill>
            <a:schemeClr val="tx1"/>
          </a:solidFill>
          <a:latin typeface="+mn-lt"/>
          <a:ea typeface="+mn-ea"/>
          <a:cs typeface="+mn-cs"/>
        </a:defRPr>
      </a:lvl2pPr>
      <a:lvl3pPr marL="307718" indent="-101149" algn="l" defTabSz="914342" rtl="0" eaLnBrk="1" latinLnBrk="0" hangingPunct="1">
        <a:spcBef>
          <a:spcPts val="449"/>
        </a:spcBef>
        <a:buFont typeface="Arial" pitchFamily="34" charset="0"/>
        <a:buChar char="•"/>
        <a:defRPr sz="900" kern="1200">
          <a:solidFill>
            <a:schemeClr val="tx1"/>
          </a:solidFill>
          <a:latin typeface="+mn-lt"/>
          <a:ea typeface="+mn-ea"/>
          <a:cs typeface="+mn-cs"/>
        </a:defRPr>
      </a:lvl3pPr>
      <a:lvl4pPr marL="411716" indent="-103998" algn="l" defTabSz="914342" rtl="0" eaLnBrk="1" latinLnBrk="0" hangingPunct="1">
        <a:spcBef>
          <a:spcPts val="449"/>
        </a:spcBef>
        <a:buFont typeface="Arial" pitchFamily="34" charset="0"/>
        <a:buChar char="–"/>
        <a:defRPr sz="900" kern="1200">
          <a:solidFill>
            <a:schemeClr val="tx1"/>
          </a:solidFill>
          <a:latin typeface="+mn-lt"/>
          <a:ea typeface="+mn-ea"/>
          <a:cs typeface="+mn-cs"/>
        </a:defRPr>
      </a:lvl4pPr>
      <a:lvl5pPr marL="512864" indent="-101149" algn="l" defTabSz="914342" rtl="0" eaLnBrk="1" latinLnBrk="0" hangingPunct="1">
        <a:spcBef>
          <a:spcPts val="449"/>
        </a:spcBef>
        <a:buFont typeface="Arial" pitchFamily="34" charset="0"/>
        <a:buChar char="•"/>
        <a:defRPr sz="900" kern="1200" baseline="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5"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900" kern="1200">
          <a:solidFill>
            <a:schemeClr val="tx1"/>
          </a:solidFill>
          <a:latin typeface="+mn-lt"/>
          <a:ea typeface="+mn-ea"/>
          <a:cs typeface="+mn-cs"/>
        </a:defRPr>
      </a:lvl1pPr>
      <a:lvl2pPr marL="457171" algn="l" defTabSz="914342" rtl="0" eaLnBrk="1" latinLnBrk="0" hangingPunct="1">
        <a:defRPr sz="1900" kern="1200">
          <a:solidFill>
            <a:schemeClr val="tx1"/>
          </a:solidFill>
          <a:latin typeface="+mn-lt"/>
          <a:ea typeface="+mn-ea"/>
          <a:cs typeface="+mn-cs"/>
        </a:defRPr>
      </a:lvl2pPr>
      <a:lvl3pPr marL="914342" algn="l" defTabSz="914342" rtl="0" eaLnBrk="1" latinLnBrk="0" hangingPunct="1">
        <a:defRPr sz="1900" kern="1200">
          <a:solidFill>
            <a:schemeClr val="tx1"/>
          </a:solidFill>
          <a:latin typeface="+mn-lt"/>
          <a:ea typeface="+mn-ea"/>
          <a:cs typeface="+mn-cs"/>
        </a:defRPr>
      </a:lvl3pPr>
      <a:lvl4pPr marL="1371513" algn="l" defTabSz="914342" rtl="0" eaLnBrk="1" latinLnBrk="0" hangingPunct="1">
        <a:defRPr sz="1900" kern="1200">
          <a:solidFill>
            <a:schemeClr val="tx1"/>
          </a:solidFill>
          <a:latin typeface="+mn-lt"/>
          <a:ea typeface="+mn-ea"/>
          <a:cs typeface="+mn-cs"/>
        </a:defRPr>
      </a:lvl4pPr>
      <a:lvl5pPr marL="1828685" algn="l" defTabSz="914342" rtl="0" eaLnBrk="1" latinLnBrk="0" hangingPunct="1">
        <a:defRPr sz="1900" kern="1200">
          <a:solidFill>
            <a:schemeClr val="tx1"/>
          </a:solidFill>
          <a:latin typeface="+mn-lt"/>
          <a:ea typeface="+mn-ea"/>
          <a:cs typeface="+mn-cs"/>
        </a:defRPr>
      </a:lvl5pPr>
      <a:lvl6pPr marL="2285855" algn="l" defTabSz="914342" rtl="0" eaLnBrk="1" latinLnBrk="0" hangingPunct="1">
        <a:defRPr sz="1900" kern="1200">
          <a:solidFill>
            <a:schemeClr val="tx1"/>
          </a:solidFill>
          <a:latin typeface="+mn-lt"/>
          <a:ea typeface="+mn-ea"/>
          <a:cs typeface="+mn-cs"/>
        </a:defRPr>
      </a:lvl6pPr>
      <a:lvl7pPr marL="2743027" algn="l" defTabSz="914342" rtl="0" eaLnBrk="1" latinLnBrk="0" hangingPunct="1">
        <a:defRPr sz="1900" kern="1200">
          <a:solidFill>
            <a:schemeClr val="tx1"/>
          </a:solidFill>
          <a:latin typeface="+mn-lt"/>
          <a:ea typeface="+mn-ea"/>
          <a:cs typeface="+mn-cs"/>
        </a:defRPr>
      </a:lvl7pPr>
      <a:lvl8pPr marL="3200198" algn="l" defTabSz="914342" rtl="0" eaLnBrk="1" latinLnBrk="0" hangingPunct="1">
        <a:defRPr sz="1900" kern="1200">
          <a:solidFill>
            <a:schemeClr val="tx1"/>
          </a:solidFill>
          <a:latin typeface="+mn-lt"/>
          <a:ea typeface="+mn-ea"/>
          <a:cs typeface="+mn-cs"/>
        </a:defRPr>
      </a:lvl8pPr>
      <a:lvl9pPr marL="3657369" algn="l" defTabSz="91434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4"/>
            <a:ext cx="6995160" cy="1676400"/>
          </a:xfrm>
          <a:prstGeom prst="rect">
            <a:avLst/>
          </a:prstGeom>
        </p:spPr>
        <p:txBody>
          <a:bodyPr vert="horz" lIns="91423" tIns="45711" rIns="91423" bIns="45711" rtlCol="0" anchor="ctr">
            <a:normAutofit/>
          </a:bodyPr>
          <a:lstStyle/>
          <a:p>
            <a:r>
              <a:rPr lang="en-US"/>
              <a:t>Click to edit Master title style</a:t>
            </a:r>
          </a:p>
        </p:txBody>
      </p:sp>
      <p:sp>
        <p:nvSpPr>
          <p:cNvPr id="3" name="Text Placeholder 2"/>
          <p:cNvSpPr>
            <a:spLocks noGrp="1"/>
          </p:cNvSpPr>
          <p:nvPr>
            <p:ph type="body" idx="1"/>
          </p:nvPr>
        </p:nvSpPr>
        <p:spPr>
          <a:xfrm>
            <a:off x="388620" y="2346965"/>
            <a:ext cx="6995160" cy="6638079"/>
          </a:xfrm>
          <a:prstGeom prst="rect">
            <a:avLst/>
          </a:prstGeom>
        </p:spPr>
        <p:txBody>
          <a:bodyPr vert="horz" lIns="91423" tIns="45711" rIns="91423"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9"/>
          </a:xfrm>
          <a:prstGeom prst="rect">
            <a:avLst/>
          </a:prstGeom>
        </p:spPr>
        <p:txBody>
          <a:bodyPr vert="horz" lIns="91423" tIns="45711" rIns="91423" bIns="45711" rtlCol="0" anchor="ctr"/>
          <a:lstStyle>
            <a:lvl1pPr algn="l">
              <a:defRPr sz="121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655570" y="9322647"/>
            <a:ext cx="2461260" cy="535519"/>
          </a:xfrm>
          <a:prstGeom prst="rect">
            <a:avLst/>
          </a:prstGeom>
        </p:spPr>
        <p:txBody>
          <a:bodyPr vert="horz" lIns="91423" tIns="45711" rIns="91423" bIns="45711" rtlCol="0" anchor="ctr"/>
          <a:lstStyle>
            <a:lvl1pPr algn="ctr">
              <a:defRPr sz="121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570220" y="9322647"/>
            <a:ext cx="1813560" cy="535519"/>
          </a:xfrm>
          <a:prstGeom prst="rect">
            <a:avLst/>
          </a:prstGeom>
        </p:spPr>
        <p:txBody>
          <a:bodyPr vert="horz" lIns="91423" tIns="45711" rIns="91423" bIns="45711" rtlCol="0" anchor="ctr"/>
          <a:lstStyle>
            <a:lvl1pPr algn="r">
              <a:defRPr sz="1210">
                <a:solidFill>
                  <a:schemeClr val="tx1">
                    <a:tint val="75000"/>
                  </a:schemeClr>
                </a:solidFill>
              </a:defRPr>
            </a:lvl1pPr>
          </a:lstStyle>
          <a:p>
            <a:fld id="{681E5116-FE0B-0848-A0C5-FE78F667B25C}" type="slidenum">
              <a:rPr lang="en-US" smtClean="0">
                <a:solidFill>
                  <a:prstClr val="black">
                    <a:tint val="75000"/>
                  </a:prstClr>
                </a:solidFill>
              </a:rPr>
              <a:pPr/>
              <a:t>‹#›</a:t>
            </a:fld>
            <a:endParaRPr lang="en-US">
              <a:solidFill>
                <a:prstClr val="black">
                  <a:tint val="75000"/>
                </a:prstClr>
              </a:solidFill>
            </a:endParaRPr>
          </a:p>
        </p:txBody>
      </p:sp>
      <p:pic>
        <p:nvPicPr>
          <p:cNvPr id="7" name="Picture 6" descr="ABC_Logo_RGB.png"/>
          <p:cNvPicPr>
            <a:picLocks noChangeAspect="1"/>
          </p:cNvPicPr>
          <p:nvPr userDrawn="1"/>
        </p:nvPicPr>
        <p:blipFill>
          <a:blip r:embed="rId11" cstate="print"/>
          <a:stretch>
            <a:fillRect/>
          </a:stretch>
        </p:blipFill>
        <p:spPr bwMode="gray">
          <a:xfrm>
            <a:off x="369361" y="9188695"/>
            <a:ext cx="1510698" cy="735235"/>
          </a:xfrm>
          <a:prstGeom prst="rect">
            <a:avLst/>
          </a:prstGeom>
        </p:spPr>
      </p:pic>
      <p:sp>
        <p:nvSpPr>
          <p:cNvPr id="8" name="TextBox 7"/>
          <p:cNvSpPr txBox="1"/>
          <p:nvPr userDrawn="1"/>
        </p:nvSpPr>
        <p:spPr bwMode="gray">
          <a:xfrm>
            <a:off x="4908181" y="9304119"/>
            <a:ext cx="2408608" cy="575542"/>
          </a:xfrm>
          <a:prstGeom prst="rect">
            <a:avLst/>
          </a:prstGeom>
          <a:noFill/>
        </p:spPr>
        <p:txBody>
          <a:bodyPr wrap="square" lIns="50292" rIns="0" rtlCol="0" anchor="t" anchorCtr="0">
            <a:spAutoFit/>
          </a:bodyPr>
          <a:lstStyle/>
          <a:p>
            <a:pPr algn="r"/>
            <a:r>
              <a:rPr lang="en-US" sz="880" dirty="0">
                <a:solidFill>
                  <a:prstClr val="black"/>
                </a:solidFill>
              </a:rPr>
              <a:t>2445 M Street NW | Washington DC 20037</a:t>
            </a:r>
          </a:p>
          <a:p>
            <a:pPr algn="r"/>
            <a:r>
              <a:rPr lang="en-US" sz="880" dirty="0">
                <a:solidFill>
                  <a:prstClr val="black"/>
                </a:solidFill>
              </a:rPr>
              <a:t>P 202.266.5600 | F 202.266.5700</a:t>
            </a:r>
          </a:p>
          <a:p>
            <a:pPr algn="r">
              <a:spcBef>
                <a:spcPts val="550"/>
              </a:spcBef>
            </a:pPr>
            <a:r>
              <a:rPr lang="en-US" sz="880" b="1" dirty="0">
                <a:solidFill>
                  <a:srgbClr val="F79646"/>
                </a:solidFill>
              </a:rPr>
              <a:t>advisory.com</a:t>
            </a:r>
          </a:p>
        </p:txBody>
      </p:sp>
      <p:cxnSp>
        <p:nvCxnSpPr>
          <p:cNvPr id="9" name="Straight Connector 8"/>
          <p:cNvCxnSpPr/>
          <p:nvPr userDrawn="1"/>
        </p:nvCxnSpPr>
        <p:spPr bwMode="gray">
          <a:xfrm>
            <a:off x="462869" y="9145906"/>
            <a:ext cx="6853919"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gray">
          <a:xfrm>
            <a:off x="4908181" y="9165474"/>
            <a:ext cx="2408608" cy="101566"/>
          </a:xfrm>
          <a:prstGeom prst="rect">
            <a:avLst/>
          </a:prstGeom>
          <a:noFill/>
        </p:spPr>
        <p:txBody>
          <a:bodyPr wrap="square" lIns="0" tIns="0" rIns="0" bIns="0" rtlCol="0" anchor="t" anchorCtr="0">
            <a:spAutoFit/>
          </a:bodyPr>
          <a:lstStyle/>
          <a:p>
            <a:pPr algn="r"/>
            <a:r>
              <a:rPr lang="en-US" sz="660" dirty="0">
                <a:solidFill>
                  <a:srgbClr val="4F81BD"/>
                </a:solidFill>
              </a:rPr>
              <a:t>© The Advisory Board Company</a:t>
            </a:r>
            <a:endParaRPr lang="en-US" sz="660" b="1" dirty="0">
              <a:solidFill>
                <a:srgbClr val="4F81BD"/>
              </a:solidFill>
            </a:endParaRPr>
          </a:p>
        </p:txBody>
      </p:sp>
    </p:spTree>
    <p:extLst>
      <p:ext uri="{BB962C8B-B14F-4D97-AF65-F5344CB8AC3E}">
        <p14:creationId xmlns:p14="http://schemas.microsoft.com/office/powerpoint/2010/main" val="23797513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lvl1pPr algn="ctr" defTabSz="502820" rtl="0" eaLnBrk="1" latinLnBrk="0" hangingPunct="1">
        <a:spcBef>
          <a:spcPct val="0"/>
        </a:spcBef>
        <a:buNone/>
        <a:defRPr sz="4840" kern="1200">
          <a:solidFill>
            <a:schemeClr val="tx1"/>
          </a:solidFill>
          <a:latin typeface="+mj-lt"/>
          <a:ea typeface="+mj-ea"/>
          <a:cs typeface="+mj-cs"/>
        </a:defRPr>
      </a:lvl1pPr>
    </p:titleStyle>
    <p:bodyStyle>
      <a:lvl1pPr marL="377114" indent="-377114" algn="l" defTabSz="502820" rtl="0" eaLnBrk="1" latinLnBrk="0" hangingPunct="1">
        <a:spcBef>
          <a:spcPct val="20000"/>
        </a:spcBef>
        <a:buFont typeface="Arial"/>
        <a:buChar char="•"/>
        <a:defRPr sz="3410" kern="1200">
          <a:solidFill>
            <a:schemeClr val="tx1"/>
          </a:solidFill>
          <a:latin typeface="+mn-lt"/>
          <a:ea typeface="+mn-ea"/>
          <a:cs typeface="+mn-cs"/>
        </a:defRPr>
      </a:lvl1pPr>
      <a:lvl2pPr marL="817081" indent="-314262" algn="l" defTabSz="502820" rtl="0" eaLnBrk="1" latinLnBrk="0" hangingPunct="1">
        <a:spcBef>
          <a:spcPct val="20000"/>
        </a:spcBef>
        <a:buFont typeface="Arial"/>
        <a:buChar char="–"/>
        <a:defRPr sz="3190" kern="1200">
          <a:solidFill>
            <a:schemeClr val="tx1"/>
          </a:solidFill>
          <a:latin typeface="+mn-lt"/>
          <a:ea typeface="+mn-ea"/>
          <a:cs typeface="+mn-cs"/>
        </a:defRPr>
      </a:lvl2pPr>
      <a:lvl3pPr marL="1257048" indent="-251409" algn="l" defTabSz="502820" rtl="0" eaLnBrk="1" latinLnBrk="0" hangingPunct="1">
        <a:spcBef>
          <a:spcPct val="20000"/>
        </a:spcBef>
        <a:buFont typeface="Arial"/>
        <a:buChar char="•"/>
        <a:defRPr sz="2640" kern="1200">
          <a:solidFill>
            <a:schemeClr val="tx1"/>
          </a:solidFill>
          <a:latin typeface="+mn-lt"/>
          <a:ea typeface="+mn-ea"/>
          <a:cs typeface="+mn-cs"/>
        </a:defRPr>
      </a:lvl3pPr>
      <a:lvl4pPr marL="1759868" indent="-251409" algn="l" defTabSz="502820" rtl="0" eaLnBrk="1" latinLnBrk="0" hangingPunct="1">
        <a:spcBef>
          <a:spcPct val="20000"/>
        </a:spcBef>
        <a:buFont typeface="Arial"/>
        <a:buChar char="–"/>
        <a:defRPr sz="2200" kern="1200">
          <a:solidFill>
            <a:schemeClr val="tx1"/>
          </a:solidFill>
          <a:latin typeface="+mn-lt"/>
          <a:ea typeface="+mn-ea"/>
          <a:cs typeface="+mn-cs"/>
        </a:defRPr>
      </a:lvl4pPr>
      <a:lvl5pPr marL="2262688" indent="-251409" algn="l" defTabSz="502820" rtl="0" eaLnBrk="1" latinLnBrk="0" hangingPunct="1">
        <a:spcBef>
          <a:spcPct val="20000"/>
        </a:spcBef>
        <a:buFont typeface="Arial"/>
        <a:buChar char="»"/>
        <a:defRPr sz="2200" kern="1200">
          <a:solidFill>
            <a:schemeClr val="tx1"/>
          </a:solidFill>
          <a:latin typeface="+mn-lt"/>
          <a:ea typeface="+mn-ea"/>
          <a:cs typeface="+mn-cs"/>
        </a:defRPr>
      </a:lvl5pPr>
      <a:lvl6pPr marL="2765507" indent="-251409" algn="l" defTabSz="502820" rtl="0" eaLnBrk="1" latinLnBrk="0" hangingPunct="1">
        <a:spcBef>
          <a:spcPct val="20000"/>
        </a:spcBef>
        <a:buFont typeface="Arial"/>
        <a:buChar char="•"/>
        <a:defRPr sz="2200" kern="1200">
          <a:solidFill>
            <a:schemeClr val="tx1"/>
          </a:solidFill>
          <a:latin typeface="+mn-lt"/>
          <a:ea typeface="+mn-ea"/>
          <a:cs typeface="+mn-cs"/>
        </a:defRPr>
      </a:lvl6pPr>
      <a:lvl7pPr marL="3268327" indent="-251409" algn="l" defTabSz="502820" rtl="0" eaLnBrk="1" latinLnBrk="0" hangingPunct="1">
        <a:spcBef>
          <a:spcPct val="20000"/>
        </a:spcBef>
        <a:buFont typeface="Arial"/>
        <a:buChar char="•"/>
        <a:defRPr sz="2200" kern="1200">
          <a:solidFill>
            <a:schemeClr val="tx1"/>
          </a:solidFill>
          <a:latin typeface="+mn-lt"/>
          <a:ea typeface="+mn-ea"/>
          <a:cs typeface="+mn-cs"/>
        </a:defRPr>
      </a:lvl7pPr>
      <a:lvl8pPr marL="3771145" indent="-251409" algn="l" defTabSz="502820" rtl="0" eaLnBrk="1" latinLnBrk="0" hangingPunct="1">
        <a:spcBef>
          <a:spcPct val="20000"/>
        </a:spcBef>
        <a:buFont typeface="Arial"/>
        <a:buChar char="•"/>
        <a:defRPr sz="2200" kern="1200">
          <a:solidFill>
            <a:schemeClr val="tx1"/>
          </a:solidFill>
          <a:latin typeface="+mn-lt"/>
          <a:ea typeface="+mn-ea"/>
          <a:cs typeface="+mn-cs"/>
        </a:defRPr>
      </a:lvl8pPr>
      <a:lvl9pPr marL="4273965" indent="-251409" algn="l" defTabSz="5028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820" rtl="0" eaLnBrk="1" latinLnBrk="0" hangingPunct="1">
        <a:defRPr sz="2090" kern="1200">
          <a:solidFill>
            <a:schemeClr val="tx1"/>
          </a:solidFill>
          <a:latin typeface="+mn-lt"/>
          <a:ea typeface="+mn-ea"/>
          <a:cs typeface="+mn-cs"/>
        </a:defRPr>
      </a:lvl1pPr>
      <a:lvl2pPr marL="502820" algn="l" defTabSz="502820" rtl="0" eaLnBrk="1" latinLnBrk="0" hangingPunct="1">
        <a:defRPr sz="2090" kern="1200">
          <a:solidFill>
            <a:schemeClr val="tx1"/>
          </a:solidFill>
          <a:latin typeface="+mn-lt"/>
          <a:ea typeface="+mn-ea"/>
          <a:cs typeface="+mn-cs"/>
        </a:defRPr>
      </a:lvl2pPr>
      <a:lvl3pPr marL="1005639" algn="l" defTabSz="502820" rtl="0" eaLnBrk="1" latinLnBrk="0" hangingPunct="1">
        <a:defRPr sz="2090" kern="1200">
          <a:solidFill>
            <a:schemeClr val="tx1"/>
          </a:solidFill>
          <a:latin typeface="+mn-lt"/>
          <a:ea typeface="+mn-ea"/>
          <a:cs typeface="+mn-cs"/>
        </a:defRPr>
      </a:lvl3pPr>
      <a:lvl4pPr marL="1508459" algn="l" defTabSz="502820" rtl="0" eaLnBrk="1" latinLnBrk="0" hangingPunct="1">
        <a:defRPr sz="2090" kern="1200">
          <a:solidFill>
            <a:schemeClr val="tx1"/>
          </a:solidFill>
          <a:latin typeface="+mn-lt"/>
          <a:ea typeface="+mn-ea"/>
          <a:cs typeface="+mn-cs"/>
        </a:defRPr>
      </a:lvl4pPr>
      <a:lvl5pPr marL="2011277" algn="l" defTabSz="502820" rtl="0" eaLnBrk="1" latinLnBrk="0" hangingPunct="1">
        <a:defRPr sz="2090" kern="1200">
          <a:solidFill>
            <a:schemeClr val="tx1"/>
          </a:solidFill>
          <a:latin typeface="+mn-lt"/>
          <a:ea typeface="+mn-ea"/>
          <a:cs typeface="+mn-cs"/>
        </a:defRPr>
      </a:lvl5pPr>
      <a:lvl6pPr marL="2514097" algn="l" defTabSz="502820" rtl="0" eaLnBrk="1" latinLnBrk="0" hangingPunct="1">
        <a:defRPr sz="2090" kern="1200">
          <a:solidFill>
            <a:schemeClr val="tx1"/>
          </a:solidFill>
          <a:latin typeface="+mn-lt"/>
          <a:ea typeface="+mn-ea"/>
          <a:cs typeface="+mn-cs"/>
        </a:defRPr>
      </a:lvl6pPr>
      <a:lvl7pPr marL="3016916" algn="l" defTabSz="502820" rtl="0" eaLnBrk="1" latinLnBrk="0" hangingPunct="1">
        <a:defRPr sz="2090" kern="1200">
          <a:solidFill>
            <a:schemeClr val="tx1"/>
          </a:solidFill>
          <a:latin typeface="+mn-lt"/>
          <a:ea typeface="+mn-ea"/>
          <a:cs typeface="+mn-cs"/>
        </a:defRPr>
      </a:lvl7pPr>
      <a:lvl8pPr marL="3519736" algn="l" defTabSz="502820" rtl="0" eaLnBrk="1" latinLnBrk="0" hangingPunct="1">
        <a:defRPr sz="2090" kern="1200">
          <a:solidFill>
            <a:schemeClr val="tx1"/>
          </a:solidFill>
          <a:latin typeface="+mn-lt"/>
          <a:ea typeface="+mn-ea"/>
          <a:cs typeface="+mn-cs"/>
        </a:defRPr>
      </a:lvl8pPr>
      <a:lvl9pPr marL="4022556" algn="l" defTabSz="502820" rtl="0" eaLnBrk="1" latinLnBrk="0" hangingPunct="1">
        <a:defRPr sz="20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350" y="0"/>
            <a:ext cx="7773750" cy="10062504"/>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736474" y="1359746"/>
            <a:ext cx="5393471" cy="104113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4725" y="3650827"/>
            <a:ext cx="5393471" cy="5178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38277" y="9336064"/>
            <a:ext cx="842009" cy="335367"/>
          </a:xfrm>
          <a:prstGeom prst="rect">
            <a:avLst/>
          </a:prstGeom>
        </p:spPr>
        <p:txBody>
          <a:bodyPr vert="horz" lIns="91440" tIns="45720" rIns="91440" bIns="45720" rtlCol="0" anchor="b"/>
          <a:lstStyle>
            <a:lvl1pPr algn="r">
              <a:defRPr sz="765" b="1" i="0">
                <a:solidFill>
                  <a:schemeClr val="accent1"/>
                </a:solidFill>
              </a:defRPr>
            </a:lvl1pPr>
          </a:lstStyle>
          <a:p>
            <a:fld id="{0FE61780-2E25-4081-A2D9-4C0805256F67}" type="datetimeFigureOut">
              <a:rPr lang="en-US" dirty="0"/>
              <a:t>8/25/2021</a:t>
            </a:fld>
            <a:endParaRPr lang="en-US" dirty="0"/>
          </a:p>
        </p:txBody>
      </p:sp>
      <p:sp>
        <p:nvSpPr>
          <p:cNvPr id="5" name="Footer Placeholder 4"/>
          <p:cNvSpPr>
            <a:spLocks noGrp="1"/>
          </p:cNvSpPr>
          <p:nvPr>
            <p:ph type="ftr" sz="quarter" idx="3"/>
          </p:nvPr>
        </p:nvSpPr>
        <p:spPr>
          <a:xfrm>
            <a:off x="502217" y="9336062"/>
            <a:ext cx="3280826" cy="335368"/>
          </a:xfrm>
          <a:prstGeom prst="rect">
            <a:avLst/>
          </a:prstGeom>
        </p:spPr>
        <p:txBody>
          <a:bodyPr vert="horz" lIns="91440" tIns="45720" rIns="91440" bIns="45720" rtlCol="0" anchor="b"/>
          <a:lstStyle>
            <a:lvl1pPr algn="l">
              <a:defRPr sz="765" b="1" i="0">
                <a:solidFill>
                  <a:schemeClr val="accent1"/>
                </a:solidFill>
              </a:defRPr>
            </a:lvl1pPr>
          </a:lstStyle>
          <a:p>
            <a:r>
              <a:rPr lang="en-US" dirty="0"/>
              <a:t>
              </a:t>
            </a:r>
          </a:p>
        </p:txBody>
      </p:sp>
      <p:sp>
        <p:nvSpPr>
          <p:cNvPr id="26" name="Rectangle 25"/>
          <p:cNvSpPr/>
          <p:nvPr/>
        </p:nvSpPr>
        <p:spPr>
          <a:xfrm>
            <a:off x="6583797" y="0"/>
            <a:ext cx="582930" cy="16125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6526824" y="433738"/>
            <a:ext cx="672612" cy="1125941"/>
          </a:xfrm>
          <a:prstGeom prst="rect">
            <a:avLst/>
          </a:prstGeom>
        </p:spPr>
        <p:txBody>
          <a:bodyPr anchor="b"/>
          <a:lstStyle>
            <a:lvl1pPr algn="ctr">
              <a:defRPr sz="2380">
                <a:solidFill>
                  <a:schemeClr val="bg1"/>
                </a:solidFill>
              </a:defRPr>
            </a:lvl1pPr>
          </a:lstStyle>
          <a:p>
            <a:fld id="{D57F1E4F-1CFF-5643-939E-217C01CDF565}" type="slidenum">
              <a:rPr lang="en-US" dirty="0"/>
              <a:pPr/>
              <a:t>‹#›</a:t>
            </a:fld>
            <a:endParaRPr lang="en-US" dirty="0"/>
          </a:p>
        </p:txBody>
      </p:sp>
      <p:pic>
        <p:nvPicPr>
          <p:cNvPr id="27" name="Picture 26" descr="ABC_Logo_RGB.png">
            <a:extLst>
              <a:ext uri="{FF2B5EF4-FFF2-40B4-BE49-F238E27FC236}">
                <a16:creationId xmlns:a16="http://schemas.microsoft.com/office/drawing/2014/main" id="{FCDF693F-8A4E-4471-8418-466811B389EB}"/>
              </a:ext>
            </a:extLst>
          </p:cNvPr>
          <p:cNvPicPr>
            <a:picLocks noChangeAspect="1"/>
          </p:cNvPicPr>
          <p:nvPr userDrawn="1"/>
        </p:nvPicPr>
        <p:blipFill>
          <a:blip r:embed="rId20" cstate="print"/>
          <a:stretch>
            <a:fillRect/>
          </a:stretch>
        </p:blipFill>
        <p:spPr bwMode="gray">
          <a:xfrm>
            <a:off x="369360" y="9188694"/>
            <a:ext cx="1510698" cy="735234"/>
          </a:xfrm>
          <a:prstGeom prst="rect">
            <a:avLst/>
          </a:prstGeom>
        </p:spPr>
      </p:pic>
      <p:sp>
        <p:nvSpPr>
          <p:cNvPr id="28" name="TextBox 27">
            <a:extLst>
              <a:ext uri="{FF2B5EF4-FFF2-40B4-BE49-F238E27FC236}">
                <a16:creationId xmlns:a16="http://schemas.microsoft.com/office/drawing/2014/main" id="{A9CBE0E6-BA8E-4E2A-9ED3-8FB6CD1E574F}"/>
              </a:ext>
            </a:extLst>
          </p:cNvPr>
          <p:cNvSpPr txBox="1"/>
          <p:nvPr userDrawn="1"/>
        </p:nvSpPr>
        <p:spPr bwMode="gray">
          <a:xfrm>
            <a:off x="4908180" y="9304117"/>
            <a:ext cx="2408608" cy="525785"/>
          </a:xfrm>
          <a:prstGeom prst="rect">
            <a:avLst/>
          </a:prstGeom>
          <a:noFill/>
        </p:spPr>
        <p:txBody>
          <a:bodyPr wrap="square" lIns="45720" rIns="0" rtlCol="0" anchor="t" anchorCtr="0">
            <a:spAutoFit/>
          </a:bodyPr>
          <a:lstStyle/>
          <a:p>
            <a:pPr algn="r"/>
            <a:r>
              <a:rPr lang="en-US" sz="800" kern="1200" dirty="0">
                <a:solidFill>
                  <a:schemeClr val="tx1"/>
                </a:solidFill>
                <a:effectLst/>
                <a:latin typeface="+mn-lt"/>
                <a:ea typeface="+mn-ea"/>
                <a:cs typeface="+mn-cs"/>
              </a:rPr>
              <a:t>2445 M Street NW | Washington DC 20037</a:t>
            </a:r>
          </a:p>
          <a:p>
            <a:pPr algn="r"/>
            <a:r>
              <a:rPr lang="en-US" sz="800" kern="1200" dirty="0">
                <a:solidFill>
                  <a:schemeClr val="tx1"/>
                </a:solidFill>
                <a:effectLst/>
                <a:latin typeface="+mn-lt"/>
                <a:ea typeface="+mn-ea"/>
                <a:cs typeface="+mn-cs"/>
              </a:rPr>
              <a:t>P 202.266.5600 | F 202.266.5700</a:t>
            </a:r>
          </a:p>
          <a:p>
            <a:pPr algn="r">
              <a:spcBef>
                <a:spcPts val="500"/>
              </a:spcBef>
            </a:pPr>
            <a:r>
              <a:rPr lang="en-US" sz="800" b="1" dirty="0">
                <a:solidFill>
                  <a:schemeClr val="accent6"/>
                </a:solidFill>
              </a:rPr>
              <a:t>advisory.com</a:t>
            </a:r>
            <a:endParaRPr lang="en-US" sz="800" b="1" kern="1200" dirty="0">
              <a:solidFill>
                <a:schemeClr val="accent6"/>
              </a:solidFill>
              <a:effectLst/>
            </a:endParaRPr>
          </a:p>
        </p:txBody>
      </p:sp>
      <p:cxnSp>
        <p:nvCxnSpPr>
          <p:cNvPr id="29" name="Straight Connector 28">
            <a:extLst>
              <a:ext uri="{FF2B5EF4-FFF2-40B4-BE49-F238E27FC236}">
                <a16:creationId xmlns:a16="http://schemas.microsoft.com/office/drawing/2014/main" id="{19B1615E-F70F-44B4-A37E-62CFB60CBC67}"/>
              </a:ext>
            </a:extLst>
          </p:cNvPr>
          <p:cNvCxnSpPr/>
          <p:nvPr userDrawn="1"/>
        </p:nvCxnSpPr>
        <p:spPr bwMode="gray">
          <a:xfrm>
            <a:off x="462868" y="9145906"/>
            <a:ext cx="6853920"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8D3CDD3-5791-40E5-8D2C-C26F6F85C90D}"/>
              </a:ext>
            </a:extLst>
          </p:cNvPr>
          <p:cNvSpPr txBox="1"/>
          <p:nvPr userDrawn="1"/>
        </p:nvSpPr>
        <p:spPr bwMode="gray">
          <a:xfrm>
            <a:off x="4908180" y="9165470"/>
            <a:ext cx="2408608" cy="92333"/>
          </a:xfrm>
          <a:prstGeom prst="rect">
            <a:avLst/>
          </a:prstGeom>
          <a:noFill/>
        </p:spPr>
        <p:txBody>
          <a:bodyPr wrap="square" lIns="0" tIns="0" rIns="0" bIns="0" rtlCol="0" anchor="t" anchorCtr="0">
            <a:spAutoFit/>
          </a:bodyPr>
          <a:lstStyle/>
          <a:p>
            <a:pPr algn="r"/>
            <a:r>
              <a:rPr lang="en-US" sz="600" kern="1200" dirty="0">
                <a:solidFill>
                  <a:schemeClr val="accent1"/>
                </a:solidFill>
                <a:effectLst/>
                <a:latin typeface="+mn-lt"/>
                <a:ea typeface="+mn-ea"/>
                <a:cs typeface="+mn-cs"/>
              </a:rPr>
              <a:t>© The Advisory</a:t>
            </a:r>
            <a:r>
              <a:rPr lang="en-US" sz="600" kern="1200" baseline="0" dirty="0">
                <a:solidFill>
                  <a:schemeClr val="accent1"/>
                </a:solidFill>
                <a:effectLst/>
                <a:latin typeface="+mn-lt"/>
                <a:ea typeface="+mn-ea"/>
                <a:cs typeface="+mn-cs"/>
              </a:rPr>
              <a:t> Board Company</a:t>
            </a:r>
            <a:endParaRPr lang="en-US" sz="600" b="1" kern="1200" dirty="0">
              <a:solidFill>
                <a:schemeClr val="accent1"/>
              </a:solidFill>
              <a:effectLst/>
            </a:endParaRPr>
          </a:p>
        </p:txBody>
      </p:sp>
    </p:spTree>
    <p:extLst>
      <p:ext uri="{BB962C8B-B14F-4D97-AF65-F5344CB8AC3E}">
        <p14:creationId xmlns:p14="http://schemas.microsoft.com/office/powerpoint/2010/main" val="2852674753"/>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hf hdr="0" ftr="0" dt="0"/>
  <p:txStyles>
    <p:titleStyle>
      <a:lvl1pPr algn="l" defTabSz="388620" rtl="0" eaLnBrk="1" latinLnBrk="0" hangingPunct="1">
        <a:spcBef>
          <a:spcPct val="0"/>
        </a:spcBef>
        <a:buNone/>
        <a:defRPr sz="272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1465" indent="-291465" algn="l" defTabSz="388620" rtl="0" eaLnBrk="1" latinLnBrk="0" hangingPunct="1">
        <a:spcBef>
          <a:spcPts val="850"/>
        </a:spcBef>
        <a:spcAft>
          <a:spcPts val="0"/>
        </a:spcAft>
        <a:buClr>
          <a:schemeClr val="accent1"/>
        </a:buClr>
        <a:buSzPct val="80000"/>
        <a:buFont typeface="Wingdings 3" charset="2"/>
        <a:buChar char=""/>
        <a:defRPr sz="1530" b="0" i="0" kern="1200">
          <a:solidFill>
            <a:schemeClr val="tx1">
              <a:lumMod val="75000"/>
              <a:lumOff val="25000"/>
            </a:schemeClr>
          </a:solidFill>
          <a:latin typeface="+mn-lt"/>
          <a:ea typeface="+mn-ea"/>
          <a:cs typeface="+mn-cs"/>
        </a:defRPr>
      </a:lvl1pPr>
      <a:lvl2pPr marL="582930" indent="-240944" algn="l" defTabSz="388620" rtl="0" eaLnBrk="1" latinLnBrk="0" hangingPunct="1">
        <a:spcBef>
          <a:spcPts val="850"/>
        </a:spcBef>
        <a:spcAft>
          <a:spcPts val="0"/>
        </a:spcAft>
        <a:buClr>
          <a:schemeClr val="accent1"/>
        </a:buClr>
        <a:buSzPct val="80000"/>
        <a:buFont typeface="Wingdings 3" charset="2"/>
        <a:buChar char=""/>
        <a:defRPr sz="1360" b="0" i="0" kern="1200">
          <a:solidFill>
            <a:schemeClr val="tx1">
              <a:lumMod val="75000"/>
              <a:lumOff val="25000"/>
            </a:schemeClr>
          </a:solidFill>
          <a:latin typeface="+mn-lt"/>
          <a:ea typeface="+mn-ea"/>
          <a:cs typeface="+mn-cs"/>
        </a:defRPr>
      </a:lvl2pPr>
      <a:lvl3pPr marL="816102" indent="-194310" algn="l" defTabSz="388620" rtl="0" eaLnBrk="1" latinLnBrk="0" hangingPunct="1">
        <a:spcBef>
          <a:spcPts val="850"/>
        </a:spcBef>
        <a:spcAft>
          <a:spcPts val="0"/>
        </a:spcAft>
        <a:buClr>
          <a:schemeClr val="accent1"/>
        </a:buClr>
        <a:buSzPct val="80000"/>
        <a:buFont typeface="Wingdings 3" charset="2"/>
        <a:buChar char=""/>
        <a:defRPr sz="1190" b="0" i="0" kern="1200">
          <a:solidFill>
            <a:schemeClr val="tx1">
              <a:lumMod val="75000"/>
              <a:lumOff val="25000"/>
            </a:schemeClr>
          </a:solidFill>
          <a:latin typeface="+mn-lt"/>
          <a:ea typeface="+mn-ea"/>
          <a:cs typeface="+mn-cs"/>
        </a:defRPr>
      </a:lvl3pPr>
      <a:lvl4pPr marL="1049274"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4pPr>
      <a:lvl5pPr marL="1282446"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5pPr>
      <a:lvl6pPr marL="154241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6pPr>
      <a:lvl7pPr marL="176103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7pPr>
      <a:lvl8pPr marL="192015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8pPr>
      <a:lvl9pPr marL="2113270" indent="-194310" algn="l" defTabSz="388620" rtl="0" eaLnBrk="1" latinLnBrk="0" hangingPunct="1">
        <a:spcBef>
          <a:spcPts val="850"/>
        </a:spcBef>
        <a:spcAft>
          <a:spcPts val="0"/>
        </a:spcAft>
        <a:buClr>
          <a:schemeClr val="accent1"/>
        </a:buClr>
        <a:buSzPct val="80000"/>
        <a:buFont typeface="Wingdings 3" charset="2"/>
        <a:buChar char=""/>
        <a:defRPr sz="1020" b="0" i="0" kern="1200">
          <a:solidFill>
            <a:schemeClr val="tx1">
              <a:lumMod val="75000"/>
              <a:lumOff val="25000"/>
            </a:schemeClr>
          </a:solidFill>
          <a:latin typeface="+mn-lt"/>
          <a:ea typeface="+mn-ea"/>
          <a:cs typeface="+mn-cs"/>
        </a:defRPr>
      </a:lvl9pPr>
    </p:bodyStyle>
    <p:otherStyle>
      <a:defPPr>
        <a:defRPr lang="en-US"/>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TextBox 22"/>
          <p:cNvSpPr txBox="1"/>
          <p:nvPr/>
        </p:nvSpPr>
        <p:spPr bwMode="gray">
          <a:xfrm>
            <a:off x="6301536" y="3614964"/>
            <a:ext cx="4302806" cy="350395"/>
          </a:xfrm>
          <a:prstGeom prst="rect">
            <a:avLst/>
          </a:prstGeom>
          <a:noFill/>
        </p:spPr>
        <p:txBody>
          <a:bodyPr wrap="square" lIns="0" tIns="0" rIns="0" bIns="0" rtlCol="0">
            <a:noAutofit/>
          </a:bodyPr>
          <a:lstStyle/>
          <a:p>
            <a:pPr algn="ctr"/>
            <a:endParaRPr lang="en-US" sz="1600" b="1" dirty="0"/>
          </a:p>
        </p:txBody>
      </p:sp>
      <p:pic>
        <p:nvPicPr>
          <p:cNvPr id="19" name="Picture 18">
            <a:extLst>
              <a:ext uri="{FF2B5EF4-FFF2-40B4-BE49-F238E27FC236}">
                <a16:creationId xmlns:a16="http://schemas.microsoft.com/office/drawing/2014/main" id="{0A3707D6-023D-40E4-8CC9-171C6AF04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539" y="1682496"/>
            <a:ext cx="1434997" cy="1434997"/>
          </a:xfrm>
          <a:prstGeom prst="rect">
            <a:avLst/>
          </a:prstGeom>
          <a:ln w="28575">
            <a:solidFill>
              <a:srgbClr val="FFC000"/>
            </a:solidFill>
          </a:ln>
        </p:spPr>
      </p:pic>
      <p:sp>
        <p:nvSpPr>
          <p:cNvPr id="18" name="TextBox 17">
            <a:extLst>
              <a:ext uri="{FF2B5EF4-FFF2-40B4-BE49-F238E27FC236}">
                <a16:creationId xmlns:a16="http://schemas.microsoft.com/office/drawing/2014/main" id="{04666688-7BAE-4BAC-AA2B-A6AFB5E499ED}"/>
              </a:ext>
            </a:extLst>
          </p:cNvPr>
          <p:cNvSpPr txBox="1"/>
          <p:nvPr/>
        </p:nvSpPr>
        <p:spPr>
          <a:xfrm>
            <a:off x="663322" y="427940"/>
            <a:ext cx="6743318" cy="8833187"/>
          </a:xfrm>
          <a:prstGeom prst="rect">
            <a:avLst/>
          </a:prstGeom>
          <a:noFill/>
        </p:spPr>
        <p:txBody>
          <a:bodyPr wrap="square" rtlCol="0">
            <a:spAutoFit/>
          </a:bodyPr>
          <a:lstStyle/>
          <a:p>
            <a:pPr algn="ctr"/>
            <a:r>
              <a:rPr lang="en-US" sz="3200" b="1" dirty="0">
                <a:solidFill>
                  <a:schemeClr val="accent6">
                    <a:lumMod val="50000"/>
                  </a:schemeClr>
                </a:solidFill>
              </a:rPr>
              <a:t>MACDIS 2021</a:t>
            </a:r>
          </a:p>
          <a:p>
            <a:pPr algn="ctr"/>
            <a:r>
              <a:rPr lang="en-US" sz="3200" b="1" dirty="0">
                <a:solidFill>
                  <a:schemeClr val="accent6">
                    <a:lumMod val="50000"/>
                  </a:schemeClr>
                </a:solidFill>
              </a:rPr>
              <a:t>Virtual Fall Conference</a:t>
            </a:r>
          </a:p>
          <a:p>
            <a:endParaRPr lang="en-US" sz="2400" b="1" dirty="0"/>
          </a:p>
          <a:p>
            <a:r>
              <a:rPr lang="en-US" sz="2400" b="1" dirty="0"/>
              <a:t>October 2, 2021</a:t>
            </a:r>
          </a:p>
          <a:p>
            <a:r>
              <a:rPr lang="en-US" sz="2400" b="1" dirty="0"/>
              <a:t>8am-12pm EDT</a:t>
            </a:r>
          </a:p>
          <a:p>
            <a:r>
              <a:rPr lang="en-US" sz="2400" b="1" dirty="0"/>
              <a:t>Cost</a:t>
            </a:r>
            <a:r>
              <a:rPr lang="en-US" sz="2400" dirty="0"/>
              <a:t>: </a:t>
            </a:r>
            <a:r>
              <a:rPr lang="en-US" sz="2400" i="1" dirty="0"/>
              <a:t>Free</a:t>
            </a:r>
          </a:p>
          <a:p>
            <a:endParaRPr lang="en-US" sz="2400" i="1" dirty="0"/>
          </a:p>
          <a:p>
            <a:r>
              <a:rPr lang="en-US" sz="2400" dirty="0"/>
              <a:t>Conference will be held via </a:t>
            </a:r>
            <a:r>
              <a:rPr lang="en-US" sz="2400" dirty="0" err="1"/>
              <a:t>Webex</a:t>
            </a:r>
            <a:r>
              <a:rPr lang="en-US" sz="2400" dirty="0"/>
              <a:t> (Registration </a:t>
            </a:r>
            <a:r>
              <a:rPr lang="en-US" sz="2400"/>
              <a:t>link will </a:t>
            </a:r>
            <a:r>
              <a:rPr lang="en-US" sz="2400" dirty="0"/>
              <a:t>be provided </a:t>
            </a:r>
            <a:r>
              <a:rPr lang="en-US" sz="2400"/>
              <a:t>soon)</a:t>
            </a:r>
            <a:endParaRPr lang="en-US" sz="2400" dirty="0"/>
          </a:p>
          <a:p>
            <a:endParaRPr lang="en-US" sz="2400" dirty="0"/>
          </a:p>
          <a:p>
            <a:r>
              <a:rPr lang="en-US" sz="2400" dirty="0"/>
              <a:t>Please join us for a wonderful morning of cutting-edge CDI Education. </a:t>
            </a:r>
          </a:p>
          <a:p>
            <a:endParaRPr lang="en-US" sz="2400" dirty="0"/>
          </a:p>
          <a:p>
            <a:pPr marL="342900" indent="-342900">
              <a:buFont typeface="Arial" panose="020B0604020202020204" pitchFamily="34" charset="0"/>
              <a:buChar char="•"/>
            </a:pPr>
            <a:r>
              <a:rPr lang="en-US" sz="2400" b="1" dirty="0"/>
              <a:t>Dr. Terrance Govender</a:t>
            </a:r>
          </a:p>
          <a:p>
            <a:r>
              <a:rPr lang="en-US" sz="2400" dirty="0"/>
              <a:t>What the Future holds for CDI</a:t>
            </a:r>
          </a:p>
          <a:p>
            <a:pPr marL="342900" indent="-342900">
              <a:buFont typeface="Arial" panose="020B0604020202020204" pitchFamily="34" charset="0"/>
              <a:buChar char="•"/>
            </a:pPr>
            <a:r>
              <a:rPr lang="en-US" sz="2400" b="1" dirty="0"/>
              <a:t>Fran Jurcak, MSN, RN, CCDS, CCDS-O </a:t>
            </a:r>
          </a:p>
          <a:p>
            <a:r>
              <a:rPr lang="en-US" sz="2400" dirty="0"/>
              <a:t>Managing Risk with your CDI Program</a:t>
            </a:r>
          </a:p>
          <a:p>
            <a:pPr marL="342900" indent="-342900">
              <a:buFont typeface="Arial" panose="020B0604020202020204" pitchFamily="34" charset="0"/>
              <a:buChar char="•"/>
            </a:pPr>
            <a:r>
              <a:rPr lang="en-US" sz="2400" b="1" dirty="0"/>
              <a:t>Sandra Routhier, RHIA, CCS, CDIP</a:t>
            </a:r>
            <a:r>
              <a:rPr lang="en-US" sz="2400" dirty="0"/>
              <a:t> </a:t>
            </a:r>
          </a:p>
          <a:p>
            <a:r>
              <a:rPr lang="en-US" sz="2400" dirty="0"/>
              <a:t>FY 2022 IPPS/ICD-10 Updates</a:t>
            </a:r>
          </a:p>
          <a:p>
            <a:endParaRPr lang="en-US" sz="2400" dirty="0"/>
          </a:p>
          <a:p>
            <a:r>
              <a:rPr lang="en-US" sz="2400" b="1" i="1" dirty="0"/>
              <a:t>3 ACDIS approved CCDS CEUS will be provided following completion of the online post conference evaluation form.</a:t>
            </a:r>
          </a:p>
        </p:txBody>
      </p:sp>
    </p:spTree>
    <p:extLst>
      <p:ext uri="{BB962C8B-B14F-4D97-AF65-F5344CB8AC3E}">
        <p14:creationId xmlns:p14="http://schemas.microsoft.com/office/powerpoint/2010/main" val="38947904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ABC_Member_PinUp_Template">
  <a:themeElements>
    <a:clrScheme name="ABC Color Palette (NEW)">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0086B9"/>
      </a:hlink>
      <a:folHlink>
        <a:srgbClr val="CE11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noFill/>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45720" rIns="45720" rtlCol="0">
        <a:noAutofit/>
      </a:bodyPr>
      <a:lstStyle>
        <a:defPPr>
          <a:spcBef>
            <a:spcPts val="500"/>
          </a:spcBef>
          <a:defRPr sz="1000" dirty="0" err="1" smtClean="0"/>
        </a:defPPr>
      </a:lstStyle>
    </a:txDef>
  </a:objectDefaults>
  <a:extraClrSchemeLst/>
</a:theme>
</file>

<file path=ppt/theme/theme2.xml><?xml version="1.0" encoding="utf-8"?>
<a:theme xmlns:a="http://schemas.openxmlformats.org/drawingml/2006/main" name="ABC_PPT_Landscape_Template_WithMark_011013">
  <a:themeElements>
    <a:clrScheme name="ABC Color Palette (NEW)">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0086B9"/>
      </a:hlink>
      <a:folHlink>
        <a:srgbClr val="CE11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noFill/>
        </a:ln>
      </a:spPr>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spcBef>
            <a:spcPts val="500"/>
          </a:spcBef>
          <a:defRPr sz="1000" dirty="0" err="1" smtClean="0"/>
        </a:defPPr>
      </a:lstStyle>
    </a:txDef>
  </a:objectDefaults>
  <a:extraClrSchemeLst/>
</a:theme>
</file>

<file path=ppt/theme/theme3.xml><?xml version="1.0" encoding="utf-8"?>
<a:theme xmlns:a="http://schemas.openxmlformats.org/drawingml/2006/main" name="mcalre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ABC_PPT_Portrait_Template_WithLogo_011013</Template>
  <TotalTime>257</TotalTime>
  <Words>98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Calibri</vt:lpstr>
      <vt:lpstr>Century Gothic</vt:lpstr>
      <vt:lpstr>Lucida Grande</vt:lpstr>
      <vt:lpstr>Trebuchet MS</vt:lpstr>
      <vt:lpstr>Whitney Light</vt:lpstr>
      <vt:lpstr>Wingdings 3</vt:lpstr>
      <vt:lpstr>ABC_Member_PinUp_Template</vt:lpstr>
      <vt:lpstr>ABC_PPT_Landscape_Template_WithMark_011013</vt:lpstr>
      <vt:lpstr>mcalren2</vt:lpstr>
      <vt:lpstr>Ion Boardroom</vt:lpstr>
      <vt:lpstr>PowerPoint Presentation</vt:lpstr>
    </vt:vector>
  </TitlesOfParts>
  <Company>The Advisory Board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Macphee, Shawn</cp:lastModifiedBy>
  <cp:revision>127</cp:revision>
  <cp:lastPrinted>2016-12-06T16:02:19Z</cp:lastPrinted>
  <dcterms:created xsi:type="dcterms:W3CDTF">2013-06-05T13:53:47Z</dcterms:created>
  <dcterms:modified xsi:type="dcterms:W3CDTF">2021-08-25T16:52:31Z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