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79" r:id="rId2"/>
    <p:sldId id="695" r:id="rId3"/>
    <p:sldId id="697" r:id="rId4"/>
    <p:sldId id="703" r:id="rId5"/>
    <p:sldId id="696" r:id="rId6"/>
    <p:sldId id="701" r:id="rId7"/>
    <p:sldId id="702" r:id="rId8"/>
    <p:sldId id="461" r:id="rId9"/>
    <p:sldId id="558" r:id="rId10"/>
    <p:sldId id="691" r:id="rId11"/>
    <p:sldId id="530" r:id="rId12"/>
    <p:sldId id="698" r:id="rId13"/>
    <p:sldId id="531" r:id="rId14"/>
    <p:sldId id="532" r:id="rId15"/>
    <p:sldId id="694" r:id="rId16"/>
    <p:sldId id="312" r:id="rId17"/>
    <p:sldId id="708" r:id="rId18"/>
    <p:sldId id="707" r:id="rId19"/>
    <p:sldId id="706" r:id="rId20"/>
    <p:sldId id="705" r:id="rId21"/>
    <p:sldId id="709" r:id="rId22"/>
    <p:sldId id="704" r:id="rId23"/>
    <p:sldId id="280" r:id="rId24"/>
    <p:sldId id="262" r:id="rId25"/>
    <p:sldId id="260" r:id="rId26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FF"/>
    <a:srgbClr val="00CC66"/>
    <a:srgbClr val="FFFF00"/>
    <a:srgbClr val="FFFFCC"/>
    <a:srgbClr val="000099"/>
    <a:srgbClr val="003300"/>
    <a:srgbClr val="8C006E"/>
    <a:srgbClr val="FFF000"/>
    <a:srgbClr val="8229B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2" autoAdjust="0"/>
    <p:restoredTop sz="83788" autoAdjust="0"/>
  </p:normalViewPr>
  <p:slideViewPr>
    <p:cSldViewPr snapToGrid="0">
      <p:cViewPr>
        <p:scale>
          <a:sx n="78" d="100"/>
          <a:sy n="78" d="100"/>
        </p:scale>
        <p:origin x="-84" y="-3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11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406004-A118-48CD-B812-3B977801B495}" type="doc">
      <dgm:prSet loTypeId="urn:microsoft.com/office/officeart/2005/8/layout/arrow2" loCatId="process" qsTypeId="urn:microsoft.com/office/officeart/2005/8/quickstyle/simple1" qsCatId="simple" csTypeId="urn:microsoft.com/office/officeart/2005/8/colors/colorful1" csCatId="colorful" phldr="1"/>
      <dgm:spPr/>
    </dgm:pt>
    <dgm:pt modelId="{7C159E91-60D8-4A4A-9160-F389627FDD2D}">
      <dgm:prSet phldrT="[Text]"/>
      <dgm:spPr/>
      <dgm:t>
        <a:bodyPr/>
        <a:lstStyle/>
        <a:p>
          <a:r>
            <a:rPr lang="en-US" dirty="0"/>
            <a:t>DRG</a:t>
          </a:r>
        </a:p>
      </dgm:t>
    </dgm:pt>
    <dgm:pt modelId="{50C566E4-07E1-4469-B9D7-23E141FA970E}" type="parTrans" cxnId="{1DB3401F-AB3E-45F5-9923-4F21BEFA1D44}">
      <dgm:prSet/>
      <dgm:spPr/>
      <dgm:t>
        <a:bodyPr/>
        <a:lstStyle/>
        <a:p>
          <a:endParaRPr lang="en-US"/>
        </a:p>
      </dgm:t>
    </dgm:pt>
    <dgm:pt modelId="{3073DAC2-AD80-4C8A-9C1A-756639FEF1ED}" type="sibTrans" cxnId="{1DB3401F-AB3E-45F5-9923-4F21BEFA1D44}">
      <dgm:prSet/>
      <dgm:spPr/>
      <dgm:t>
        <a:bodyPr/>
        <a:lstStyle/>
        <a:p>
          <a:endParaRPr lang="en-US"/>
        </a:p>
      </dgm:t>
    </dgm:pt>
    <dgm:pt modelId="{38B730F4-8FD8-4954-98C5-8E4625C05F82}">
      <dgm:prSet phldrT="[Text]"/>
      <dgm:spPr/>
      <dgm:t>
        <a:bodyPr/>
        <a:lstStyle/>
        <a:p>
          <a:r>
            <a:rPr lang="en-US" dirty="0"/>
            <a:t>Outpatient classification</a:t>
          </a:r>
        </a:p>
      </dgm:t>
    </dgm:pt>
    <dgm:pt modelId="{B572EF3A-6748-44D9-A7C5-49AB71D66C89}" type="parTrans" cxnId="{9B43B18C-340F-4318-8251-B67AC0411C76}">
      <dgm:prSet/>
      <dgm:spPr/>
      <dgm:t>
        <a:bodyPr/>
        <a:lstStyle/>
        <a:p>
          <a:endParaRPr lang="en-US"/>
        </a:p>
      </dgm:t>
    </dgm:pt>
    <dgm:pt modelId="{B3A7FEEF-7FA3-4973-9ACD-030CEF2350B8}" type="sibTrans" cxnId="{9B43B18C-340F-4318-8251-B67AC0411C76}">
      <dgm:prSet/>
      <dgm:spPr/>
      <dgm:t>
        <a:bodyPr/>
        <a:lstStyle/>
        <a:p>
          <a:endParaRPr lang="en-US"/>
        </a:p>
      </dgm:t>
    </dgm:pt>
    <dgm:pt modelId="{02C468F0-6401-4A96-B682-D52EC935709C}">
      <dgm:prSet phldrT="[Text]"/>
      <dgm:spPr/>
      <dgm:t>
        <a:bodyPr/>
        <a:lstStyle/>
        <a:p>
          <a:r>
            <a:rPr lang="en-US" dirty="0"/>
            <a:t>Payment for Performance</a:t>
          </a:r>
        </a:p>
      </dgm:t>
    </dgm:pt>
    <dgm:pt modelId="{6BDA11F4-4CF7-41E0-BD6A-57E4CEE334B0}" type="parTrans" cxnId="{27B9C893-FDBE-4071-A426-48FEFCD21115}">
      <dgm:prSet/>
      <dgm:spPr/>
      <dgm:t>
        <a:bodyPr/>
        <a:lstStyle/>
        <a:p>
          <a:endParaRPr lang="en-US"/>
        </a:p>
      </dgm:t>
    </dgm:pt>
    <dgm:pt modelId="{36EA79AF-A14B-40BA-8300-B3A8D0713E97}" type="sibTrans" cxnId="{27B9C893-FDBE-4071-A426-48FEFCD21115}">
      <dgm:prSet/>
      <dgm:spPr/>
      <dgm:t>
        <a:bodyPr/>
        <a:lstStyle/>
        <a:p>
          <a:endParaRPr lang="en-US"/>
        </a:p>
      </dgm:t>
    </dgm:pt>
    <dgm:pt modelId="{7FEBD946-A72C-4D65-9E60-E75DF9008F69}">
      <dgm:prSet phldrT="[Text]"/>
      <dgm:spPr/>
      <dgm:t>
        <a:bodyPr/>
        <a:lstStyle/>
        <a:p>
          <a:r>
            <a:rPr lang="en-US" dirty="0"/>
            <a:t>MS-DRG</a:t>
          </a:r>
        </a:p>
      </dgm:t>
    </dgm:pt>
    <dgm:pt modelId="{1EC648E0-3B78-4EA2-895A-DD62676BE314}" type="parTrans" cxnId="{FDE6A6D9-6DAC-4E01-9854-38CBCEFA7A96}">
      <dgm:prSet/>
      <dgm:spPr/>
      <dgm:t>
        <a:bodyPr/>
        <a:lstStyle/>
        <a:p>
          <a:endParaRPr lang="en-US"/>
        </a:p>
      </dgm:t>
    </dgm:pt>
    <dgm:pt modelId="{22E4B034-5656-44E6-8204-75DD7C6C2C20}" type="sibTrans" cxnId="{FDE6A6D9-6DAC-4E01-9854-38CBCEFA7A96}">
      <dgm:prSet/>
      <dgm:spPr/>
      <dgm:t>
        <a:bodyPr/>
        <a:lstStyle/>
        <a:p>
          <a:endParaRPr lang="en-US"/>
        </a:p>
      </dgm:t>
    </dgm:pt>
    <dgm:pt modelId="{D7FEE2AA-FD61-48C8-9F5D-DCD88AC7EC0B}">
      <dgm:prSet phldrT="[Text]"/>
      <dgm:spPr/>
      <dgm:t>
        <a:bodyPr/>
        <a:lstStyle/>
        <a:p>
          <a:r>
            <a:rPr lang="en-US" dirty="0"/>
            <a:t>APR-DRG (SOI)</a:t>
          </a:r>
        </a:p>
      </dgm:t>
    </dgm:pt>
    <dgm:pt modelId="{18DA0F68-E984-4339-8617-F04FB1AEC767}" type="parTrans" cxnId="{D6A88FA5-ACC4-4936-BA4E-2F7174493548}">
      <dgm:prSet/>
      <dgm:spPr/>
      <dgm:t>
        <a:bodyPr/>
        <a:lstStyle/>
        <a:p>
          <a:endParaRPr lang="en-US"/>
        </a:p>
      </dgm:t>
    </dgm:pt>
    <dgm:pt modelId="{D8554E06-8AA8-4BF5-BA08-F0553BC23DBE}" type="sibTrans" cxnId="{D6A88FA5-ACC4-4936-BA4E-2F7174493548}">
      <dgm:prSet/>
      <dgm:spPr/>
      <dgm:t>
        <a:bodyPr/>
        <a:lstStyle/>
        <a:p>
          <a:endParaRPr lang="en-US"/>
        </a:p>
      </dgm:t>
    </dgm:pt>
    <dgm:pt modelId="{1152B184-194A-4B34-A6FA-5951555A2E13}">
      <dgm:prSet phldrT="[Text]"/>
      <dgm:spPr/>
      <dgm:t>
        <a:bodyPr/>
        <a:lstStyle/>
        <a:p>
          <a:r>
            <a:rPr lang="en-US" dirty="0"/>
            <a:t>APC</a:t>
          </a:r>
        </a:p>
      </dgm:t>
    </dgm:pt>
    <dgm:pt modelId="{7C24661F-2546-42D4-A827-5EC87188C1C5}" type="parTrans" cxnId="{1477D41E-10C3-41F6-971E-2C8626E10F0B}">
      <dgm:prSet/>
      <dgm:spPr/>
      <dgm:t>
        <a:bodyPr/>
        <a:lstStyle/>
        <a:p>
          <a:endParaRPr lang="en-US"/>
        </a:p>
      </dgm:t>
    </dgm:pt>
    <dgm:pt modelId="{56DD4B7A-6C37-4A26-B71C-BF42377E6727}" type="sibTrans" cxnId="{1477D41E-10C3-41F6-971E-2C8626E10F0B}">
      <dgm:prSet/>
      <dgm:spPr/>
      <dgm:t>
        <a:bodyPr/>
        <a:lstStyle/>
        <a:p>
          <a:endParaRPr lang="en-US"/>
        </a:p>
      </dgm:t>
    </dgm:pt>
    <dgm:pt modelId="{348A3DAE-C83F-473E-B235-46257321BF3A}">
      <dgm:prSet phldrT="[Text]"/>
      <dgm:spPr/>
      <dgm:t>
        <a:bodyPr/>
        <a:lstStyle/>
        <a:p>
          <a:r>
            <a:rPr lang="en-US" dirty="0"/>
            <a:t>EAPG</a:t>
          </a:r>
        </a:p>
      </dgm:t>
    </dgm:pt>
    <dgm:pt modelId="{41FE29BD-CF81-450B-A8BF-1C6799F4F698}" type="parTrans" cxnId="{7C78F17E-7F29-4E01-A74D-8EB526B622E6}">
      <dgm:prSet/>
      <dgm:spPr/>
      <dgm:t>
        <a:bodyPr/>
        <a:lstStyle/>
        <a:p>
          <a:endParaRPr lang="en-US"/>
        </a:p>
      </dgm:t>
    </dgm:pt>
    <dgm:pt modelId="{F22FD61D-3ABA-4A09-84D4-D3944643EACD}" type="sibTrans" cxnId="{7C78F17E-7F29-4E01-A74D-8EB526B622E6}">
      <dgm:prSet/>
      <dgm:spPr/>
      <dgm:t>
        <a:bodyPr/>
        <a:lstStyle/>
        <a:p>
          <a:endParaRPr lang="en-US"/>
        </a:p>
      </dgm:t>
    </dgm:pt>
    <dgm:pt modelId="{4D4053CD-B515-4BF1-BC04-5E5EE9C39082}">
      <dgm:prSet phldrT="[Text]"/>
      <dgm:spPr/>
      <dgm:t>
        <a:bodyPr/>
        <a:lstStyle/>
        <a:p>
          <a:r>
            <a:rPr lang="en-US" dirty="0"/>
            <a:t>LOS</a:t>
          </a:r>
        </a:p>
      </dgm:t>
    </dgm:pt>
    <dgm:pt modelId="{D1B25A90-AD90-45F1-9C93-D783E2753729}" type="parTrans" cxnId="{794EB6B3-0E61-46B2-81F9-71711B07E30E}">
      <dgm:prSet/>
      <dgm:spPr/>
      <dgm:t>
        <a:bodyPr/>
        <a:lstStyle/>
        <a:p>
          <a:endParaRPr lang="en-US"/>
        </a:p>
      </dgm:t>
    </dgm:pt>
    <dgm:pt modelId="{2F2F2E2E-0EE3-48D3-B9EF-FE3B30010812}" type="sibTrans" cxnId="{794EB6B3-0E61-46B2-81F9-71711B07E30E}">
      <dgm:prSet/>
      <dgm:spPr/>
      <dgm:t>
        <a:bodyPr/>
        <a:lstStyle/>
        <a:p>
          <a:endParaRPr lang="en-US"/>
        </a:p>
      </dgm:t>
    </dgm:pt>
    <dgm:pt modelId="{E5853A33-87E5-4312-B6A7-F5A0A9406C2D}">
      <dgm:prSet phldrT="[Text]"/>
      <dgm:spPr/>
      <dgm:t>
        <a:bodyPr/>
        <a:lstStyle/>
        <a:p>
          <a:r>
            <a:rPr lang="en-US" dirty="0"/>
            <a:t>PSI, HACs, POA</a:t>
          </a:r>
        </a:p>
      </dgm:t>
    </dgm:pt>
    <dgm:pt modelId="{44FCF2DA-1B58-4B47-BE67-7C086C3435C6}" type="parTrans" cxnId="{C99C1B55-676C-478C-9EA8-E7886083F5E7}">
      <dgm:prSet/>
      <dgm:spPr/>
      <dgm:t>
        <a:bodyPr/>
        <a:lstStyle/>
        <a:p>
          <a:endParaRPr lang="en-US"/>
        </a:p>
      </dgm:t>
    </dgm:pt>
    <dgm:pt modelId="{A2D71CCD-4AC6-4FC9-8CEF-67AC724A180B}" type="sibTrans" cxnId="{C99C1B55-676C-478C-9EA8-E7886083F5E7}">
      <dgm:prSet/>
      <dgm:spPr/>
      <dgm:t>
        <a:bodyPr/>
        <a:lstStyle/>
        <a:p>
          <a:endParaRPr lang="en-US"/>
        </a:p>
      </dgm:t>
    </dgm:pt>
    <dgm:pt modelId="{9CC9DDBB-4D3F-4E99-8E39-448254DF1C15}">
      <dgm:prSet phldrT="[Text]"/>
      <dgm:spPr/>
      <dgm:t>
        <a:bodyPr/>
        <a:lstStyle/>
        <a:p>
          <a:r>
            <a:rPr lang="en-US" dirty="0"/>
            <a:t>Risk-based Payment</a:t>
          </a:r>
        </a:p>
      </dgm:t>
    </dgm:pt>
    <dgm:pt modelId="{5A0C31C1-B254-4ADC-81EC-CBDD27BD784C}" type="parTrans" cxnId="{EE1B73C7-3387-49AF-A6CE-D8651FC19166}">
      <dgm:prSet/>
      <dgm:spPr/>
      <dgm:t>
        <a:bodyPr/>
        <a:lstStyle/>
        <a:p>
          <a:endParaRPr lang="en-US"/>
        </a:p>
      </dgm:t>
    </dgm:pt>
    <dgm:pt modelId="{B6501A24-8807-4400-9390-88C635C6032C}" type="sibTrans" cxnId="{EE1B73C7-3387-49AF-A6CE-D8651FC19166}">
      <dgm:prSet/>
      <dgm:spPr/>
      <dgm:t>
        <a:bodyPr/>
        <a:lstStyle/>
        <a:p>
          <a:endParaRPr lang="en-US"/>
        </a:p>
      </dgm:t>
    </dgm:pt>
    <dgm:pt modelId="{2C6684FE-1CC7-4FFA-990F-1DD0D27D2A99}">
      <dgm:prSet phldrT="[Text]"/>
      <dgm:spPr/>
      <dgm:t>
        <a:bodyPr/>
        <a:lstStyle/>
        <a:p>
          <a:r>
            <a:rPr lang="en-US" dirty="0"/>
            <a:t>Bundled Payment</a:t>
          </a:r>
        </a:p>
      </dgm:t>
    </dgm:pt>
    <dgm:pt modelId="{4941B24F-3F11-4C6E-A7C5-8E6E2B67680A}" type="parTrans" cxnId="{9F322FEE-A959-4872-8018-06654ACAC915}">
      <dgm:prSet/>
      <dgm:spPr/>
      <dgm:t>
        <a:bodyPr/>
        <a:lstStyle/>
        <a:p>
          <a:endParaRPr lang="en-US"/>
        </a:p>
      </dgm:t>
    </dgm:pt>
    <dgm:pt modelId="{63A60BA0-19C6-49B4-8FAF-CFEEBE222E8E}" type="sibTrans" cxnId="{9F322FEE-A959-4872-8018-06654ACAC915}">
      <dgm:prSet/>
      <dgm:spPr/>
      <dgm:t>
        <a:bodyPr/>
        <a:lstStyle/>
        <a:p>
          <a:endParaRPr lang="en-US"/>
        </a:p>
      </dgm:t>
    </dgm:pt>
    <dgm:pt modelId="{7BFC1400-FEEE-4AEB-AB0A-F1B28312BA23}">
      <dgm:prSet phldrT="[Text]"/>
      <dgm:spPr/>
      <dgm:t>
        <a:bodyPr/>
        <a:lstStyle/>
        <a:p>
          <a:r>
            <a:rPr lang="en-US" dirty="0"/>
            <a:t>CRGs</a:t>
          </a:r>
        </a:p>
      </dgm:t>
    </dgm:pt>
    <dgm:pt modelId="{3D0EA0AC-A768-4DBE-9E0F-B70AA5FC717B}" type="parTrans" cxnId="{D7D63F0D-5375-4651-A6BB-92DC67080E79}">
      <dgm:prSet/>
      <dgm:spPr/>
      <dgm:t>
        <a:bodyPr/>
        <a:lstStyle/>
        <a:p>
          <a:endParaRPr lang="en-US"/>
        </a:p>
      </dgm:t>
    </dgm:pt>
    <dgm:pt modelId="{5EA2795D-0E9E-4746-80A5-80D5601AE8C9}" type="sibTrans" cxnId="{D7D63F0D-5375-4651-A6BB-92DC67080E79}">
      <dgm:prSet/>
      <dgm:spPr/>
      <dgm:t>
        <a:bodyPr/>
        <a:lstStyle/>
        <a:p>
          <a:endParaRPr lang="en-US"/>
        </a:p>
      </dgm:t>
    </dgm:pt>
    <dgm:pt modelId="{9BE2375D-46F7-441D-B94A-222FD1ED1BB0}">
      <dgm:prSet phldrT="[Text]"/>
      <dgm:spPr/>
      <dgm:t>
        <a:bodyPr/>
        <a:lstStyle/>
        <a:p>
          <a:r>
            <a:rPr lang="en-US" dirty="0"/>
            <a:t>HCCs</a:t>
          </a:r>
        </a:p>
      </dgm:t>
    </dgm:pt>
    <dgm:pt modelId="{60C81D8B-DF51-459C-9F9F-83F43FEED80D}" type="parTrans" cxnId="{E6521D37-6B45-4AB1-802F-75791491C114}">
      <dgm:prSet/>
      <dgm:spPr/>
      <dgm:t>
        <a:bodyPr/>
        <a:lstStyle/>
        <a:p>
          <a:endParaRPr lang="en-US"/>
        </a:p>
      </dgm:t>
    </dgm:pt>
    <dgm:pt modelId="{08681B0D-3FFE-43DD-9783-20B5AA22F4D3}" type="sibTrans" cxnId="{E6521D37-6B45-4AB1-802F-75791491C114}">
      <dgm:prSet/>
      <dgm:spPr/>
      <dgm:t>
        <a:bodyPr/>
        <a:lstStyle/>
        <a:p>
          <a:endParaRPr lang="en-US"/>
        </a:p>
      </dgm:t>
    </dgm:pt>
    <dgm:pt modelId="{CB2CB325-1BE4-49E7-AEAE-93BE75AEDA18}" type="pres">
      <dgm:prSet presAssocID="{26406004-A118-48CD-B812-3B977801B495}" presName="arrowDiagram" presStyleCnt="0">
        <dgm:presLayoutVars>
          <dgm:chMax val="5"/>
          <dgm:dir/>
          <dgm:resizeHandles val="exact"/>
        </dgm:presLayoutVars>
      </dgm:prSet>
      <dgm:spPr/>
    </dgm:pt>
    <dgm:pt modelId="{5916A730-B93D-4516-A28E-D95CCEC9EE72}" type="pres">
      <dgm:prSet presAssocID="{26406004-A118-48CD-B812-3B977801B495}" presName="arrow" presStyleLbl="bgShp" presStyleIdx="0" presStyleCnt="1"/>
      <dgm:spPr/>
    </dgm:pt>
    <dgm:pt modelId="{485E6CDA-78AD-474F-B2CC-D289F5CDBB89}" type="pres">
      <dgm:prSet presAssocID="{26406004-A118-48CD-B812-3B977801B495}" presName="arrowDiagram4" presStyleCnt="0"/>
      <dgm:spPr/>
    </dgm:pt>
    <dgm:pt modelId="{A036FE76-273F-4322-BB01-C28F3E774452}" type="pres">
      <dgm:prSet presAssocID="{7C159E91-60D8-4A4A-9160-F389627FDD2D}" presName="bullet4a" presStyleLbl="node1" presStyleIdx="0" presStyleCnt="4"/>
      <dgm:spPr/>
    </dgm:pt>
    <dgm:pt modelId="{9718F4C8-31E3-41D1-B226-90A92C17C898}" type="pres">
      <dgm:prSet presAssocID="{7C159E91-60D8-4A4A-9160-F389627FDD2D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0B7EE-D75F-4B03-B5EC-4098DAB73D1F}" type="pres">
      <dgm:prSet presAssocID="{38B730F4-8FD8-4954-98C5-8E4625C05F82}" presName="bullet4b" presStyleLbl="node1" presStyleIdx="1" presStyleCnt="4"/>
      <dgm:spPr/>
    </dgm:pt>
    <dgm:pt modelId="{DEE5BA22-D2A5-44D8-B274-29602B6D15F7}" type="pres">
      <dgm:prSet presAssocID="{38B730F4-8FD8-4954-98C5-8E4625C05F82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F9E5C-F08F-4D50-BB89-8898306CF7DE}" type="pres">
      <dgm:prSet presAssocID="{02C468F0-6401-4A96-B682-D52EC935709C}" presName="bullet4c" presStyleLbl="node1" presStyleIdx="2" presStyleCnt="4"/>
      <dgm:spPr/>
    </dgm:pt>
    <dgm:pt modelId="{950BD28C-5F6F-4DB9-8386-5ECAEC70B430}" type="pres">
      <dgm:prSet presAssocID="{02C468F0-6401-4A96-B682-D52EC935709C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094EB2-5EE4-4B01-B4A4-F40DA020B240}" type="pres">
      <dgm:prSet presAssocID="{9CC9DDBB-4D3F-4E99-8E39-448254DF1C15}" presName="bullet4d" presStyleLbl="node1" presStyleIdx="3" presStyleCnt="4"/>
      <dgm:spPr/>
    </dgm:pt>
    <dgm:pt modelId="{CED8C6BF-ACA3-4810-845A-AEDFF676B651}" type="pres">
      <dgm:prSet presAssocID="{9CC9DDBB-4D3F-4E99-8E39-448254DF1C15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B3401F-AB3E-45F5-9923-4F21BEFA1D44}" srcId="{26406004-A118-48CD-B812-3B977801B495}" destId="{7C159E91-60D8-4A4A-9160-F389627FDD2D}" srcOrd="0" destOrd="0" parTransId="{50C566E4-07E1-4469-B9D7-23E141FA970E}" sibTransId="{3073DAC2-AD80-4C8A-9C1A-756639FEF1ED}"/>
    <dgm:cxn modelId="{D6A88FA5-ACC4-4936-BA4E-2F7174493548}" srcId="{7C159E91-60D8-4A4A-9160-F389627FDD2D}" destId="{D7FEE2AA-FD61-48C8-9F5D-DCD88AC7EC0B}" srcOrd="1" destOrd="0" parTransId="{18DA0F68-E984-4339-8617-F04FB1AEC767}" sibTransId="{D8554E06-8AA8-4BF5-BA08-F0553BC23DBE}"/>
    <dgm:cxn modelId="{5479CBCF-A4AE-46EC-AA42-73E7A387BBCE}" type="presOf" srcId="{38B730F4-8FD8-4954-98C5-8E4625C05F82}" destId="{DEE5BA22-D2A5-44D8-B274-29602B6D15F7}" srcOrd="0" destOrd="0" presId="urn:microsoft.com/office/officeart/2005/8/layout/arrow2"/>
    <dgm:cxn modelId="{27B9C893-FDBE-4071-A426-48FEFCD21115}" srcId="{26406004-A118-48CD-B812-3B977801B495}" destId="{02C468F0-6401-4A96-B682-D52EC935709C}" srcOrd="2" destOrd="0" parTransId="{6BDA11F4-4CF7-41E0-BD6A-57E4CEE334B0}" sibTransId="{36EA79AF-A14B-40BA-8300-B3A8D0713E97}"/>
    <dgm:cxn modelId="{48B5A18A-7382-44BA-9A5E-380868D7B1A6}" type="presOf" srcId="{9BE2375D-46F7-441D-B94A-222FD1ED1BB0}" destId="{CED8C6BF-ACA3-4810-845A-AEDFF676B651}" srcOrd="0" destOrd="2" presId="urn:microsoft.com/office/officeart/2005/8/layout/arrow2"/>
    <dgm:cxn modelId="{1477D41E-10C3-41F6-971E-2C8626E10F0B}" srcId="{38B730F4-8FD8-4954-98C5-8E4625C05F82}" destId="{1152B184-194A-4B34-A6FA-5951555A2E13}" srcOrd="0" destOrd="0" parTransId="{7C24661F-2546-42D4-A827-5EC87188C1C5}" sibTransId="{56DD4B7A-6C37-4A26-B71C-BF42377E6727}"/>
    <dgm:cxn modelId="{979A7D4C-B849-4798-8BD6-23415AC07533}" type="presOf" srcId="{7C159E91-60D8-4A4A-9160-F389627FDD2D}" destId="{9718F4C8-31E3-41D1-B226-90A92C17C898}" srcOrd="0" destOrd="0" presId="urn:microsoft.com/office/officeart/2005/8/layout/arrow2"/>
    <dgm:cxn modelId="{D7D63F0D-5375-4651-A6BB-92DC67080E79}" srcId="{9CC9DDBB-4D3F-4E99-8E39-448254DF1C15}" destId="{7BFC1400-FEEE-4AEB-AB0A-F1B28312BA23}" srcOrd="2" destOrd="0" parTransId="{3D0EA0AC-A768-4DBE-9E0F-B70AA5FC717B}" sibTransId="{5EA2795D-0E9E-4746-80A5-80D5601AE8C9}"/>
    <dgm:cxn modelId="{DBB1E287-16E0-4E14-9C0A-C403DD597CA6}" type="presOf" srcId="{2C6684FE-1CC7-4FFA-990F-1DD0D27D2A99}" destId="{CED8C6BF-ACA3-4810-845A-AEDFF676B651}" srcOrd="0" destOrd="1" presId="urn:microsoft.com/office/officeart/2005/8/layout/arrow2"/>
    <dgm:cxn modelId="{707EA939-65F8-4D74-804B-32AAFBB7AA35}" type="presOf" srcId="{D7FEE2AA-FD61-48C8-9F5D-DCD88AC7EC0B}" destId="{9718F4C8-31E3-41D1-B226-90A92C17C898}" srcOrd="0" destOrd="2" presId="urn:microsoft.com/office/officeart/2005/8/layout/arrow2"/>
    <dgm:cxn modelId="{9B43B18C-340F-4318-8251-B67AC0411C76}" srcId="{26406004-A118-48CD-B812-3B977801B495}" destId="{38B730F4-8FD8-4954-98C5-8E4625C05F82}" srcOrd="1" destOrd="0" parTransId="{B572EF3A-6748-44D9-A7C5-49AB71D66C89}" sibTransId="{B3A7FEEF-7FA3-4973-9ACD-030CEF2350B8}"/>
    <dgm:cxn modelId="{9F322FEE-A959-4872-8018-06654ACAC915}" srcId="{9CC9DDBB-4D3F-4E99-8E39-448254DF1C15}" destId="{2C6684FE-1CC7-4FFA-990F-1DD0D27D2A99}" srcOrd="0" destOrd="0" parTransId="{4941B24F-3F11-4C6E-A7C5-8E6E2B67680A}" sibTransId="{63A60BA0-19C6-49B4-8FAF-CFEEBE222E8E}"/>
    <dgm:cxn modelId="{794EB6B3-0E61-46B2-81F9-71711B07E30E}" srcId="{02C468F0-6401-4A96-B682-D52EC935709C}" destId="{4D4053CD-B515-4BF1-BC04-5E5EE9C39082}" srcOrd="0" destOrd="0" parTransId="{D1B25A90-AD90-45F1-9C93-D783E2753729}" sibTransId="{2F2F2E2E-0EE3-48D3-B9EF-FE3B30010812}"/>
    <dgm:cxn modelId="{8E54631D-10FA-4014-B0F2-B98F2A2AB60B}" type="presOf" srcId="{1152B184-194A-4B34-A6FA-5951555A2E13}" destId="{DEE5BA22-D2A5-44D8-B274-29602B6D15F7}" srcOrd="0" destOrd="1" presId="urn:microsoft.com/office/officeart/2005/8/layout/arrow2"/>
    <dgm:cxn modelId="{EE1B73C7-3387-49AF-A6CE-D8651FC19166}" srcId="{26406004-A118-48CD-B812-3B977801B495}" destId="{9CC9DDBB-4D3F-4E99-8E39-448254DF1C15}" srcOrd="3" destOrd="0" parTransId="{5A0C31C1-B254-4ADC-81EC-CBDD27BD784C}" sibTransId="{B6501A24-8807-4400-9390-88C635C6032C}"/>
    <dgm:cxn modelId="{0216F60D-25B6-481C-86E3-2581EDF84F32}" type="presOf" srcId="{E5853A33-87E5-4312-B6A7-F5A0A9406C2D}" destId="{950BD28C-5F6F-4DB9-8386-5ECAEC70B430}" srcOrd="0" destOrd="2" presId="urn:microsoft.com/office/officeart/2005/8/layout/arrow2"/>
    <dgm:cxn modelId="{D587BE96-2ADD-473C-90AE-DFBDAC6DB742}" type="presOf" srcId="{7BFC1400-FEEE-4AEB-AB0A-F1B28312BA23}" destId="{CED8C6BF-ACA3-4810-845A-AEDFF676B651}" srcOrd="0" destOrd="3" presId="urn:microsoft.com/office/officeart/2005/8/layout/arrow2"/>
    <dgm:cxn modelId="{71683033-D624-410B-BA12-952CFDF51CA4}" type="presOf" srcId="{348A3DAE-C83F-473E-B235-46257321BF3A}" destId="{DEE5BA22-D2A5-44D8-B274-29602B6D15F7}" srcOrd="0" destOrd="2" presId="urn:microsoft.com/office/officeart/2005/8/layout/arrow2"/>
    <dgm:cxn modelId="{5CE4831A-297A-4549-B615-521E87A1C25A}" type="presOf" srcId="{4D4053CD-B515-4BF1-BC04-5E5EE9C39082}" destId="{950BD28C-5F6F-4DB9-8386-5ECAEC70B430}" srcOrd="0" destOrd="1" presId="urn:microsoft.com/office/officeart/2005/8/layout/arrow2"/>
    <dgm:cxn modelId="{D4F96417-3B3F-4EAF-84EE-7EBE995A0585}" type="presOf" srcId="{26406004-A118-48CD-B812-3B977801B495}" destId="{CB2CB325-1BE4-49E7-AEAE-93BE75AEDA18}" srcOrd="0" destOrd="0" presId="urn:microsoft.com/office/officeart/2005/8/layout/arrow2"/>
    <dgm:cxn modelId="{FDE6A6D9-6DAC-4E01-9854-38CBCEFA7A96}" srcId="{7C159E91-60D8-4A4A-9160-F389627FDD2D}" destId="{7FEBD946-A72C-4D65-9E60-E75DF9008F69}" srcOrd="0" destOrd="0" parTransId="{1EC648E0-3B78-4EA2-895A-DD62676BE314}" sibTransId="{22E4B034-5656-44E6-8204-75DD7C6C2C20}"/>
    <dgm:cxn modelId="{F81E83DD-FAF5-4F3C-8E14-CB1ED811E825}" type="presOf" srcId="{7FEBD946-A72C-4D65-9E60-E75DF9008F69}" destId="{9718F4C8-31E3-41D1-B226-90A92C17C898}" srcOrd="0" destOrd="1" presId="urn:microsoft.com/office/officeart/2005/8/layout/arrow2"/>
    <dgm:cxn modelId="{EF50CFE6-C276-4F3A-9AB8-BC13FF2D3C25}" type="presOf" srcId="{02C468F0-6401-4A96-B682-D52EC935709C}" destId="{950BD28C-5F6F-4DB9-8386-5ECAEC70B430}" srcOrd="0" destOrd="0" presId="urn:microsoft.com/office/officeart/2005/8/layout/arrow2"/>
    <dgm:cxn modelId="{E6521D37-6B45-4AB1-802F-75791491C114}" srcId="{9CC9DDBB-4D3F-4E99-8E39-448254DF1C15}" destId="{9BE2375D-46F7-441D-B94A-222FD1ED1BB0}" srcOrd="1" destOrd="0" parTransId="{60C81D8B-DF51-459C-9F9F-83F43FEED80D}" sibTransId="{08681B0D-3FFE-43DD-9783-20B5AA22F4D3}"/>
    <dgm:cxn modelId="{7C78F17E-7F29-4E01-A74D-8EB526B622E6}" srcId="{38B730F4-8FD8-4954-98C5-8E4625C05F82}" destId="{348A3DAE-C83F-473E-B235-46257321BF3A}" srcOrd="1" destOrd="0" parTransId="{41FE29BD-CF81-450B-A8BF-1C6799F4F698}" sibTransId="{F22FD61D-3ABA-4A09-84D4-D3944643EACD}"/>
    <dgm:cxn modelId="{C99C1B55-676C-478C-9EA8-E7886083F5E7}" srcId="{02C468F0-6401-4A96-B682-D52EC935709C}" destId="{E5853A33-87E5-4312-B6A7-F5A0A9406C2D}" srcOrd="1" destOrd="0" parTransId="{44FCF2DA-1B58-4B47-BE67-7C086C3435C6}" sibTransId="{A2D71CCD-4AC6-4FC9-8CEF-67AC724A180B}"/>
    <dgm:cxn modelId="{05BC6EC1-9A71-441E-BF2C-2796FC448B30}" type="presOf" srcId="{9CC9DDBB-4D3F-4E99-8E39-448254DF1C15}" destId="{CED8C6BF-ACA3-4810-845A-AEDFF676B651}" srcOrd="0" destOrd="0" presId="urn:microsoft.com/office/officeart/2005/8/layout/arrow2"/>
    <dgm:cxn modelId="{BF7A0C8B-9728-4728-9BB6-51F19161A148}" type="presParOf" srcId="{CB2CB325-1BE4-49E7-AEAE-93BE75AEDA18}" destId="{5916A730-B93D-4516-A28E-D95CCEC9EE72}" srcOrd="0" destOrd="0" presId="urn:microsoft.com/office/officeart/2005/8/layout/arrow2"/>
    <dgm:cxn modelId="{4067F330-38A4-4E3B-82A9-0F4BDA7895FB}" type="presParOf" srcId="{CB2CB325-1BE4-49E7-AEAE-93BE75AEDA18}" destId="{485E6CDA-78AD-474F-B2CC-D289F5CDBB89}" srcOrd="1" destOrd="0" presId="urn:microsoft.com/office/officeart/2005/8/layout/arrow2"/>
    <dgm:cxn modelId="{ED53C14E-197A-45F2-A941-EDF203D408B0}" type="presParOf" srcId="{485E6CDA-78AD-474F-B2CC-D289F5CDBB89}" destId="{A036FE76-273F-4322-BB01-C28F3E774452}" srcOrd="0" destOrd="0" presId="urn:microsoft.com/office/officeart/2005/8/layout/arrow2"/>
    <dgm:cxn modelId="{B1CFE035-699F-4AD5-8845-778548BAFEB2}" type="presParOf" srcId="{485E6CDA-78AD-474F-B2CC-D289F5CDBB89}" destId="{9718F4C8-31E3-41D1-B226-90A92C17C898}" srcOrd="1" destOrd="0" presId="urn:microsoft.com/office/officeart/2005/8/layout/arrow2"/>
    <dgm:cxn modelId="{55C22602-1494-4FAE-8E3F-9ECE911FA220}" type="presParOf" srcId="{485E6CDA-78AD-474F-B2CC-D289F5CDBB89}" destId="{6D60B7EE-D75F-4B03-B5EC-4098DAB73D1F}" srcOrd="2" destOrd="0" presId="urn:microsoft.com/office/officeart/2005/8/layout/arrow2"/>
    <dgm:cxn modelId="{342B6608-EBA5-4699-84D2-C7BCBDE51A3F}" type="presParOf" srcId="{485E6CDA-78AD-474F-B2CC-D289F5CDBB89}" destId="{DEE5BA22-D2A5-44D8-B274-29602B6D15F7}" srcOrd="3" destOrd="0" presId="urn:microsoft.com/office/officeart/2005/8/layout/arrow2"/>
    <dgm:cxn modelId="{06B10036-81C8-49D2-BA83-D1A27B810F14}" type="presParOf" srcId="{485E6CDA-78AD-474F-B2CC-D289F5CDBB89}" destId="{9F7F9E5C-F08F-4D50-BB89-8898306CF7DE}" srcOrd="4" destOrd="0" presId="urn:microsoft.com/office/officeart/2005/8/layout/arrow2"/>
    <dgm:cxn modelId="{6406426B-A9EA-4B0E-ABED-702D54F56FE6}" type="presParOf" srcId="{485E6CDA-78AD-474F-B2CC-D289F5CDBB89}" destId="{950BD28C-5F6F-4DB9-8386-5ECAEC70B430}" srcOrd="5" destOrd="0" presId="urn:microsoft.com/office/officeart/2005/8/layout/arrow2"/>
    <dgm:cxn modelId="{49401E6A-6489-48C0-A948-E7CB59A3CABE}" type="presParOf" srcId="{485E6CDA-78AD-474F-B2CC-D289F5CDBB89}" destId="{A0094EB2-5EE4-4B01-B4A4-F40DA020B240}" srcOrd="6" destOrd="0" presId="urn:microsoft.com/office/officeart/2005/8/layout/arrow2"/>
    <dgm:cxn modelId="{E993FBEF-9C17-43A2-A795-F185CDB53348}" type="presParOf" srcId="{485E6CDA-78AD-474F-B2CC-D289F5CDBB89}" destId="{CED8C6BF-ACA3-4810-845A-AEDFF676B651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D363C0-09BD-43B9-AEC8-E5F89CD1AEA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923E71-7924-47F5-B71D-A70B87BF4066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b="1" dirty="0"/>
            <a:t>Define Population &amp; Attribution</a:t>
          </a:r>
        </a:p>
      </dgm:t>
    </dgm:pt>
    <dgm:pt modelId="{521C3805-BA25-4FBE-B318-62C0C682482C}" type="parTrans" cxnId="{1D27521C-5FEC-458A-90B7-B14EA3456D1B}">
      <dgm:prSet/>
      <dgm:spPr/>
      <dgm:t>
        <a:bodyPr/>
        <a:lstStyle/>
        <a:p>
          <a:endParaRPr lang="en-US" sz="4800"/>
        </a:p>
      </dgm:t>
    </dgm:pt>
    <dgm:pt modelId="{E40ABA92-206A-4FF0-99A1-8287650B4850}" type="sibTrans" cxnId="{1D27521C-5FEC-458A-90B7-B14EA3456D1B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1400" dirty="0"/>
        </a:p>
      </dgm:t>
    </dgm:pt>
    <dgm:pt modelId="{62254CF1-BDFA-48D4-9E5F-8A0B681E980D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b="1" dirty="0"/>
            <a:t>Stratify Risks and Identify Gaps in Care</a:t>
          </a:r>
        </a:p>
      </dgm:t>
    </dgm:pt>
    <dgm:pt modelId="{07E6A332-C4E4-4455-8504-D2F7AB8F5212}" type="parTrans" cxnId="{B3148AC8-74E0-4709-A357-6437A875D12D}">
      <dgm:prSet/>
      <dgm:spPr/>
      <dgm:t>
        <a:bodyPr/>
        <a:lstStyle/>
        <a:p>
          <a:endParaRPr lang="en-US" sz="4800"/>
        </a:p>
      </dgm:t>
    </dgm:pt>
    <dgm:pt modelId="{E742EF70-D1CB-4F2B-8EF7-C58842495A64}" type="sibTrans" cxnId="{B3148AC8-74E0-4709-A357-6437A875D12D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1400" dirty="0"/>
        </a:p>
      </dgm:t>
    </dgm:pt>
    <dgm:pt modelId="{409850A1-10BE-4892-BC91-10B8A053061E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600" b="1" dirty="0"/>
            <a:t>Manage Care &amp; Engage Patients</a:t>
          </a:r>
        </a:p>
      </dgm:t>
    </dgm:pt>
    <dgm:pt modelId="{4A2E3451-58D1-4CEB-AA83-9698D7FCB9B2}" type="parTrans" cxnId="{29D561D1-35B1-4B98-B409-67B1E177CAF7}">
      <dgm:prSet/>
      <dgm:spPr/>
      <dgm:t>
        <a:bodyPr/>
        <a:lstStyle/>
        <a:p>
          <a:endParaRPr lang="en-US" sz="4800"/>
        </a:p>
      </dgm:t>
    </dgm:pt>
    <dgm:pt modelId="{A961F7D6-C532-429E-9546-21415BBE2D61}" type="sibTrans" cxnId="{29D561D1-35B1-4B98-B409-67B1E177CAF7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1400" dirty="0"/>
        </a:p>
      </dgm:t>
    </dgm:pt>
    <dgm:pt modelId="{87F30085-A2C2-4A19-9B99-D410C1FAD476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600" b="1" dirty="0"/>
            <a:t>Provider Network, Case Management</a:t>
          </a:r>
        </a:p>
      </dgm:t>
    </dgm:pt>
    <dgm:pt modelId="{FEEFF47E-9A71-48A1-B66E-8A7295FBDFE1}" type="parTrans" cxnId="{AADCDAEF-B8EF-4F60-B453-43852BE73466}">
      <dgm:prSet/>
      <dgm:spPr/>
      <dgm:t>
        <a:bodyPr/>
        <a:lstStyle/>
        <a:p>
          <a:endParaRPr lang="en-US" sz="4800"/>
        </a:p>
      </dgm:t>
    </dgm:pt>
    <dgm:pt modelId="{E004F33C-46D9-48A1-ADEA-34648D253460}" type="sibTrans" cxnId="{AADCDAEF-B8EF-4F60-B453-43852BE73466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1400" dirty="0"/>
        </a:p>
      </dgm:t>
    </dgm:pt>
    <dgm:pt modelId="{A2A37260-4740-4E15-9516-12048F2C3A54}">
      <dgm:prSet phldrT="[Text]" custT="1"/>
      <dgm:spPr>
        <a:solidFill>
          <a:srgbClr val="99CC00"/>
        </a:solidFill>
      </dgm:spPr>
      <dgm:t>
        <a:bodyPr/>
        <a:lstStyle/>
        <a:p>
          <a:r>
            <a:rPr lang="en-US" sz="1600" b="1" dirty="0"/>
            <a:t>Outcomes and Efficiency (total cost of care)</a:t>
          </a:r>
        </a:p>
      </dgm:t>
    </dgm:pt>
    <dgm:pt modelId="{42E3D307-5109-4E3C-A6C9-6EFA07AD36DB}" type="parTrans" cxnId="{D3C4E41C-C4D9-41CE-80B8-8373ABA410A6}">
      <dgm:prSet/>
      <dgm:spPr/>
      <dgm:t>
        <a:bodyPr/>
        <a:lstStyle/>
        <a:p>
          <a:endParaRPr lang="en-US" sz="4800"/>
        </a:p>
      </dgm:t>
    </dgm:pt>
    <dgm:pt modelId="{065E7F38-EAEE-436A-9C08-003C0F5C34FA}" type="sibTrans" cxnId="{D3C4E41C-C4D9-41CE-80B8-8373ABA410A6}">
      <dgm:prSet/>
      <dgm:spPr/>
      <dgm:t>
        <a:bodyPr/>
        <a:lstStyle/>
        <a:p>
          <a:endParaRPr lang="en-US" sz="4800"/>
        </a:p>
      </dgm:t>
    </dgm:pt>
    <dgm:pt modelId="{EFE8736A-6421-44E0-8525-C538530333E7}">
      <dgm:prSet phldrT="[Text]" custT="1"/>
      <dgm:spPr>
        <a:solidFill>
          <a:srgbClr val="99CC00"/>
        </a:solidFill>
      </dgm:spPr>
      <dgm:t>
        <a:bodyPr/>
        <a:lstStyle/>
        <a:p>
          <a:r>
            <a:rPr lang="en-US" sz="1600" b="1" dirty="0"/>
            <a:t>Process of Care, Patient Experience</a:t>
          </a:r>
        </a:p>
      </dgm:t>
    </dgm:pt>
    <dgm:pt modelId="{F2309777-D869-443B-B23E-6CB896EE8123}" type="parTrans" cxnId="{106D3143-5705-4CCD-88CA-46FE89E3A07C}">
      <dgm:prSet/>
      <dgm:spPr/>
      <dgm:t>
        <a:bodyPr/>
        <a:lstStyle/>
        <a:p>
          <a:endParaRPr lang="en-US" sz="4800"/>
        </a:p>
      </dgm:t>
    </dgm:pt>
    <dgm:pt modelId="{BCF95B37-047F-466F-AAF9-DB40E199A16F}" type="sibTrans" cxnId="{106D3143-5705-4CCD-88CA-46FE89E3A07C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1400" dirty="0"/>
        </a:p>
      </dgm:t>
    </dgm:pt>
    <dgm:pt modelId="{47ED9935-E671-4EBB-93A0-8754DD49F797}" type="pres">
      <dgm:prSet presAssocID="{A2D363C0-09BD-43B9-AEC8-E5F89CD1AEA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AB9046-DAC9-4DE6-89EE-57B4F4A133A5}" type="pres">
      <dgm:prSet presAssocID="{50923E71-7924-47F5-B71D-A70B87BF4066}" presName="node" presStyleLbl="node1" presStyleIdx="0" presStyleCnt="6" custScaleX="295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FF8FF-F62C-4C3F-B007-50795B9D56BE}" type="pres">
      <dgm:prSet presAssocID="{E40ABA92-206A-4FF0-99A1-8287650B4850}" presName="sibTrans" presStyleLbl="sibTrans2D1" presStyleIdx="0" presStyleCnt="5" custScaleX="148674" custScaleY="76369"/>
      <dgm:spPr/>
      <dgm:t>
        <a:bodyPr/>
        <a:lstStyle/>
        <a:p>
          <a:endParaRPr lang="en-US"/>
        </a:p>
      </dgm:t>
    </dgm:pt>
    <dgm:pt modelId="{68D7E1B6-0F12-4EA1-958B-3CA8C6FB481C}" type="pres">
      <dgm:prSet presAssocID="{E40ABA92-206A-4FF0-99A1-8287650B485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24F51EF2-445A-441A-A197-0437E361E36A}" type="pres">
      <dgm:prSet presAssocID="{62254CF1-BDFA-48D4-9E5F-8A0B681E980D}" presName="node" presStyleLbl="node1" presStyleIdx="1" presStyleCnt="6" custScaleX="295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B11B0-0DC6-4EC5-B741-265CCDFC8283}" type="pres">
      <dgm:prSet presAssocID="{E742EF70-D1CB-4F2B-8EF7-C58842495A64}" presName="sibTrans" presStyleLbl="sibTrans2D1" presStyleIdx="1" presStyleCnt="5" custScaleX="148674" custScaleY="76369"/>
      <dgm:spPr/>
      <dgm:t>
        <a:bodyPr/>
        <a:lstStyle/>
        <a:p>
          <a:endParaRPr lang="en-US"/>
        </a:p>
      </dgm:t>
    </dgm:pt>
    <dgm:pt modelId="{F2E5A3B3-E840-4D09-AD18-AFE360662872}" type="pres">
      <dgm:prSet presAssocID="{E742EF70-D1CB-4F2B-8EF7-C58842495A64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666CCA63-B010-4947-B04D-90D8BF1B6DCB}" type="pres">
      <dgm:prSet presAssocID="{409850A1-10BE-4892-BC91-10B8A053061E}" presName="node" presStyleLbl="node1" presStyleIdx="2" presStyleCnt="6" custScaleX="295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E2248F-87F5-4F9A-B618-72AA738A21B3}" type="pres">
      <dgm:prSet presAssocID="{A961F7D6-C532-429E-9546-21415BBE2D61}" presName="sibTrans" presStyleLbl="sibTrans2D1" presStyleIdx="2" presStyleCnt="5" custScaleX="148674" custScaleY="76369"/>
      <dgm:spPr/>
      <dgm:t>
        <a:bodyPr/>
        <a:lstStyle/>
        <a:p>
          <a:endParaRPr lang="en-US"/>
        </a:p>
      </dgm:t>
    </dgm:pt>
    <dgm:pt modelId="{D001F476-3D22-4E4B-BDAC-218E41559906}" type="pres">
      <dgm:prSet presAssocID="{A961F7D6-C532-429E-9546-21415BBE2D61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16D8A90B-AD5F-4CCC-924C-F9E976898750}" type="pres">
      <dgm:prSet presAssocID="{87F30085-A2C2-4A19-9B99-D410C1FAD476}" presName="node" presStyleLbl="node1" presStyleIdx="3" presStyleCnt="6" custScaleX="295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C160C5-798E-40BC-A3A3-FCA42649F082}" type="pres">
      <dgm:prSet presAssocID="{E004F33C-46D9-48A1-ADEA-34648D253460}" presName="sibTrans" presStyleLbl="sibTrans2D1" presStyleIdx="3" presStyleCnt="5" custScaleX="148674" custScaleY="76369"/>
      <dgm:spPr/>
      <dgm:t>
        <a:bodyPr/>
        <a:lstStyle/>
        <a:p>
          <a:endParaRPr lang="en-US"/>
        </a:p>
      </dgm:t>
    </dgm:pt>
    <dgm:pt modelId="{0FE64B80-5D7F-47F6-A330-8BBDD1518225}" type="pres">
      <dgm:prSet presAssocID="{E004F33C-46D9-48A1-ADEA-34648D253460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7E66424F-CD46-46E7-8619-062F9286F832}" type="pres">
      <dgm:prSet presAssocID="{EFE8736A-6421-44E0-8525-C538530333E7}" presName="node" presStyleLbl="node1" presStyleIdx="4" presStyleCnt="6" custScaleX="295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9E2AA-8710-4A53-BB4E-ECB09FC3D109}" type="pres">
      <dgm:prSet presAssocID="{BCF95B37-047F-466F-AAF9-DB40E199A16F}" presName="sibTrans" presStyleLbl="sibTrans2D1" presStyleIdx="4" presStyleCnt="5" custScaleX="148674" custScaleY="76369"/>
      <dgm:spPr/>
      <dgm:t>
        <a:bodyPr/>
        <a:lstStyle/>
        <a:p>
          <a:endParaRPr lang="en-US"/>
        </a:p>
      </dgm:t>
    </dgm:pt>
    <dgm:pt modelId="{98D522EE-6C2F-4677-BCEE-B8DAC4A28746}" type="pres">
      <dgm:prSet presAssocID="{BCF95B37-047F-466F-AAF9-DB40E199A16F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B3485216-3DA2-46BF-A461-57284F51A721}" type="pres">
      <dgm:prSet presAssocID="{A2A37260-4740-4E15-9516-12048F2C3A54}" presName="node" presStyleLbl="node1" presStyleIdx="5" presStyleCnt="6" custScaleX="295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7371E6-ECF1-4684-B089-8D054982F630}" type="presOf" srcId="{E004F33C-46D9-48A1-ADEA-34648D253460}" destId="{3CC160C5-798E-40BC-A3A3-FCA42649F082}" srcOrd="0" destOrd="0" presId="urn:microsoft.com/office/officeart/2005/8/layout/process1"/>
    <dgm:cxn modelId="{29D561D1-35B1-4B98-B409-67B1E177CAF7}" srcId="{A2D363C0-09BD-43B9-AEC8-E5F89CD1AEAD}" destId="{409850A1-10BE-4892-BC91-10B8A053061E}" srcOrd="2" destOrd="0" parTransId="{4A2E3451-58D1-4CEB-AA83-9698D7FCB9B2}" sibTransId="{A961F7D6-C532-429E-9546-21415BBE2D61}"/>
    <dgm:cxn modelId="{8BCDCEBD-C7C8-4CED-9897-A5643B599D36}" type="presOf" srcId="{A2A37260-4740-4E15-9516-12048F2C3A54}" destId="{B3485216-3DA2-46BF-A461-57284F51A721}" srcOrd="0" destOrd="0" presId="urn:microsoft.com/office/officeart/2005/8/layout/process1"/>
    <dgm:cxn modelId="{1D27521C-5FEC-458A-90B7-B14EA3456D1B}" srcId="{A2D363C0-09BD-43B9-AEC8-E5F89CD1AEAD}" destId="{50923E71-7924-47F5-B71D-A70B87BF4066}" srcOrd="0" destOrd="0" parTransId="{521C3805-BA25-4FBE-B318-62C0C682482C}" sibTransId="{E40ABA92-206A-4FF0-99A1-8287650B4850}"/>
    <dgm:cxn modelId="{C87BF3A5-810E-4402-BEA5-3ED4147D6AC9}" type="presOf" srcId="{E40ABA92-206A-4FF0-99A1-8287650B4850}" destId="{68D7E1B6-0F12-4EA1-958B-3CA8C6FB481C}" srcOrd="1" destOrd="0" presId="urn:microsoft.com/office/officeart/2005/8/layout/process1"/>
    <dgm:cxn modelId="{D94B5B01-AF63-4E73-B33A-D646687C94DC}" type="presOf" srcId="{A961F7D6-C532-429E-9546-21415BBE2D61}" destId="{75E2248F-87F5-4F9A-B618-72AA738A21B3}" srcOrd="0" destOrd="0" presId="urn:microsoft.com/office/officeart/2005/8/layout/process1"/>
    <dgm:cxn modelId="{03148881-33DD-4A5D-A513-79BABF7AEA2B}" type="presOf" srcId="{EFE8736A-6421-44E0-8525-C538530333E7}" destId="{7E66424F-CD46-46E7-8619-062F9286F832}" srcOrd="0" destOrd="0" presId="urn:microsoft.com/office/officeart/2005/8/layout/process1"/>
    <dgm:cxn modelId="{65EC469B-CFA9-4E57-85F8-2786E741E27F}" type="presOf" srcId="{BCF95B37-047F-466F-AAF9-DB40E199A16F}" destId="{7A19E2AA-8710-4A53-BB4E-ECB09FC3D109}" srcOrd="0" destOrd="0" presId="urn:microsoft.com/office/officeart/2005/8/layout/process1"/>
    <dgm:cxn modelId="{A25DF06D-5D78-4A12-89F2-5593F1ACD098}" type="presOf" srcId="{62254CF1-BDFA-48D4-9E5F-8A0B681E980D}" destId="{24F51EF2-445A-441A-A197-0437E361E36A}" srcOrd="0" destOrd="0" presId="urn:microsoft.com/office/officeart/2005/8/layout/process1"/>
    <dgm:cxn modelId="{B3148AC8-74E0-4709-A357-6437A875D12D}" srcId="{A2D363C0-09BD-43B9-AEC8-E5F89CD1AEAD}" destId="{62254CF1-BDFA-48D4-9E5F-8A0B681E980D}" srcOrd="1" destOrd="0" parTransId="{07E6A332-C4E4-4455-8504-D2F7AB8F5212}" sibTransId="{E742EF70-D1CB-4F2B-8EF7-C58842495A64}"/>
    <dgm:cxn modelId="{D3C4E41C-C4D9-41CE-80B8-8373ABA410A6}" srcId="{A2D363C0-09BD-43B9-AEC8-E5F89CD1AEAD}" destId="{A2A37260-4740-4E15-9516-12048F2C3A54}" srcOrd="5" destOrd="0" parTransId="{42E3D307-5109-4E3C-A6C9-6EFA07AD36DB}" sibTransId="{065E7F38-EAEE-436A-9C08-003C0F5C34FA}"/>
    <dgm:cxn modelId="{11FDDC74-F55D-41DC-8CC2-35DB0A491283}" type="presOf" srcId="{E004F33C-46D9-48A1-ADEA-34648D253460}" destId="{0FE64B80-5D7F-47F6-A330-8BBDD1518225}" srcOrd="1" destOrd="0" presId="urn:microsoft.com/office/officeart/2005/8/layout/process1"/>
    <dgm:cxn modelId="{E9A2B68E-05EE-4DA9-B04A-E7F21A2E3AF6}" type="presOf" srcId="{E40ABA92-206A-4FF0-99A1-8287650B4850}" destId="{B0FFF8FF-F62C-4C3F-B007-50795B9D56BE}" srcOrd="0" destOrd="0" presId="urn:microsoft.com/office/officeart/2005/8/layout/process1"/>
    <dgm:cxn modelId="{AADCDAEF-B8EF-4F60-B453-43852BE73466}" srcId="{A2D363C0-09BD-43B9-AEC8-E5F89CD1AEAD}" destId="{87F30085-A2C2-4A19-9B99-D410C1FAD476}" srcOrd="3" destOrd="0" parTransId="{FEEFF47E-9A71-48A1-B66E-8A7295FBDFE1}" sibTransId="{E004F33C-46D9-48A1-ADEA-34648D253460}"/>
    <dgm:cxn modelId="{2D219464-250B-43D2-A1DD-EB85E9412B6B}" type="presOf" srcId="{A2D363C0-09BD-43B9-AEC8-E5F89CD1AEAD}" destId="{47ED9935-E671-4EBB-93A0-8754DD49F797}" srcOrd="0" destOrd="0" presId="urn:microsoft.com/office/officeart/2005/8/layout/process1"/>
    <dgm:cxn modelId="{6BB8F2D4-ED01-4A2A-9C8E-A3CB23625958}" type="presOf" srcId="{50923E71-7924-47F5-B71D-A70B87BF4066}" destId="{43AB9046-DAC9-4DE6-89EE-57B4F4A133A5}" srcOrd="0" destOrd="0" presId="urn:microsoft.com/office/officeart/2005/8/layout/process1"/>
    <dgm:cxn modelId="{3AA81EF6-C47F-46F3-BCD8-9A6148BABFD8}" type="presOf" srcId="{87F30085-A2C2-4A19-9B99-D410C1FAD476}" destId="{16D8A90B-AD5F-4CCC-924C-F9E976898750}" srcOrd="0" destOrd="0" presId="urn:microsoft.com/office/officeart/2005/8/layout/process1"/>
    <dgm:cxn modelId="{F419E67B-779F-4908-9EF0-B72AC022C7FA}" type="presOf" srcId="{BCF95B37-047F-466F-AAF9-DB40E199A16F}" destId="{98D522EE-6C2F-4677-BCEE-B8DAC4A28746}" srcOrd="1" destOrd="0" presId="urn:microsoft.com/office/officeart/2005/8/layout/process1"/>
    <dgm:cxn modelId="{106D3143-5705-4CCD-88CA-46FE89E3A07C}" srcId="{A2D363C0-09BD-43B9-AEC8-E5F89CD1AEAD}" destId="{EFE8736A-6421-44E0-8525-C538530333E7}" srcOrd="4" destOrd="0" parTransId="{F2309777-D869-443B-B23E-6CB896EE8123}" sibTransId="{BCF95B37-047F-466F-AAF9-DB40E199A16F}"/>
    <dgm:cxn modelId="{D8F689F6-AE3C-466C-87EC-6AECB5A87D76}" type="presOf" srcId="{409850A1-10BE-4892-BC91-10B8A053061E}" destId="{666CCA63-B010-4947-B04D-90D8BF1B6DCB}" srcOrd="0" destOrd="0" presId="urn:microsoft.com/office/officeart/2005/8/layout/process1"/>
    <dgm:cxn modelId="{3C9310EB-7A45-4315-AC41-A36A38778B12}" type="presOf" srcId="{E742EF70-D1CB-4F2B-8EF7-C58842495A64}" destId="{F2E5A3B3-E840-4D09-AD18-AFE360662872}" srcOrd="1" destOrd="0" presId="urn:microsoft.com/office/officeart/2005/8/layout/process1"/>
    <dgm:cxn modelId="{7B79A2E0-FC14-40BA-A6AA-982E20CDB83D}" type="presOf" srcId="{E742EF70-D1CB-4F2B-8EF7-C58842495A64}" destId="{675B11B0-0DC6-4EC5-B741-265CCDFC8283}" srcOrd="0" destOrd="0" presId="urn:microsoft.com/office/officeart/2005/8/layout/process1"/>
    <dgm:cxn modelId="{6FB7BED5-456D-4C0F-B81F-AB6840421CA8}" type="presOf" srcId="{A961F7D6-C532-429E-9546-21415BBE2D61}" destId="{D001F476-3D22-4E4B-BDAC-218E41559906}" srcOrd="1" destOrd="0" presId="urn:microsoft.com/office/officeart/2005/8/layout/process1"/>
    <dgm:cxn modelId="{3FE2AF50-6E98-48A9-8583-CB32530C3B93}" type="presParOf" srcId="{47ED9935-E671-4EBB-93A0-8754DD49F797}" destId="{43AB9046-DAC9-4DE6-89EE-57B4F4A133A5}" srcOrd="0" destOrd="0" presId="urn:microsoft.com/office/officeart/2005/8/layout/process1"/>
    <dgm:cxn modelId="{E5A1102D-D973-4850-8D5D-73AF0BDC27DF}" type="presParOf" srcId="{47ED9935-E671-4EBB-93A0-8754DD49F797}" destId="{B0FFF8FF-F62C-4C3F-B007-50795B9D56BE}" srcOrd="1" destOrd="0" presId="urn:microsoft.com/office/officeart/2005/8/layout/process1"/>
    <dgm:cxn modelId="{CE6F9A55-C2B3-4466-B2D7-505ACC8C13B5}" type="presParOf" srcId="{B0FFF8FF-F62C-4C3F-B007-50795B9D56BE}" destId="{68D7E1B6-0F12-4EA1-958B-3CA8C6FB481C}" srcOrd="0" destOrd="0" presId="urn:microsoft.com/office/officeart/2005/8/layout/process1"/>
    <dgm:cxn modelId="{C9321A21-C150-4655-B8D6-3E7240CEA4EA}" type="presParOf" srcId="{47ED9935-E671-4EBB-93A0-8754DD49F797}" destId="{24F51EF2-445A-441A-A197-0437E361E36A}" srcOrd="2" destOrd="0" presId="urn:microsoft.com/office/officeart/2005/8/layout/process1"/>
    <dgm:cxn modelId="{F54B52B1-2AE8-43CA-A088-CEFA52E8E87C}" type="presParOf" srcId="{47ED9935-E671-4EBB-93A0-8754DD49F797}" destId="{675B11B0-0DC6-4EC5-B741-265CCDFC8283}" srcOrd="3" destOrd="0" presId="urn:microsoft.com/office/officeart/2005/8/layout/process1"/>
    <dgm:cxn modelId="{92C9E943-17E9-4626-8733-331F733FD8E9}" type="presParOf" srcId="{675B11B0-0DC6-4EC5-B741-265CCDFC8283}" destId="{F2E5A3B3-E840-4D09-AD18-AFE360662872}" srcOrd="0" destOrd="0" presId="urn:microsoft.com/office/officeart/2005/8/layout/process1"/>
    <dgm:cxn modelId="{EB01248C-62CE-4AF3-B1B9-C5B9F3DDE450}" type="presParOf" srcId="{47ED9935-E671-4EBB-93A0-8754DD49F797}" destId="{666CCA63-B010-4947-B04D-90D8BF1B6DCB}" srcOrd="4" destOrd="0" presId="urn:microsoft.com/office/officeart/2005/8/layout/process1"/>
    <dgm:cxn modelId="{7602F044-BF0D-43A5-8781-9235530D426B}" type="presParOf" srcId="{47ED9935-E671-4EBB-93A0-8754DD49F797}" destId="{75E2248F-87F5-4F9A-B618-72AA738A21B3}" srcOrd="5" destOrd="0" presId="urn:microsoft.com/office/officeart/2005/8/layout/process1"/>
    <dgm:cxn modelId="{E3D49487-3818-4A76-BEFC-1662A24CDAC5}" type="presParOf" srcId="{75E2248F-87F5-4F9A-B618-72AA738A21B3}" destId="{D001F476-3D22-4E4B-BDAC-218E41559906}" srcOrd="0" destOrd="0" presId="urn:microsoft.com/office/officeart/2005/8/layout/process1"/>
    <dgm:cxn modelId="{EDB7BA00-0186-4F59-B76D-5D5EDDD13BC9}" type="presParOf" srcId="{47ED9935-E671-4EBB-93A0-8754DD49F797}" destId="{16D8A90B-AD5F-4CCC-924C-F9E976898750}" srcOrd="6" destOrd="0" presId="urn:microsoft.com/office/officeart/2005/8/layout/process1"/>
    <dgm:cxn modelId="{B5C18D30-AC1E-4626-941F-9E66B7680D78}" type="presParOf" srcId="{47ED9935-E671-4EBB-93A0-8754DD49F797}" destId="{3CC160C5-798E-40BC-A3A3-FCA42649F082}" srcOrd="7" destOrd="0" presId="urn:microsoft.com/office/officeart/2005/8/layout/process1"/>
    <dgm:cxn modelId="{70B72011-DB63-47AE-8A2E-D5AB6917F212}" type="presParOf" srcId="{3CC160C5-798E-40BC-A3A3-FCA42649F082}" destId="{0FE64B80-5D7F-47F6-A330-8BBDD1518225}" srcOrd="0" destOrd="0" presId="urn:microsoft.com/office/officeart/2005/8/layout/process1"/>
    <dgm:cxn modelId="{34770DA5-64F6-4ED3-AA6B-8074AE2CB081}" type="presParOf" srcId="{47ED9935-E671-4EBB-93A0-8754DD49F797}" destId="{7E66424F-CD46-46E7-8619-062F9286F832}" srcOrd="8" destOrd="0" presId="urn:microsoft.com/office/officeart/2005/8/layout/process1"/>
    <dgm:cxn modelId="{3E0F5A02-7760-45D3-8C39-C10E8FE304BD}" type="presParOf" srcId="{47ED9935-E671-4EBB-93A0-8754DD49F797}" destId="{7A19E2AA-8710-4A53-BB4E-ECB09FC3D109}" srcOrd="9" destOrd="0" presId="urn:microsoft.com/office/officeart/2005/8/layout/process1"/>
    <dgm:cxn modelId="{3DA4DCA0-3899-478F-85E6-4CEA865CAACF}" type="presParOf" srcId="{7A19E2AA-8710-4A53-BB4E-ECB09FC3D109}" destId="{98D522EE-6C2F-4677-BCEE-B8DAC4A28746}" srcOrd="0" destOrd="0" presId="urn:microsoft.com/office/officeart/2005/8/layout/process1"/>
    <dgm:cxn modelId="{EA86BBE9-B01F-4FD4-952D-47BBE5439CA8}" type="presParOf" srcId="{47ED9935-E671-4EBB-93A0-8754DD49F797}" destId="{B3485216-3DA2-46BF-A461-57284F51A721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D363C0-09BD-43B9-AEC8-E5F89CD1AEA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923E71-7924-47F5-B71D-A70B87BF4066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 dirty="0"/>
            <a:t>Patient Registration &amp; Verification</a:t>
          </a:r>
        </a:p>
      </dgm:t>
    </dgm:pt>
    <dgm:pt modelId="{521C3805-BA25-4FBE-B318-62C0C682482C}" type="parTrans" cxnId="{1D27521C-5FEC-458A-90B7-B14EA3456D1B}">
      <dgm:prSet/>
      <dgm:spPr/>
      <dgm:t>
        <a:bodyPr/>
        <a:lstStyle/>
        <a:p>
          <a:endParaRPr lang="en-US" sz="4800"/>
        </a:p>
      </dgm:t>
    </dgm:pt>
    <dgm:pt modelId="{E40ABA92-206A-4FF0-99A1-8287650B4850}" type="sibTrans" cxnId="{1D27521C-5FEC-458A-90B7-B14EA3456D1B}">
      <dgm:prSet custT="1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endParaRPr lang="en-US" sz="1400" dirty="0"/>
        </a:p>
      </dgm:t>
    </dgm:pt>
    <dgm:pt modelId="{62254CF1-BDFA-48D4-9E5F-8A0B681E980D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 dirty="0"/>
            <a:t>Clinical Documentation</a:t>
          </a:r>
        </a:p>
      </dgm:t>
    </dgm:pt>
    <dgm:pt modelId="{07E6A332-C4E4-4455-8504-D2F7AB8F5212}" type="parTrans" cxnId="{B3148AC8-74E0-4709-A357-6437A875D12D}">
      <dgm:prSet/>
      <dgm:spPr/>
      <dgm:t>
        <a:bodyPr/>
        <a:lstStyle/>
        <a:p>
          <a:endParaRPr lang="en-US" sz="4800"/>
        </a:p>
      </dgm:t>
    </dgm:pt>
    <dgm:pt modelId="{E742EF70-D1CB-4F2B-8EF7-C58842495A64}" type="sibTrans" cxnId="{B3148AC8-74E0-4709-A357-6437A875D12D}">
      <dgm:prSet custT="1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endParaRPr lang="en-US" sz="1400" dirty="0"/>
        </a:p>
      </dgm:t>
    </dgm:pt>
    <dgm:pt modelId="{409850A1-10BE-4892-BC91-10B8A053061E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 dirty="0"/>
            <a:t>Coding, Classification and Review</a:t>
          </a:r>
        </a:p>
      </dgm:t>
    </dgm:pt>
    <dgm:pt modelId="{4A2E3451-58D1-4CEB-AA83-9698D7FCB9B2}" type="parTrans" cxnId="{29D561D1-35B1-4B98-B409-67B1E177CAF7}">
      <dgm:prSet/>
      <dgm:spPr/>
      <dgm:t>
        <a:bodyPr/>
        <a:lstStyle/>
        <a:p>
          <a:endParaRPr lang="en-US" sz="4800"/>
        </a:p>
      </dgm:t>
    </dgm:pt>
    <dgm:pt modelId="{A961F7D6-C532-429E-9546-21415BBE2D61}" type="sibTrans" cxnId="{29D561D1-35B1-4B98-B409-67B1E177CAF7}">
      <dgm:prSet custT="1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endParaRPr lang="en-US" sz="1400" dirty="0"/>
        </a:p>
      </dgm:t>
    </dgm:pt>
    <dgm:pt modelId="{87F30085-A2C2-4A19-9B99-D410C1FAD476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 dirty="0"/>
            <a:t>Claims Submission &amp; Billing</a:t>
          </a:r>
        </a:p>
      </dgm:t>
    </dgm:pt>
    <dgm:pt modelId="{FEEFF47E-9A71-48A1-B66E-8A7295FBDFE1}" type="parTrans" cxnId="{AADCDAEF-B8EF-4F60-B453-43852BE73466}">
      <dgm:prSet/>
      <dgm:spPr/>
      <dgm:t>
        <a:bodyPr/>
        <a:lstStyle/>
        <a:p>
          <a:endParaRPr lang="en-US" sz="4800"/>
        </a:p>
      </dgm:t>
    </dgm:pt>
    <dgm:pt modelId="{E004F33C-46D9-48A1-ADEA-34648D253460}" type="sibTrans" cxnId="{AADCDAEF-B8EF-4F60-B453-43852BE73466}">
      <dgm:prSet custT="1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endParaRPr lang="en-US" sz="1400" dirty="0"/>
        </a:p>
      </dgm:t>
    </dgm:pt>
    <dgm:pt modelId="{A2A37260-4740-4E15-9516-12048F2C3A5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 dirty="0"/>
            <a:t>Follow-up and Collections</a:t>
          </a:r>
        </a:p>
      </dgm:t>
    </dgm:pt>
    <dgm:pt modelId="{42E3D307-5109-4E3C-A6C9-6EFA07AD36DB}" type="parTrans" cxnId="{D3C4E41C-C4D9-41CE-80B8-8373ABA410A6}">
      <dgm:prSet/>
      <dgm:spPr/>
      <dgm:t>
        <a:bodyPr/>
        <a:lstStyle/>
        <a:p>
          <a:endParaRPr lang="en-US" sz="4800"/>
        </a:p>
      </dgm:t>
    </dgm:pt>
    <dgm:pt modelId="{065E7F38-EAEE-436A-9C08-003C0F5C34FA}" type="sibTrans" cxnId="{D3C4E41C-C4D9-41CE-80B8-8373ABA410A6}">
      <dgm:prSet/>
      <dgm:spPr/>
      <dgm:t>
        <a:bodyPr/>
        <a:lstStyle/>
        <a:p>
          <a:endParaRPr lang="en-US" sz="4800"/>
        </a:p>
      </dgm:t>
    </dgm:pt>
    <dgm:pt modelId="{EFE8736A-6421-44E0-8525-C538530333E7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 dirty="0"/>
            <a:t>Denials Management</a:t>
          </a:r>
        </a:p>
      </dgm:t>
    </dgm:pt>
    <dgm:pt modelId="{F2309777-D869-443B-B23E-6CB896EE8123}" type="parTrans" cxnId="{106D3143-5705-4CCD-88CA-46FE89E3A07C}">
      <dgm:prSet/>
      <dgm:spPr/>
      <dgm:t>
        <a:bodyPr/>
        <a:lstStyle/>
        <a:p>
          <a:endParaRPr lang="en-US" sz="4800"/>
        </a:p>
      </dgm:t>
    </dgm:pt>
    <dgm:pt modelId="{BCF95B37-047F-466F-AAF9-DB40E199A16F}" type="sibTrans" cxnId="{106D3143-5705-4CCD-88CA-46FE89E3A07C}">
      <dgm:prSet custT="1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endParaRPr lang="en-US" sz="1400" dirty="0"/>
        </a:p>
      </dgm:t>
    </dgm:pt>
    <dgm:pt modelId="{47ED9935-E671-4EBB-93A0-8754DD49F797}" type="pres">
      <dgm:prSet presAssocID="{A2D363C0-09BD-43B9-AEC8-E5F89CD1AEA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AB9046-DAC9-4DE6-89EE-57B4F4A133A5}" type="pres">
      <dgm:prSet presAssocID="{50923E71-7924-47F5-B71D-A70B87BF4066}" presName="node" presStyleLbl="node1" presStyleIdx="0" presStyleCnt="6" custScaleX="295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FF8FF-F62C-4C3F-B007-50795B9D56BE}" type="pres">
      <dgm:prSet presAssocID="{E40ABA92-206A-4FF0-99A1-8287650B4850}" presName="sibTrans" presStyleLbl="sibTrans2D1" presStyleIdx="0" presStyleCnt="5" custScaleX="89955" custScaleY="109834"/>
      <dgm:spPr/>
      <dgm:t>
        <a:bodyPr/>
        <a:lstStyle/>
        <a:p>
          <a:endParaRPr lang="en-US"/>
        </a:p>
      </dgm:t>
    </dgm:pt>
    <dgm:pt modelId="{68D7E1B6-0F12-4EA1-958B-3CA8C6FB481C}" type="pres">
      <dgm:prSet presAssocID="{E40ABA92-206A-4FF0-99A1-8287650B485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24F51EF2-445A-441A-A197-0437E361E36A}" type="pres">
      <dgm:prSet presAssocID="{62254CF1-BDFA-48D4-9E5F-8A0B681E980D}" presName="node" presStyleLbl="node1" presStyleIdx="1" presStyleCnt="6" custScaleX="295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B11B0-0DC6-4EC5-B741-265CCDFC8283}" type="pres">
      <dgm:prSet presAssocID="{E742EF70-D1CB-4F2B-8EF7-C58842495A64}" presName="sibTrans" presStyleLbl="sibTrans2D1" presStyleIdx="1" presStyleCnt="5" custScaleX="89955" custScaleY="109834"/>
      <dgm:spPr/>
      <dgm:t>
        <a:bodyPr/>
        <a:lstStyle/>
        <a:p>
          <a:endParaRPr lang="en-US"/>
        </a:p>
      </dgm:t>
    </dgm:pt>
    <dgm:pt modelId="{F2E5A3B3-E840-4D09-AD18-AFE360662872}" type="pres">
      <dgm:prSet presAssocID="{E742EF70-D1CB-4F2B-8EF7-C58842495A64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666CCA63-B010-4947-B04D-90D8BF1B6DCB}" type="pres">
      <dgm:prSet presAssocID="{409850A1-10BE-4892-BC91-10B8A053061E}" presName="node" presStyleLbl="node1" presStyleIdx="2" presStyleCnt="6" custScaleX="295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E2248F-87F5-4F9A-B618-72AA738A21B3}" type="pres">
      <dgm:prSet presAssocID="{A961F7D6-C532-429E-9546-21415BBE2D61}" presName="sibTrans" presStyleLbl="sibTrans2D1" presStyleIdx="2" presStyleCnt="5" custScaleX="89955" custScaleY="109834"/>
      <dgm:spPr/>
      <dgm:t>
        <a:bodyPr/>
        <a:lstStyle/>
        <a:p>
          <a:endParaRPr lang="en-US"/>
        </a:p>
      </dgm:t>
    </dgm:pt>
    <dgm:pt modelId="{D001F476-3D22-4E4B-BDAC-218E41559906}" type="pres">
      <dgm:prSet presAssocID="{A961F7D6-C532-429E-9546-21415BBE2D61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16D8A90B-AD5F-4CCC-924C-F9E976898750}" type="pres">
      <dgm:prSet presAssocID="{87F30085-A2C2-4A19-9B99-D410C1FAD476}" presName="node" presStyleLbl="node1" presStyleIdx="3" presStyleCnt="6" custScaleX="295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C160C5-798E-40BC-A3A3-FCA42649F082}" type="pres">
      <dgm:prSet presAssocID="{E004F33C-46D9-48A1-ADEA-34648D253460}" presName="sibTrans" presStyleLbl="sibTrans2D1" presStyleIdx="3" presStyleCnt="5" custScaleX="89955" custScaleY="109834"/>
      <dgm:spPr/>
      <dgm:t>
        <a:bodyPr/>
        <a:lstStyle/>
        <a:p>
          <a:endParaRPr lang="en-US"/>
        </a:p>
      </dgm:t>
    </dgm:pt>
    <dgm:pt modelId="{0FE64B80-5D7F-47F6-A330-8BBDD1518225}" type="pres">
      <dgm:prSet presAssocID="{E004F33C-46D9-48A1-ADEA-34648D253460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7E66424F-CD46-46E7-8619-062F9286F832}" type="pres">
      <dgm:prSet presAssocID="{EFE8736A-6421-44E0-8525-C538530333E7}" presName="node" presStyleLbl="node1" presStyleIdx="4" presStyleCnt="6" custScaleX="295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9E2AA-8710-4A53-BB4E-ECB09FC3D109}" type="pres">
      <dgm:prSet presAssocID="{BCF95B37-047F-466F-AAF9-DB40E199A16F}" presName="sibTrans" presStyleLbl="sibTrans2D1" presStyleIdx="4" presStyleCnt="5" custScaleX="89955" custScaleY="109834"/>
      <dgm:spPr/>
      <dgm:t>
        <a:bodyPr/>
        <a:lstStyle/>
        <a:p>
          <a:endParaRPr lang="en-US"/>
        </a:p>
      </dgm:t>
    </dgm:pt>
    <dgm:pt modelId="{98D522EE-6C2F-4677-BCEE-B8DAC4A28746}" type="pres">
      <dgm:prSet presAssocID="{BCF95B37-047F-466F-AAF9-DB40E199A16F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B3485216-3DA2-46BF-A461-57284F51A721}" type="pres">
      <dgm:prSet presAssocID="{A2A37260-4740-4E15-9516-12048F2C3A54}" presName="node" presStyleLbl="node1" presStyleIdx="5" presStyleCnt="6" custScaleX="295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5CA37C-A524-467F-8BF8-F29E13A6277A}" type="presOf" srcId="{A2D363C0-09BD-43B9-AEC8-E5F89CD1AEAD}" destId="{47ED9935-E671-4EBB-93A0-8754DD49F797}" srcOrd="0" destOrd="0" presId="urn:microsoft.com/office/officeart/2005/8/layout/process1"/>
    <dgm:cxn modelId="{29D561D1-35B1-4B98-B409-67B1E177CAF7}" srcId="{A2D363C0-09BD-43B9-AEC8-E5F89CD1AEAD}" destId="{409850A1-10BE-4892-BC91-10B8A053061E}" srcOrd="2" destOrd="0" parTransId="{4A2E3451-58D1-4CEB-AA83-9698D7FCB9B2}" sibTransId="{A961F7D6-C532-429E-9546-21415BBE2D61}"/>
    <dgm:cxn modelId="{550042EB-3ADE-4F35-87C2-3AFF6C491E61}" type="presOf" srcId="{EFE8736A-6421-44E0-8525-C538530333E7}" destId="{7E66424F-CD46-46E7-8619-062F9286F832}" srcOrd="0" destOrd="0" presId="urn:microsoft.com/office/officeart/2005/8/layout/process1"/>
    <dgm:cxn modelId="{D3C4E41C-C4D9-41CE-80B8-8373ABA410A6}" srcId="{A2D363C0-09BD-43B9-AEC8-E5F89CD1AEAD}" destId="{A2A37260-4740-4E15-9516-12048F2C3A54}" srcOrd="5" destOrd="0" parTransId="{42E3D307-5109-4E3C-A6C9-6EFA07AD36DB}" sibTransId="{065E7F38-EAEE-436A-9C08-003C0F5C34FA}"/>
    <dgm:cxn modelId="{0DCB1D8A-49C5-44D4-8797-9AE0A5384699}" type="presOf" srcId="{62254CF1-BDFA-48D4-9E5F-8A0B681E980D}" destId="{24F51EF2-445A-441A-A197-0437E361E36A}" srcOrd="0" destOrd="0" presId="urn:microsoft.com/office/officeart/2005/8/layout/process1"/>
    <dgm:cxn modelId="{0586AA3A-73D4-4461-A9C7-C29752FD0CF9}" type="presOf" srcId="{87F30085-A2C2-4A19-9B99-D410C1FAD476}" destId="{16D8A90B-AD5F-4CCC-924C-F9E976898750}" srcOrd="0" destOrd="0" presId="urn:microsoft.com/office/officeart/2005/8/layout/process1"/>
    <dgm:cxn modelId="{1B8A37A4-E4E4-4DDF-961B-F7CC93E8B929}" type="presOf" srcId="{BCF95B37-047F-466F-AAF9-DB40E199A16F}" destId="{7A19E2AA-8710-4A53-BB4E-ECB09FC3D109}" srcOrd="0" destOrd="0" presId="urn:microsoft.com/office/officeart/2005/8/layout/process1"/>
    <dgm:cxn modelId="{1D27521C-5FEC-458A-90B7-B14EA3456D1B}" srcId="{A2D363C0-09BD-43B9-AEC8-E5F89CD1AEAD}" destId="{50923E71-7924-47F5-B71D-A70B87BF4066}" srcOrd="0" destOrd="0" parTransId="{521C3805-BA25-4FBE-B318-62C0C682482C}" sibTransId="{E40ABA92-206A-4FF0-99A1-8287650B4850}"/>
    <dgm:cxn modelId="{0D848C73-BEAE-4D11-974A-5DAC2D7A5CB1}" type="presOf" srcId="{E40ABA92-206A-4FF0-99A1-8287650B4850}" destId="{68D7E1B6-0F12-4EA1-958B-3CA8C6FB481C}" srcOrd="1" destOrd="0" presId="urn:microsoft.com/office/officeart/2005/8/layout/process1"/>
    <dgm:cxn modelId="{F13B47DB-8926-4A4A-A701-A21C4A700568}" type="presOf" srcId="{E004F33C-46D9-48A1-ADEA-34648D253460}" destId="{0FE64B80-5D7F-47F6-A330-8BBDD1518225}" srcOrd="1" destOrd="0" presId="urn:microsoft.com/office/officeart/2005/8/layout/process1"/>
    <dgm:cxn modelId="{AADCDAEF-B8EF-4F60-B453-43852BE73466}" srcId="{A2D363C0-09BD-43B9-AEC8-E5F89CD1AEAD}" destId="{87F30085-A2C2-4A19-9B99-D410C1FAD476}" srcOrd="3" destOrd="0" parTransId="{FEEFF47E-9A71-48A1-B66E-8A7295FBDFE1}" sibTransId="{E004F33C-46D9-48A1-ADEA-34648D253460}"/>
    <dgm:cxn modelId="{106D3143-5705-4CCD-88CA-46FE89E3A07C}" srcId="{A2D363C0-09BD-43B9-AEC8-E5F89CD1AEAD}" destId="{EFE8736A-6421-44E0-8525-C538530333E7}" srcOrd="4" destOrd="0" parTransId="{F2309777-D869-443B-B23E-6CB896EE8123}" sibTransId="{BCF95B37-047F-466F-AAF9-DB40E199A16F}"/>
    <dgm:cxn modelId="{BAD834F4-D35E-40A6-B5C8-97F404C9E024}" type="presOf" srcId="{A961F7D6-C532-429E-9546-21415BBE2D61}" destId="{D001F476-3D22-4E4B-BDAC-218E41559906}" srcOrd="1" destOrd="0" presId="urn:microsoft.com/office/officeart/2005/8/layout/process1"/>
    <dgm:cxn modelId="{E8FA1C46-D540-433C-B4EF-F761BC8F873C}" type="presOf" srcId="{E004F33C-46D9-48A1-ADEA-34648D253460}" destId="{3CC160C5-798E-40BC-A3A3-FCA42649F082}" srcOrd="0" destOrd="0" presId="urn:microsoft.com/office/officeart/2005/8/layout/process1"/>
    <dgm:cxn modelId="{0B57CF3C-320E-48CA-8425-63D3B68B520C}" type="presOf" srcId="{A961F7D6-C532-429E-9546-21415BBE2D61}" destId="{75E2248F-87F5-4F9A-B618-72AA738A21B3}" srcOrd="0" destOrd="0" presId="urn:microsoft.com/office/officeart/2005/8/layout/process1"/>
    <dgm:cxn modelId="{B3148AC8-74E0-4709-A357-6437A875D12D}" srcId="{A2D363C0-09BD-43B9-AEC8-E5F89CD1AEAD}" destId="{62254CF1-BDFA-48D4-9E5F-8A0B681E980D}" srcOrd="1" destOrd="0" parTransId="{07E6A332-C4E4-4455-8504-D2F7AB8F5212}" sibTransId="{E742EF70-D1CB-4F2B-8EF7-C58842495A64}"/>
    <dgm:cxn modelId="{4F5CA66B-2083-4BF0-8F8F-E9B85A22EA83}" type="presOf" srcId="{E40ABA92-206A-4FF0-99A1-8287650B4850}" destId="{B0FFF8FF-F62C-4C3F-B007-50795B9D56BE}" srcOrd="0" destOrd="0" presId="urn:microsoft.com/office/officeart/2005/8/layout/process1"/>
    <dgm:cxn modelId="{63FCA40E-C884-409F-90A7-76B8948E000B}" type="presOf" srcId="{E742EF70-D1CB-4F2B-8EF7-C58842495A64}" destId="{F2E5A3B3-E840-4D09-AD18-AFE360662872}" srcOrd="1" destOrd="0" presId="urn:microsoft.com/office/officeart/2005/8/layout/process1"/>
    <dgm:cxn modelId="{0AAB9F39-6464-421F-AB41-70120514AEBE}" type="presOf" srcId="{A2A37260-4740-4E15-9516-12048F2C3A54}" destId="{B3485216-3DA2-46BF-A461-57284F51A721}" srcOrd="0" destOrd="0" presId="urn:microsoft.com/office/officeart/2005/8/layout/process1"/>
    <dgm:cxn modelId="{1B46C592-8415-4047-86E1-6C412AA81BFA}" type="presOf" srcId="{409850A1-10BE-4892-BC91-10B8A053061E}" destId="{666CCA63-B010-4947-B04D-90D8BF1B6DCB}" srcOrd="0" destOrd="0" presId="urn:microsoft.com/office/officeart/2005/8/layout/process1"/>
    <dgm:cxn modelId="{63943CC0-8116-4C97-A590-BAF521419794}" type="presOf" srcId="{E742EF70-D1CB-4F2B-8EF7-C58842495A64}" destId="{675B11B0-0DC6-4EC5-B741-265CCDFC8283}" srcOrd="0" destOrd="0" presId="urn:microsoft.com/office/officeart/2005/8/layout/process1"/>
    <dgm:cxn modelId="{50B98D4F-6D3E-42A8-ACFE-17943EE1FC1B}" type="presOf" srcId="{50923E71-7924-47F5-B71D-A70B87BF4066}" destId="{43AB9046-DAC9-4DE6-89EE-57B4F4A133A5}" srcOrd="0" destOrd="0" presId="urn:microsoft.com/office/officeart/2005/8/layout/process1"/>
    <dgm:cxn modelId="{7743F178-414B-4D6C-9F04-A72C20EFDAA9}" type="presOf" srcId="{BCF95B37-047F-466F-AAF9-DB40E199A16F}" destId="{98D522EE-6C2F-4677-BCEE-B8DAC4A28746}" srcOrd="1" destOrd="0" presId="urn:microsoft.com/office/officeart/2005/8/layout/process1"/>
    <dgm:cxn modelId="{92FA1974-6D2A-48B9-B08E-7DC36FE4BA65}" type="presParOf" srcId="{47ED9935-E671-4EBB-93A0-8754DD49F797}" destId="{43AB9046-DAC9-4DE6-89EE-57B4F4A133A5}" srcOrd="0" destOrd="0" presId="urn:microsoft.com/office/officeart/2005/8/layout/process1"/>
    <dgm:cxn modelId="{DB67A7C3-6CC3-4B8F-B7EA-CCCB7EA47B5C}" type="presParOf" srcId="{47ED9935-E671-4EBB-93A0-8754DD49F797}" destId="{B0FFF8FF-F62C-4C3F-B007-50795B9D56BE}" srcOrd="1" destOrd="0" presId="urn:microsoft.com/office/officeart/2005/8/layout/process1"/>
    <dgm:cxn modelId="{4FF25A12-48F4-42DD-8DD7-31E0257D3CBE}" type="presParOf" srcId="{B0FFF8FF-F62C-4C3F-B007-50795B9D56BE}" destId="{68D7E1B6-0F12-4EA1-958B-3CA8C6FB481C}" srcOrd="0" destOrd="0" presId="urn:microsoft.com/office/officeart/2005/8/layout/process1"/>
    <dgm:cxn modelId="{C552A0E4-1A4A-41DA-B326-C23C8650106E}" type="presParOf" srcId="{47ED9935-E671-4EBB-93A0-8754DD49F797}" destId="{24F51EF2-445A-441A-A197-0437E361E36A}" srcOrd="2" destOrd="0" presId="urn:microsoft.com/office/officeart/2005/8/layout/process1"/>
    <dgm:cxn modelId="{2DA81F9F-9C0E-47E1-9F2A-9B728A380AE2}" type="presParOf" srcId="{47ED9935-E671-4EBB-93A0-8754DD49F797}" destId="{675B11B0-0DC6-4EC5-B741-265CCDFC8283}" srcOrd="3" destOrd="0" presId="urn:microsoft.com/office/officeart/2005/8/layout/process1"/>
    <dgm:cxn modelId="{85BCD2A2-0E72-4D8F-9ADE-E8C2640664F5}" type="presParOf" srcId="{675B11B0-0DC6-4EC5-B741-265CCDFC8283}" destId="{F2E5A3B3-E840-4D09-AD18-AFE360662872}" srcOrd="0" destOrd="0" presId="urn:microsoft.com/office/officeart/2005/8/layout/process1"/>
    <dgm:cxn modelId="{CE0ADC2D-99EC-4886-B874-3BD67A17026B}" type="presParOf" srcId="{47ED9935-E671-4EBB-93A0-8754DD49F797}" destId="{666CCA63-B010-4947-B04D-90D8BF1B6DCB}" srcOrd="4" destOrd="0" presId="urn:microsoft.com/office/officeart/2005/8/layout/process1"/>
    <dgm:cxn modelId="{4843808B-8AE3-4CB2-9112-C4794AA76E6E}" type="presParOf" srcId="{47ED9935-E671-4EBB-93A0-8754DD49F797}" destId="{75E2248F-87F5-4F9A-B618-72AA738A21B3}" srcOrd="5" destOrd="0" presId="urn:microsoft.com/office/officeart/2005/8/layout/process1"/>
    <dgm:cxn modelId="{D9C3CF5E-DCDD-4040-9B09-27B2BBACE6B8}" type="presParOf" srcId="{75E2248F-87F5-4F9A-B618-72AA738A21B3}" destId="{D001F476-3D22-4E4B-BDAC-218E41559906}" srcOrd="0" destOrd="0" presId="urn:microsoft.com/office/officeart/2005/8/layout/process1"/>
    <dgm:cxn modelId="{F5F68134-22F8-4799-AA7B-0352635B948E}" type="presParOf" srcId="{47ED9935-E671-4EBB-93A0-8754DD49F797}" destId="{16D8A90B-AD5F-4CCC-924C-F9E976898750}" srcOrd="6" destOrd="0" presId="urn:microsoft.com/office/officeart/2005/8/layout/process1"/>
    <dgm:cxn modelId="{15EF6719-BBDA-4E4A-94B6-FBFE3D54F599}" type="presParOf" srcId="{47ED9935-E671-4EBB-93A0-8754DD49F797}" destId="{3CC160C5-798E-40BC-A3A3-FCA42649F082}" srcOrd="7" destOrd="0" presId="urn:microsoft.com/office/officeart/2005/8/layout/process1"/>
    <dgm:cxn modelId="{0B446A0A-8F5E-40AD-B6EE-3DEFE18A1D6C}" type="presParOf" srcId="{3CC160C5-798E-40BC-A3A3-FCA42649F082}" destId="{0FE64B80-5D7F-47F6-A330-8BBDD1518225}" srcOrd="0" destOrd="0" presId="urn:microsoft.com/office/officeart/2005/8/layout/process1"/>
    <dgm:cxn modelId="{FE00A06B-6DD0-4046-A91E-0B60FD47D2AE}" type="presParOf" srcId="{47ED9935-E671-4EBB-93A0-8754DD49F797}" destId="{7E66424F-CD46-46E7-8619-062F9286F832}" srcOrd="8" destOrd="0" presId="urn:microsoft.com/office/officeart/2005/8/layout/process1"/>
    <dgm:cxn modelId="{59BAE761-160B-458B-9183-9A86AEB0DEE5}" type="presParOf" srcId="{47ED9935-E671-4EBB-93A0-8754DD49F797}" destId="{7A19E2AA-8710-4A53-BB4E-ECB09FC3D109}" srcOrd="9" destOrd="0" presId="urn:microsoft.com/office/officeart/2005/8/layout/process1"/>
    <dgm:cxn modelId="{B6FD2B28-4769-442F-A486-5A882A6324BE}" type="presParOf" srcId="{7A19E2AA-8710-4A53-BB4E-ECB09FC3D109}" destId="{98D522EE-6C2F-4677-BCEE-B8DAC4A28746}" srcOrd="0" destOrd="0" presId="urn:microsoft.com/office/officeart/2005/8/layout/process1"/>
    <dgm:cxn modelId="{D71BF988-C4DE-4F14-9984-7D672487917E}" type="presParOf" srcId="{47ED9935-E671-4EBB-93A0-8754DD49F797}" destId="{B3485216-3DA2-46BF-A461-57284F51A721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8AAF02-ED70-47AC-9B36-0A531DBFC222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647B163-BAAE-4C3F-B351-200B1CD28D9E}">
      <dgm:prSet phldrT="[Text]"/>
      <dgm:spPr/>
      <dgm:t>
        <a:bodyPr/>
        <a:lstStyle/>
        <a:p>
          <a:r>
            <a:rPr lang="en-US" dirty="0">
              <a:latin typeface="3M Circular TT Book" panose="020B0604020101020102" pitchFamily="34" charset="0"/>
              <a:cs typeface="3M Circular TT Book" panose="020B0604020101020102" pitchFamily="34" charset="0"/>
            </a:rPr>
            <a:t>Demographic Risk Score</a:t>
          </a:r>
        </a:p>
      </dgm:t>
    </dgm:pt>
    <dgm:pt modelId="{1F2FF7CE-4792-43B9-876F-145261345137}" type="parTrans" cxnId="{24A7777F-28D9-4714-AC4B-B9811DFB457E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631E5DE7-44CC-483C-9692-18D2D6DE0254}" type="sibTrans" cxnId="{24A7777F-28D9-4714-AC4B-B9811DFB457E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D98A1F95-00F9-41F3-8ADA-F5276377358A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dirty="0">
              <a:latin typeface="3M Circular TT Book" panose="020B0604020101020102" pitchFamily="34" charset="0"/>
              <a:cs typeface="3M Circular TT Book" panose="020B0604020101020102" pitchFamily="34" charset="0"/>
            </a:rPr>
            <a:t>Age </a:t>
          </a:r>
        </a:p>
      </dgm:t>
    </dgm:pt>
    <dgm:pt modelId="{C2ADED1B-FE8A-45E5-B7F8-309C0A8E0868}" type="parTrans" cxnId="{EC6C8CB4-6BD1-4FE2-9B66-5C0B37EC63CF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3B88258C-9A12-49EA-AA52-7947A45D693B}" type="sibTrans" cxnId="{EC6C8CB4-6BD1-4FE2-9B66-5C0B37EC63CF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B7DE707C-75BB-442F-BFC2-36906697895B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dirty="0">
              <a:latin typeface="3M Circular TT Book" panose="020B0604020101020102" pitchFamily="34" charset="0"/>
              <a:cs typeface="3M Circular TT Book" panose="020B0604020101020102" pitchFamily="34" charset="0"/>
            </a:rPr>
            <a:t>Residence (in community versus SNF or institution)</a:t>
          </a:r>
        </a:p>
      </dgm:t>
    </dgm:pt>
    <dgm:pt modelId="{4948C33E-C2F5-48E5-BF2D-3CD0B2A227D2}" type="parTrans" cxnId="{9E2EBE44-BC82-475C-ABED-49B4444A69F7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5D00A4F4-C8A3-45A8-BA34-F09DAC3B9189}" type="sibTrans" cxnId="{9E2EBE44-BC82-475C-ABED-49B4444A69F7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461E6D66-176D-4447-9B78-1889D3D01D12}">
      <dgm:prSet phldrT="[Text]"/>
      <dgm:spPr/>
      <dgm:t>
        <a:bodyPr/>
        <a:lstStyle/>
        <a:p>
          <a:r>
            <a:rPr lang="en-US" dirty="0">
              <a:latin typeface="3M Circular TT Book" panose="020B0604020101020102" pitchFamily="34" charset="0"/>
              <a:cs typeface="3M Circular TT Book" panose="020B0604020101020102" pitchFamily="34" charset="0"/>
            </a:rPr>
            <a:t>Disease Risk Score</a:t>
          </a:r>
        </a:p>
      </dgm:t>
    </dgm:pt>
    <dgm:pt modelId="{7C71945B-5A38-4580-93B8-66D5B5765245}" type="parTrans" cxnId="{C1D056DA-DA29-4A6A-8469-C37FCE137839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B0F30F14-1D78-4892-B42F-9BB4B77CE8C0}" type="sibTrans" cxnId="{C1D056DA-DA29-4A6A-8469-C37FCE137839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A82741B7-B614-4A14-A2EA-E7EE4E454284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dirty="0">
              <a:latin typeface="3M Circular TT Book" panose="020B0604020101020102" pitchFamily="34" charset="0"/>
              <a:cs typeface="3M Circular TT Book" panose="020B0604020101020102" pitchFamily="34" charset="0"/>
            </a:rPr>
            <a:t>Reported HCC diagnoses</a:t>
          </a:r>
        </a:p>
      </dgm:t>
    </dgm:pt>
    <dgm:pt modelId="{EE726620-C89B-4AA7-A437-FC9390BA50C2}" type="parTrans" cxnId="{55DB6286-F032-4F19-AC77-F2AB032DC980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68545C9A-FF70-4AA9-A59A-CBADB87EF99D}" type="sibTrans" cxnId="{55DB6286-F032-4F19-AC77-F2AB032DC980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36B2B303-464A-4ED8-B6F3-D379562550E8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dirty="0">
              <a:latin typeface="3M Circular TT Book" panose="020B0604020101020102" pitchFamily="34" charset="0"/>
              <a:cs typeface="3M Circular TT Book" panose="020B0604020101020102" pitchFamily="34" charset="0"/>
            </a:rPr>
            <a:t>Interaction factors (for interactions between disease categories)</a:t>
          </a:r>
        </a:p>
      </dgm:t>
    </dgm:pt>
    <dgm:pt modelId="{86F91A42-59FA-4758-AFE8-1FA73A2171AB}" type="parTrans" cxnId="{412A23E7-6FB1-461C-BAAC-76303D6D84D8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ACC62A5B-D365-4F0A-B240-808FDD64DB7A}" type="sibTrans" cxnId="{412A23E7-6FB1-461C-BAAC-76303D6D84D8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747A36FD-7C08-462C-94D4-47F54996904C}">
      <dgm:prSet phldrT="[Text]"/>
      <dgm:spPr/>
      <dgm:t>
        <a:bodyPr/>
        <a:lstStyle/>
        <a:p>
          <a:r>
            <a:rPr lang="en-US" dirty="0">
              <a:latin typeface="3M Circular TT Book" panose="020B0604020101020102" pitchFamily="34" charset="0"/>
              <a:cs typeface="3M Circular TT Book" panose="020B0604020101020102" pitchFamily="34" charset="0"/>
            </a:rPr>
            <a:t>Patient Risk Adjustment Factor (RAF)</a:t>
          </a:r>
        </a:p>
      </dgm:t>
    </dgm:pt>
    <dgm:pt modelId="{9DD57628-66A6-4376-8F58-E80F5A876C34}" type="parTrans" cxnId="{E6950982-C076-4481-A080-0719D811CFC6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63DBDF88-FF2F-4E9F-BCCC-E4CD51EB1F5D}" type="sibTrans" cxnId="{E6950982-C076-4481-A080-0719D811CFC6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8799AFD5-150B-439A-8404-C9BC196196B7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dirty="0">
              <a:latin typeface="3M Circular TT Book" panose="020B0604020101020102" pitchFamily="34" charset="0"/>
              <a:cs typeface="3M Circular TT Book" panose="020B0604020101020102" pitchFamily="34" charset="0"/>
            </a:rPr>
            <a:t>Medicaid disability and interaction with age/gender</a:t>
          </a:r>
        </a:p>
      </dgm:t>
    </dgm:pt>
    <dgm:pt modelId="{5D5E1049-7CC4-4EF0-A869-F105AF269519}" type="parTrans" cxnId="{A536E75E-2C73-477A-ABCC-22B511B3871B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FF0BE046-24BC-4843-BC12-CC5CC3B8A4CD}" type="sibTrans" cxnId="{A536E75E-2C73-477A-ABCC-22B511B3871B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685CE638-847F-4E4D-9545-E8F939A70E4C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dirty="0">
              <a:latin typeface="3M Circular TT Book" panose="020B0604020101020102" pitchFamily="34" charset="0"/>
              <a:cs typeface="3M Circular TT Book" panose="020B0604020101020102" pitchFamily="34" charset="0"/>
            </a:rPr>
            <a:t>Disability status</a:t>
          </a:r>
        </a:p>
      </dgm:t>
    </dgm:pt>
    <dgm:pt modelId="{7F3A10ED-3334-4938-AE0B-DB6E69A1A0CE}" type="parTrans" cxnId="{D84F75D7-3B7A-43CF-BB9B-6A6446FE2E30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268492C7-28AB-49E1-AF4A-9E38D3ECD566}" type="sibTrans" cxnId="{D84F75D7-3B7A-43CF-BB9B-6A6446FE2E30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5B072888-1254-492C-8FF0-BB4A7CE71812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dirty="0">
              <a:latin typeface="3M Circular TT Book" panose="020B0604020101020102" pitchFamily="34" charset="0"/>
              <a:cs typeface="3M Circular TT Book" panose="020B0604020101020102" pitchFamily="34" charset="0"/>
            </a:rPr>
            <a:t>Reflects</a:t>
          </a:r>
          <a:r>
            <a:rPr lang="en-US" baseline="0" dirty="0">
              <a:latin typeface="3M Circular TT Book" panose="020B0604020101020102" pitchFamily="34" charset="0"/>
              <a:cs typeface="3M Circular TT Book" panose="020B0604020101020102" pitchFamily="34" charset="0"/>
            </a:rPr>
            <a:t> underlying health status and expected costs</a:t>
          </a:r>
          <a:endParaRPr lang="en-US" dirty="0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499CB81D-2731-4807-96AF-E46D8A1E0C50}" type="parTrans" cxnId="{02CE4C60-0828-40F2-BDDD-1A5090802D6E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08B5B097-B195-46B8-B2E0-3E65D0982966}" type="sibTrans" cxnId="{02CE4C60-0828-40F2-BDDD-1A5090802D6E}">
      <dgm:prSet/>
      <dgm:spPr/>
      <dgm:t>
        <a:bodyPr/>
        <a:lstStyle/>
        <a:p>
          <a:endParaRPr lang="en-US">
            <a:latin typeface="3M Circular TT Book" panose="020B0604020101020102" pitchFamily="34" charset="0"/>
            <a:cs typeface="3M Circular TT Book" panose="020B0604020101020102" pitchFamily="34" charset="0"/>
          </a:endParaRPr>
        </a:p>
      </dgm:t>
    </dgm:pt>
    <dgm:pt modelId="{CDD860AE-FAD1-49FA-9EFE-31BEF25DECE6}" type="pres">
      <dgm:prSet presAssocID="{228AAF02-ED70-47AC-9B36-0A531DBFC22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64FA40-CDE7-465C-B7E9-14AD9195F7EA}" type="pres">
      <dgm:prSet presAssocID="{5647B163-BAAE-4C3F-B351-200B1CD28D9E}" presName="composite" presStyleCnt="0"/>
      <dgm:spPr/>
    </dgm:pt>
    <dgm:pt modelId="{59F5C332-D8FC-4770-941C-556C18B58F14}" type="pres">
      <dgm:prSet presAssocID="{5647B163-BAAE-4C3F-B351-200B1CD28D9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D69913-7E17-47D6-A3CB-83B0ECE19EE3}" type="pres">
      <dgm:prSet presAssocID="{5647B163-BAAE-4C3F-B351-200B1CD28D9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A842C-130F-4B57-B4F1-5AC6969C6422}" type="pres">
      <dgm:prSet presAssocID="{631E5DE7-44CC-483C-9692-18D2D6DE0254}" presName="space" presStyleCnt="0"/>
      <dgm:spPr/>
    </dgm:pt>
    <dgm:pt modelId="{ABCE770E-2E8A-4787-B956-652CBF028694}" type="pres">
      <dgm:prSet presAssocID="{461E6D66-176D-4447-9B78-1889D3D01D12}" presName="composite" presStyleCnt="0"/>
      <dgm:spPr/>
    </dgm:pt>
    <dgm:pt modelId="{D522C3FB-4DC3-4714-89AB-53DC05A62DE8}" type="pres">
      <dgm:prSet presAssocID="{461E6D66-176D-4447-9B78-1889D3D01D1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1CBB59-26A1-41ED-AEFD-2EF284B8A7A2}" type="pres">
      <dgm:prSet presAssocID="{461E6D66-176D-4447-9B78-1889D3D01D1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42B9C2-42FC-48BC-95B4-DB7D4E5CA644}" type="pres">
      <dgm:prSet presAssocID="{B0F30F14-1D78-4892-B42F-9BB4B77CE8C0}" presName="space" presStyleCnt="0"/>
      <dgm:spPr/>
    </dgm:pt>
    <dgm:pt modelId="{413351E6-E580-43B1-BA28-C701629E7B06}" type="pres">
      <dgm:prSet presAssocID="{747A36FD-7C08-462C-94D4-47F54996904C}" presName="composite" presStyleCnt="0"/>
      <dgm:spPr/>
    </dgm:pt>
    <dgm:pt modelId="{86D646C3-A144-4264-B056-315ABD05AD57}" type="pres">
      <dgm:prSet presAssocID="{747A36FD-7C08-462C-94D4-47F54996904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8B14E3-218B-4635-96F0-80CA0DA81838}" type="pres">
      <dgm:prSet presAssocID="{747A36FD-7C08-462C-94D4-47F54996904C}" presName="desTx" presStyleLbl="alignAccFollowNode1" presStyleIdx="2" presStyleCnt="3" custLinFactNeighborX="20282" custLinFactNeighborY="32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1BB889-C024-428C-8D32-E40B1EEDF117}" type="presOf" srcId="{5B072888-1254-492C-8FF0-BB4A7CE71812}" destId="{5E8B14E3-218B-4635-96F0-80CA0DA81838}" srcOrd="0" destOrd="0" presId="urn:microsoft.com/office/officeart/2005/8/layout/hList1"/>
    <dgm:cxn modelId="{55DB6286-F032-4F19-AC77-F2AB032DC980}" srcId="{461E6D66-176D-4447-9B78-1889D3D01D12}" destId="{A82741B7-B614-4A14-A2EA-E7EE4E454284}" srcOrd="0" destOrd="0" parTransId="{EE726620-C89B-4AA7-A437-FC9390BA50C2}" sibTransId="{68545C9A-FF70-4AA9-A59A-CBADB87EF99D}"/>
    <dgm:cxn modelId="{7B54A34D-BD51-4694-A83E-75EE0E61636A}" type="presOf" srcId="{685CE638-847F-4E4D-9545-E8F939A70E4C}" destId="{651CBB59-26A1-41ED-AEFD-2EF284B8A7A2}" srcOrd="0" destOrd="2" presId="urn:microsoft.com/office/officeart/2005/8/layout/hList1"/>
    <dgm:cxn modelId="{C26E10FB-E8F8-4AA1-92EA-1AA1152EC32E}" type="presOf" srcId="{36B2B303-464A-4ED8-B6F3-D379562550E8}" destId="{651CBB59-26A1-41ED-AEFD-2EF284B8A7A2}" srcOrd="0" destOrd="1" presId="urn:microsoft.com/office/officeart/2005/8/layout/hList1"/>
    <dgm:cxn modelId="{24A7777F-28D9-4714-AC4B-B9811DFB457E}" srcId="{228AAF02-ED70-47AC-9B36-0A531DBFC222}" destId="{5647B163-BAAE-4C3F-B351-200B1CD28D9E}" srcOrd="0" destOrd="0" parTransId="{1F2FF7CE-4792-43B9-876F-145261345137}" sibTransId="{631E5DE7-44CC-483C-9692-18D2D6DE0254}"/>
    <dgm:cxn modelId="{9047026D-5CAE-46DC-90ED-C2AA4AF5792A}" type="presOf" srcId="{D98A1F95-00F9-41F3-8ADA-F5276377358A}" destId="{0DD69913-7E17-47D6-A3CB-83B0ECE19EE3}" srcOrd="0" destOrd="0" presId="urn:microsoft.com/office/officeart/2005/8/layout/hList1"/>
    <dgm:cxn modelId="{D0FB3E16-2788-4C24-8249-02672B91BDA3}" type="presOf" srcId="{B7DE707C-75BB-442F-BFC2-36906697895B}" destId="{0DD69913-7E17-47D6-A3CB-83B0ECE19EE3}" srcOrd="0" destOrd="1" presId="urn:microsoft.com/office/officeart/2005/8/layout/hList1"/>
    <dgm:cxn modelId="{B10E31B6-C2B8-4B0B-92D5-DD4511ABB507}" type="presOf" srcId="{747A36FD-7C08-462C-94D4-47F54996904C}" destId="{86D646C3-A144-4264-B056-315ABD05AD57}" srcOrd="0" destOrd="0" presId="urn:microsoft.com/office/officeart/2005/8/layout/hList1"/>
    <dgm:cxn modelId="{1F9296C7-FB98-4BCD-B9B7-CB5120D65BF9}" type="presOf" srcId="{461E6D66-176D-4447-9B78-1889D3D01D12}" destId="{D522C3FB-4DC3-4714-89AB-53DC05A62DE8}" srcOrd="0" destOrd="0" presId="urn:microsoft.com/office/officeart/2005/8/layout/hList1"/>
    <dgm:cxn modelId="{02CE4C60-0828-40F2-BDDD-1A5090802D6E}" srcId="{747A36FD-7C08-462C-94D4-47F54996904C}" destId="{5B072888-1254-492C-8FF0-BB4A7CE71812}" srcOrd="0" destOrd="0" parTransId="{499CB81D-2731-4807-96AF-E46D8A1E0C50}" sibTransId="{08B5B097-B195-46B8-B2E0-3E65D0982966}"/>
    <dgm:cxn modelId="{C1D056DA-DA29-4A6A-8469-C37FCE137839}" srcId="{228AAF02-ED70-47AC-9B36-0A531DBFC222}" destId="{461E6D66-176D-4447-9B78-1889D3D01D12}" srcOrd="1" destOrd="0" parTransId="{7C71945B-5A38-4580-93B8-66D5B5765245}" sibTransId="{B0F30F14-1D78-4892-B42F-9BB4B77CE8C0}"/>
    <dgm:cxn modelId="{412A23E7-6FB1-461C-BAAC-76303D6D84D8}" srcId="{461E6D66-176D-4447-9B78-1889D3D01D12}" destId="{36B2B303-464A-4ED8-B6F3-D379562550E8}" srcOrd="1" destOrd="0" parTransId="{86F91A42-59FA-4758-AFE8-1FA73A2171AB}" sibTransId="{ACC62A5B-D365-4F0A-B240-808FDD64DB7A}"/>
    <dgm:cxn modelId="{38605B38-F436-4C74-B886-CE155506612C}" type="presOf" srcId="{8799AFD5-150B-439A-8404-C9BC196196B7}" destId="{0DD69913-7E17-47D6-A3CB-83B0ECE19EE3}" srcOrd="0" destOrd="2" presId="urn:microsoft.com/office/officeart/2005/8/layout/hList1"/>
    <dgm:cxn modelId="{9E2EBE44-BC82-475C-ABED-49B4444A69F7}" srcId="{5647B163-BAAE-4C3F-B351-200B1CD28D9E}" destId="{B7DE707C-75BB-442F-BFC2-36906697895B}" srcOrd="1" destOrd="0" parTransId="{4948C33E-C2F5-48E5-BF2D-3CD0B2A227D2}" sibTransId="{5D00A4F4-C8A3-45A8-BA34-F09DAC3B9189}"/>
    <dgm:cxn modelId="{E6950982-C076-4481-A080-0719D811CFC6}" srcId="{228AAF02-ED70-47AC-9B36-0A531DBFC222}" destId="{747A36FD-7C08-462C-94D4-47F54996904C}" srcOrd="2" destOrd="0" parTransId="{9DD57628-66A6-4376-8F58-E80F5A876C34}" sibTransId="{63DBDF88-FF2F-4E9F-BCCC-E4CD51EB1F5D}"/>
    <dgm:cxn modelId="{D84F75D7-3B7A-43CF-BB9B-6A6446FE2E30}" srcId="{461E6D66-176D-4447-9B78-1889D3D01D12}" destId="{685CE638-847F-4E4D-9545-E8F939A70E4C}" srcOrd="2" destOrd="0" parTransId="{7F3A10ED-3334-4938-AE0B-DB6E69A1A0CE}" sibTransId="{268492C7-28AB-49E1-AF4A-9E38D3ECD566}"/>
    <dgm:cxn modelId="{A536E75E-2C73-477A-ABCC-22B511B3871B}" srcId="{5647B163-BAAE-4C3F-B351-200B1CD28D9E}" destId="{8799AFD5-150B-439A-8404-C9BC196196B7}" srcOrd="2" destOrd="0" parTransId="{5D5E1049-7CC4-4EF0-A869-F105AF269519}" sibTransId="{FF0BE046-24BC-4843-BC12-CC5CC3B8A4CD}"/>
    <dgm:cxn modelId="{EC6C8CB4-6BD1-4FE2-9B66-5C0B37EC63CF}" srcId="{5647B163-BAAE-4C3F-B351-200B1CD28D9E}" destId="{D98A1F95-00F9-41F3-8ADA-F5276377358A}" srcOrd="0" destOrd="0" parTransId="{C2ADED1B-FE8A-45E5-B7F8-309C0A8E0868}" sibTransId="{3B88258C-9A12-49EA-AA52-7947A45D693B}"/>
    <dgm:cxn modelId="{4604DD78-E897-434A-83AA-46F3B52EB17B}" type="presOf" srcId="{A82741B7-B614-4A14-A2EA-E7EE4E454284}" destId="{651CBB59-26A1-41ED-AEFD-2EF284B8A7A2}" srcOrd="0" destOrd="0" presId="urn:microsoft.com/office/officeart/2005/8/layout/hList1"/>
    <dgm:cxn modelId="{69ACFAAE-D443-4194-84A2-BECC24216448}" type="presOf" srcId="{5647B163-BAAE-4C3F-B351-200B1CD28D9E}" destId="{59F5C332-D8FC-4770-941C-556C18B58F14}" srcOrd="0" destOrd="0" presId="urn:microsoft.com/office/officeart/2005/8/layout/hList1"/>
    <dgm:cxn modelId="{AB74C55C-8A88-4DC7-B7FE-36CF033A171D}" type="presOf" srcId="{228AAF02-ED70-47AC-9B36-0A531DBFC222}" destId="{CDD860AE-FAD1-49FA-9EFE-31BEF25DECE6}" srcOrd="0" destOrd="0" presId="urn:microsoft.com/office/officeart/2005/8/layout/hList1"/>
    <dgm:cxn modelId="{C5B00769-5DB5-4AC6-880A-1DEE8800F8E7}" type="presParOf" srcId="{CDD860AE-FAD1-49FA-9EFE-31BEF25DECE6}" destId="{2D64FA40-CDE7-465C-B7E9-14AD9195F7EA}" srcOrd="0" destOrd="0" presId="urn:microsoft.com/office/officeart/2005/8/layout/hList1"/>
    <dgm:cxn modelId="{9A828746-EB81-405A-A70B-7DD6C846D44E}" type="presParOf" srcId="{2D64FA40-CDE7-465C-B7E9-14AD9195F7EA}" destId="{59F5C332-D8FC-4770-941C-556C18B58F14}" srcOrd="0" destOrd="0" presId="urn:microsoft.com/office/officeart/2005/8/layout/hList1"/>
    <dgm:cxn modelId="{EAB40332-1752-4488-B517-D3FB5A17F235}" type="presParOf" srcId="{2D64FA40-CDE7-465C-B7E9-14AD9195F7EA}" destId="{0DD69913-7E17-47D6-A3CB-83B0ECE19EE3}" srcOrd="1" destOrd="0" presId="urn:microsoft.com/office/officeart/2005/8/layout/hList1"/>
    <dgm:cxn modelId="{24CC0EE1-6EB7-48D1-9037-F3A56A98F8FB}" type="presParOf" srcId="{CDD860AE-FAD1-49FA-9EFE-31BEF25DECE6}" destId="{2F7A842C-130F-4B57-B4F1-5AC6969C6422}" srcOrd="1" destOrd="0" presId="urn:microsoft.com/office/officeart/2005/8/layout/hList1"/>
    <dgm:cxn modelId="{90D0127E-9036-4759-AE04-9AE09BE5A3FA}" type="presParOf" srcId="{CDD860AE-FAD1-49FA-9EFE-31BEF25DECE6}" destId="{ABCE770E-2E8A-4787-B956-652CBF028694}" srcOrd="2" destOrd="0" presId="urn:microsoft.com/office/officeart/2005/8/layout/hList1"/>
    <dgm:cxn modelId="{702FC245-E383-4396-B995-855B35FE62B5}" type="presParOf" srcId="{ABCE770E-2E8A-4787-B956-652CBF028694}" destId="{D522C3FB-4DC3-4714-89AB-53DC05A62DE8}" srcOrd="0" destOrd="0" presId="urn:microsoft.com/office/officeart/2005/8/layout/hList1"/>
    <dgm:cxn modelId="{FE25ADD7-26AF-46BC-9972-135CBF96FE7C}" type="presParOf" srcId="{ABCE770E-2E8A-4787-B956-652CBF028694}" destId="{651CBB59-26A1-41ED-AEFD-2EF284B8A7A2}" srcOrd="1" destOrd="0" presId="urn:microsoft.com/office/officeart/2005/8/layout/hList1"/>
    <dgm:cxn modelId="{A7318084-03DC-4463-B4FC-58809074B981}" type="presParOf" srcId="{CDD860AE-FAD1-49FA-9EFE-31BEF25DECE6}" destId="{5C42B9C2-42FC-48BC-95B4-DB7D4E5CA644}" srcOrd="3" destOrd="0" presId="urn:microsoft.com/office/officeart/2005/8/layout/hList1"/>
    <dgm:cxn modelId="{15C2B01D-BF39-41F8-A85E-941E519BC12E}" type="presParOf" srcId="{CDD860AE-FAD1-49FA-9EFE-31BEF25DECE6}" destId="{413351E6-E580-43B1-BA28-C701629E7B06}" srcOrd="4" destOrd="0" presId="urn:microsoft.com/office/officeart/2005/8/layout/hList1"/>
    <dgm:cxn modelId="{CD7193BD-19BF-4D83-B18F-B740ABCD5A94}" type="presParOf" srcId="{413351E6-E580-43B1-BA28-C701629E7B06}" destId="{86D646C3-A144-4264-B056-315ABD05AD57}" srcOrd="0" destOrd="0" presId="urn:microsoft.com/office/officeart/2005/8/layout/hList1"/>
    <dgm:cxn modelId="{F0CA43CD-B870-4ABD-997F-B90321EF81D9}" type="presParOf" srcId="{413351E6-E580-43B1-BA28-C701629E7B06}" destId="{5E8B14E3-218B-4635-96F0-80CA0DA8183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BAE0DB-21C3-4FA1-A9C3-C26E657F9E6A}" type="doc">
      <dgm:prSet loTypeId="urn:microsoft.com/office/officeart/2005/8/layout/venn2" loCatId="relationship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AE7E7BC4-5D79-470C-9452-27D1BBC78000}">
      <dgm:prSet phldrT="[Text]" custT="1"/>
      <dgm:spPr/>
      <dgm:t>
        <a:bodyPr/>
        <a:lstStyle/>
        <a:p>
          <a:r>
            <a:rPr lang="en-US" sz="2000" dirty="0"/>
            <a:t>CCM</a:t>
          </a:r>
        </a:p>
        <a:p>
          <a:r>
            <a:rPr lang="en-US" sz="2000" dirty="0"/>
            <a:t>Coding</a:t>
          </a:r>
        </a:p>
      </dgm:t>
    </dgm:pt>
    <dgm:pt modelId="{2FCEEBF0-8B4B-417D-9DC2-AC9FD559953B}" type="parTrans" cxnId="{D1BF1938-364C-41F9-9FEA-F3FEE1E5ED3A}">
      <dgm:prSet/>
      <dgm:spPr/>
      <dgm:t>
        <a:bodyPr/>
        <a:lstStyle/>
        <a:p>
          <a:endParaRPr lang="en-US" sz="2000"/>
        </a:p>
      </dgm:t>
    </dgm:pt>
    <dgm:pt modelId="{CE93D96F-8267-4A99-B60F-E86DD14622AE}" type="sibTrans" cxnId="{D1BF1938-364C-41F9-9FEA-F3FEE1E5ED3A}">
      <dgm:prSet/>
      <dgm:spPr/>
      <dgm:t>
        <a:bodyPr/>
        <a:lstStyle/>
        <a:p>
          <a:endParaRPr lang="en-US" sz="2000"/>
        </a:p>
      </dgm:t>
    </dgm:pt>
    <dgm:pt modelId="{BBA6CAD4-2D1C-4C05-A3B7-53D167A3741C}">
      <dgm:prSet phldrT="[Text]" custT="1"/>
      <dgm:spPr/>
      <dgm:t>
        <a:bodyPr/>
        <a:lstStyle/>
        <a:p>
          <a:r>
            <a:rPr lang="en-US" sz="2000" dirty="0"/>
            <a:t>TCM</a:t>
          </a:r>
        </a:p>
        <a:p>
          <a:r>
            <a:rPr lang="en-US" sz="2000" dirty="0"/>
            <a:t>Coding</a:t>
          </a:r>
        </a:p>
      </dgm:t>
    </dgm:pt>
    <dgm:pt modelId="{D46A25F6-5C34-4D2C-A6A1-D58F5001368F}" type="parTrans" cxnId="{9070658E-700C-484E-A2EC-1205577B65FA}">
      <dgm:prSet/>
      <dgm:spPr/>
      <dgm:t>
        <a:bodyPr/>
        <a:lstStyle/>
        <a:p>
          <a:endParaRPr lang="en-US" sz="2000"/>
        </a:p>
      </dgm:t>
    </dgm:pt>
    <dgm:pt modelId="{F03CDAF9-6E03-498F-B5BD-B0C370E1BCC4}" type="sibTrans" cxnId="{9070658E-700C-484E-A2EC-1205577B65FA}">
      <dgm:prSet/>
      <dgm:spPr/>
      <dgm:t>
        <a:bodyPr/>
        <a:lstStyle/>
        <a:p>
          <a:endParaRPr lang="en-US" sz="2000"/>
        </a:p>
      </dgm:t>
    </dgm:pt>
    <dgm:pt modelId="{37220353-2C31-46C6-B8C3-45616AC123E0}">
      <dgm:prSet phldrT="[Text]" custT="1"/>
      <dgm:spPr/>
      <dgm:t>
        <a:bodyPr/>
        <a:lstStyle/>
        <a:p>
          <a:r>
            <a:rPr lang="en-US" sz="2000" dirty="0"/>
            <a:t>HCC</a:t>
          </a:r>
        </a:p>
        <a:p>
          <a:r>
            <a:rPr lang="en-US" sz="2000" dirty="0"/>
            <a:t>Coding</a:t>
          </a:r>
        </a:p>
      </dgm:t>
    </dgm:pt>
    <dgm:pt modelId="{439CC94F-5589-40C5-90E1-6AF1F08917F4}" type="parTrans" cxnId="{9F1BE8E5-4AA8-4831-BE63-393B9E89809D}">
      <dgm:prSet/>
      <dgm:spPr/>
      <dgm:t>
        <a:bodyPr/>
        <a:lstStyle/>
        <a:p>
          <a:endParaRPr lang="en-US" sz="2000"/>
        </a:p>
      </dgm:t>
    </dgm:pt>
    <dgm:pt modelId="{068030AB-4E6C-4A59-9DF9-D1754D961F48}" type="sibTrans" cxnId="{9F1BE8E5-4AA8-4831-BE63-393B9E89809D}">
      <dgm:prSet/>
      <dgm:spPr/>
      <dgm:t>
        <a:bodyPr/>
        <a:lstStyle/>
        <a:p>
          <a:endParaRPr lang="en-US" sz="2000"/>
        </a:p>
      </dgm:t>
    </dgm:pt>
    <dgm:pt modelId="{1DA6440B-7ED3-4133-BF80-0E7B706B8C9D}">
      <dgm:prSet phldrT="[Text]" custT="1"/>
      <dgm:spPr/>
      <dgm:t>
        <a:bodyPr/>
        <a:lstStyle/>
        <a:p>
          <a:r>
            <a:rPr lang="en-US" sz="2000" dirty="0"/>
            <a:t>Accurate RAF</a:t>
          </a:r>
        </a:p>
        <a:p>
          <a:r>
            <a:rPr lang="en-US" sz="2000" dirty="0"/>
            <a:t>Scoring</a:t>
          </a:r>
        </a:p>
      </dgm:t>
    </dgm:pt>
    <dgm:pt modelId="{E4F467E9-6999-4A5B-B436-0D46D5C9FF5C}" type="parTrans" cxnId="{677EA83D-E77C-4828-B5B7-FD761B158A28}">
      <dgm:prSet/>
      <dgm:spPr/>
      <dgm:t>
        <a:bodyPr/>
        <a:lstStyle/>
        <a:p>
          <a:endParaRPr lang="en-US" sz="2000"/>
        </a:p>
      </dgm:t>
    </dgm:pt>
    <dgm:pt modelId="{3E8EB10F-E36C-43AE-9FA9-4DD10F11B742}" type="sibTrans" cxnId="{677EA83D-E77C-4828-B5B7-FD761B158A28}">
      <dgm:prSet/>
      <dgm:spPr/>
      <dgm:t>
        <a:bodyPr/>
        <a:lstStyle/>
        <a:p>
          <a:endParaRPr lang="en-US" sz="2000"/>
        </a:p>
      </dgm:t>
    </dgm:pt>
    <dgm:pt modelId="{0C212637-2461-44DC-BD75-F8A1B1EE21FD}" type="pres">
      <dgm:prSet presAssocID="{AABAE0DB-21C3-4FA1-A9C3-C26E657F9E6A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91C494-C1D3-4F12-8DC8-938B8231761B}" type="pres">
      <dgm:prSet presAssocID="{AABAE0DB-21C3-4FA1-A9C3-C26E657F9E6A}" presName="comp1" presStyleCnt="0"/>
      <dgm:spPr/>
    </dgm:pt>
    <dgm:pt modelId="{2628115A-77D4-4856-8994-237B55A5AC9F}" type="pres">
      <dgm:prSet presAssocID="{AABAE0DB-21C3-4FA1-A9C3-C26E657F9E6A}" presName="circle1" presStyleLbl="node1" presStyleIdx="0" presStyleCnt="4"/>
      <dgm:spPr/>
      <dgm:t>
        <a:bodyPr/>
        <a:lstStyle/>
        <a:p>
          <a:endParaRPr lang="en-US"/>
        </a:p>
      </dgm:t>
    </dgm:pt>
    <dgm:pt modelId="{396240D0-F557-4852-94A9-14B0A792121B}" type="pres">
      <dgm:prSet presAssocID="{AABAE0DB-21C3-4FA1-A9C3-C26E657F9E6A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A6B98E-5CC2-46D6-BECD-A57DF149B422}" type="pres">
      <dgm:prSet presAssocID="{AABAE0DB-21C3-4FA1-A9C3-C26E657F9E6A}" presName="comp2" presStyleCnt="0"/>
      <dgm:spPr/>
    </dgm:pt>
    <dgm:pt modelId="{F2D3EAE5-65F0-4D28-90EF-3D56493D99C7}" type="pres">
      <dgm:prSet presAssocID="{AABAE0DB-21C3-4FA1-A9C3-C26E657F9E6A}" presName="circle2" presStyleLbl="node1" presStyleIdx="1" presStyleCnt="4"/>
      <dgm:spPr/>
      <dgm:t>
        <a:bodyPr/>
        <a:lstStyle/>
        <a:p>
          <a:endParaRPr lang="en-US"/>
        </a:p>
      </dgm:t>
    </dgm:pt>
    <dgm:pt modelId="{E30DBD06-4BAD-4610-A439-6814998C134B}" type="pres">
      <dgm:prSet presAssocID="{AABAE0DB-21C3-4FA1-A9C3-C26E657F9E6A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8D9FDF-5965-48EE-ACD5-2832C57DFD7B}" type="pres">
      <dgm:prSet presAssocID="{AABAE0DB-21C3-4FA1-A9C3-C26E657F9E6A}" presName="comp3" presStyleCnt="0"/>
      <dgm:spPr/>
    </dgm:pt>
    <dgm:pt modelId="{E062C031-0EAE-40D6-BB09-9DFACE0EBF2C}" type="pres">
      <dgm:prSet presAssocID="{AABAE0DB-21C3-4FA1-A9C3-C26E657F9E6A}" presName="circle3" presStyleLbl="node1" presStyleIdx="2" presStyleCnt="4"/>
      <dgm:spPr/>
      <dgm:t>
        <a:bodyPr/>
        <a:lstStyle/>
        <a:p>
          <a:endParaRPr lang="en-US"/>
        </a:p>
      </dgm:t>
    </dgm:pt>
    <dgm:pt modelId="{D9BF58D1-99F0-4FCF-8A37-92143F955BFC}" type="pres">
      <dgm:prSet presAssocID="{AABAE0DB-21C3-4FA1-A9C3-C26E657F9E6A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5EBE87-46EC-4FB0-BC4C-BC0B4DC6E7B1}" type="pres">
      <dgm:prSet presAssocID="{AABAE0DB-21C3-4FA1-A9C3-C26E657F9E6A}" presName="comp4" presStyleCnt="0"/>
      <dgm:spPr/>
    </dgm:pt>
    <dgm:pt modelId="{4316C292-1CD7-4DD0-AA25-A8D65314FAD6}" type="pres">
      <dgm:prSet presAssocID="{AABAE0DB-21C3-4FA1-A9C3-C26E657F9E6A}" presName="circle4" presStyleLbl="node1" presStyleIdx="3" presStyleCnt="4"/>
      <dgm:spPr/>
      <dgm:t>
        <a:bodyPr/>
        <a:lstStyle/>
        <a:p>
          <a:endParaRPr lang="en-US"/>
        </a:p>
      </dgm:t>
    </dgm:pt>
    <dgm:pt modelId="{92E721A0-121A-4171-A765-66624DC69F44}" type="pres">
      <dgm:prSet presAssocID="{AABAE0DB-21C3-4FA1-A9C3-C26E657F9E6A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12F43A-4EBD-42C2-8B4A-B33E52DDB1AD}" type="presOf" srcId="{AE7E7BC4-5D79-470C-9452-27D1BBC78000}" destId="{2628115A-77D4-4856-8994-237B55A5AC9F}" srcOrd="0" destOrd="0" presId="urn:microsoft.com/office/officeart/2005/8/layout/venn2"/>
    <dgm:cxn modelId="{9070658E-700C-484E-A2EC-1205577B65FA}" srcId="{AABAE0DB-21C3-4FA1-A9C3-C26E657F9E6A}" destId="{BBA6CAD4-2D1C-4C05-A3B7-53D167A3741C}" srcOrd="1" destOrd="0" parTransId="{D46A25F6-5C34-4D2C-A6A1-D58F5001368F}" sibTransId="{F03CDAF9-6E03-498F-B5BD-B0C370E1BCC4}"/>
    <dgm:cxn modelId="{D1BF1938-364C-41F9-9FEA-F3FEE1E5ED3A}" srcId="{AABAE0DB-21C3-4FA1-A9C3-C26E657F9E6A}" destId="{AE7E7BC4-5D79-470C-9452-27D1BBC78000}" srcOrd="0" destOrd="0" parTransId="{2FCEEBF0-8B4B-417D-9DC2-AC9FD559953B}" sibTransId="{CE93D96F-8267-4A99-B60F-E86DD14622AE}"/>
    <dgm:cxn modelId="{E8C8C501-80BC-4560-B961-863BCDBA2433}" type="presOf" srcId="{BBA6CAD4-2D1C-4C05-A3B7-53D167A3741C}" destId="{F2D3EAE5-65F0-4D28-90EF-3D56493D99C7}" srcOrd="0" destOrd="0" presId="urn:microsoft.com/office/officeart/2005/8/layout/venn2"/>
    <dgm:cxn modelId="{66BF4AF4-0EA5-4D4C-ACA9-457FC0B88BF3}" type="presOf" srcId="{BBA6CAD4-2D1C-4C05-A3B7-53D167A3741C}" destId="{E30DBD06-4BAD-4610-A439-6814998C134B}" srcOrd="1" destOrd="0" presId="urn:microsoft.com/office/officeart/2005/8/layout/venn2"/>
    <dgm:cxn modelId="{511047F0-4C30-4638-908E-5D54BDEF5F73}" type="presOf" srcId="{AE7E7BC4-5D79-470C-9452-27D1BBC78000}" destId="{396240D0-F557-4852-94A9-14B0A792121B}" srcOrd="1" destOrd="0" presId="urn:microsoft.com/office/officeart/2005/8/layout/venn2"/>
    <dgm:cxn modelId="{659F6F20-DE44-4A75-8809-5EEF9798E691}" type="presOf" srcId="{AABAE0DB-21C3-4FA1-A9C3-C26E657F9E6A}" destId="{0C212637-2461-44DC-BD75-F8A1B1EE21FD}" srcOrd="0" destOrd="0" presId="urn:microsoft.com/office/officeart/2005/8/layout/venn2"/>
    <dgm:cxn modelId="{F1A1ECB9-D86F-45B0-9604-B201216B677C}" type="presOf" srcId="{1DA6440B-7ED3-4133-BF80-0E7B706B8C9D}" destId="{4316C292-1CD7-4DD0-AA25-A8D65314FAD6}" srcOrd="0" destOrd="0" presId="urn:microsoft.com/office/officeart/2005/8/layout/venn2"/>
    <dgm:cxn modelId="{1C9CB869-48E2-40B9-8FAF-9A63E63171B6}" type="presOf" srcId="{37220353-2C31-46C6-B8C3-45616AC123E0}" destId="{D9BF58D1-99F0-4FCF-8A37-92143F955BFC}" srcOrd="1" destOrd="0" presId="urn:microsoft.com/office/officeart/2005/8/layout/venn2"/>
    <dgm:cxn modelId="{677EA83D-E77C-4828-B5B7-FD761B158A28}" srcId="{AABAE0DB-21C3-4FA1-A9C3-C26E657F9E6A}" destId="{1DA6440B-7ED3-4133-BF80-0E7B706B8C9D}" srcOrd="3" destOrd="0" parTransId="{E4F467E9-6999-4A5B-B436-0D46D5C9FF5C}" sibTransId="{3E8EB10F-E36C-43AE-9FA9-4DD10F11B742}"/>
    <dgm:cxn modelId="{11A905B6-AD63-49A4-82C0-9F8E610A8D9E}" type="presOf" srcId="{37220353-2C31-46C6-B8C3-45616AC123E0}" destId="{E062C031-0EAE-40D6-BB09-9DFACE0EBF2C}" srcOrd="0" destOrd="0" presId="urn:microsoft.com/office/officeart/2005/8/layout/venn2"/>
    <dgm:cxn modelId="{9F1BE8E5-4AA8-4831-BE63-393B9E89809D}" srcId="{AABAE0DB-21C3-4FA1-A9C3-C26E657F9E6A}" destId="{37220353-2C31-46C6-B8C3-45616AC123E0}" srcOrd="2" destOrd="0" parTransId="{439CC94F-5589-40C5-90E1-6AF1F08917F4}" sibTransId="{068030AB-4E6C-4A59-9DF9-D1754D961F48}"/>
    <dgm:cxn modelId="{62B327C3-E7F0-46B3-BA6A-AEF7100E838F}" type="presOf" srcId="{1DA6440B-7ED3-4133-BF80-0E7B706B8C9D}" destId="{92E721A0-121A-4171-A765-66624DC69F44}" srcOrd="1" destOrd="0" presId="urn:microsoft.com/office/officeart/2005/8/layout/venn2"/>
    <dgm:cxn modelId="{70AB1192-645D-452E-9A48-B3B57F5122F6}" type="presParOf" srcId="{0C212637-2461-44DC-BD75-F8A1B1EE21FD}" destId="{9691C494-C1D3-4F12-8DC8-938B8231761B}" srcOrd="0" destOrd="0" presId="urn:microsoft.com/office/officeart/2005/8/layout/venn2"/>
    <dgm:cxn modelId="{73A318AF-CC75-40C7-B8D2-B3FD4D38694B}" type="presParOf" srcId="{9691C494-C1D3-4F12-8DC8-938B8231761B}" destId="{2628115A-77D4-4856-8994-237B55A5AC9F}" srcOrd="0" destOrd="0" presId="urn:microsoft.com/office/officeart/2005/8/layout/venn2"/>
    <dgm:cxn modelId="{892ED211-969A-4C22-8093-014275F6909B}" type="presParOf" srcId="{9691C494-C1D3-4F12-8DC8-938B8231761B}" destId="{396240D0-F557-4852-94A9-14B0A792121B}" srcOrd="1" destOrd="0" presId="urn:microsoft.com/office/officeart/2005/8/layout/venn2"/>
    <dgm:cxn modelId="{A4C33648-9AB5-4625-A9FB-86A574A0343F}" type="presParOf" srcId="{0C212637-2461-44DC-BD75-F8A1B1EE21FD}" destId="{DEA6B98E-5CC2-46D6-BECD-A57DF149B422}" srcOrd="1" destOrd="0" presId="urn:microsoft.com/office/officeart/2005/8/layout/venn2"/>
    <dgm:cxn modelId="{D02FE7E8-826C-4DDD-BBE0-5263885E4282}" type="presParOf" srcId="{DEA6B98E-5CC2-46D6-BECD-A57DF149B422}" destId="{F2D3EAE5-65F0-4D28-90EF-3D56493D99C7}" srcOrd="0" destOrd="0" presId="urn:microsoft.com/office/officeart/2005/8/layout/venn2"/>
    <dgm:cxn modelId="{A0FFA6BC-E752-4C43-9827-7AEF6B81335F}" type="presParOf" srcId="{DEA6B98E-5CC2-46D6-BECD-A57DF149B422}" destId="{E30DBD06-4BAD-4610-A439-6814998C134B}" srcOrd="1" destOrd="0" presId="urn:microsoft.com/office/officeart/2005/8/layout/venn2"/>
    <dgm:cxn modelId="{517822B9-B68C-4741-B28C-59667CBDEF78}" type="presParOf" srcId="{0C212637-2461-44DC-BD75-F8A1B1EE21FD}" destId="{958D9FDF-5965-48EE-ACD5-2832C57DFD7B}" srcOrd="2" destOrd="0" presId="urn:microsoft.com/office/officeart/2005/8/layout/venn2"/>
    <dgm:cxn modelId="{B44CE053-13CD-4B76-AD73-E4D415CC259B}" type="presParOf" srcId="{958D9FDF-5965-48EE-ACD5-2832C57DFD7B}" destId="{E062C031-0EAE-40D6-BB09-9DFACE0EBF2C}" srcOrd="0" destOrd="0" presId="urn:microsoft.com/office/officeart/2005/8/layout/venn2"/>
    <dgm:cxn modelId="{2DA6A229-A5AC-4F45-870A-81AAB770282B}" type="presParOf" srcId="{958D9FDF-5965-48EE-ACD5-2832C57DFD7B}" destId="{D9BF58D1-99F0-4FCF-8A37-92143F955BFC}" srcOrd="1" destOrd="0" presId="urn:microsoft.com/office/officeart/2005/8/layout/venn2"/>
    <dgm:cxn modelId="{A2F306FE-9D39-497A-A256-0848820F137E}" type="presParOf" srcId="{0C212637-2461-44DC-BD75-F8A1B1EE21FD}" destId="{AA5EBE87-46EC-4FB0-BC4C-BC0B4DC6E7B1}" srcOrd="3" destOrd="0" presId="urn:microsoft.com/office/officeart/2005/8/layout/venn2"/>
    <dgm:cxn modelId="{2593F7D4-3BD5-4E33-9403-3A01F611FB9C}" type="presParOf" srcId="{AA5EBE87-46EC-4FB0-BC4C-BC0B4DC6E7B1}" destId="{4316C292-1CD7-4DD0-AA25-A8D65314FAD6}" srcOrd="0" destOrd="0" presId="urn:microsoft.com/office/officeart/2005/8/layout/venn2"/>
    <dgm:cxn modelId="{AC8E71CD-F7B3-48A7-8292-1394AC4E07A6}" type="presParOf" srcId="{AA5EBE87-46EC-4FB0-BC4C-BC0B4DC6E7B1}" destId="{92E721A0-121A-4171-A765-66624DC69F4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6A730-B93D-4516-A28E-D95CCEC9EE72}">
      <dsp:nvSpPr>
        <dsp:cNvPr id="0" name=""/>
        <dsp:cNvSpPr/>
      </dsp:nvSpPr>
      <dsp:spPr>
        <a:xfrm>
          <a:off x="863599" y="0"/>
          <a:ext cx="8669867" cy="54186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6FE76-273F-4322-BB01-C28F3E774452}">
      <dsp:nvSpPr>
        <dsp:cNvPr id="0" name=""/>
        <dsp:cNvSpPr/>
      </dsp:nvSpPr>
      <dsp:spPr>
        <a:xfrm>
          <a:off x="1717581" y="4029320"/>
          <a:ext cx="199406" cy="19940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8F4C8-31E3-41D1-B226-90A92C17C898}">
      <dsp:nvSpPr>
        <dsp:cNvPr id="0" name=""/>
        <dsp:cNvSpPr/>
      </dsp:nvSpPr>
      <dsp:spPr>
        <a:xfrm>
          <a:off x="1817285" y="4129024"/>
          <a:ext cx="1482547" cy="1289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62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DRG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MS-DRG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APR-DRG (SOI)</a:t>
          </a:r>
        </a:p>
      </dsp:txBody>
      <dsp:txXfrm>
        <a:off x="1817285" y="4129024"/>
        <a:ext cx="1482547" cy="1289642"/>
      </dsp:txXfrm>
    </dsp:sp>
    <dsp:sp modelId="{6D60B7EE-D75F-4B03-B5EC-4098DAB73D1F}">
      <dsp:nvSpPr>
        <dsp:cNvPr id="0" name=""/>
        <dsp:cNvSpPr/>
      </dsp:nvSpPr>
      <dsp:spPr>
        <a:xfrm>
          <a:off x="3126435" y="2768938"/>
          <a:ext cx="346794" cy="34679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5BA22-D2A5-44D8-B274-29602B6D15F7}">
      <dsp:nvSpPr>
        <dsp:cNvPr id="0" name=""/>
        <dsp:cNvSpPr/>
      </dsp:nvSpPr>
      <dsp:spPr>
        <a:xfrm>
          <a:off x="3299832" y="2942336"/>
          <a:ext cx="1820672" cy="2476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759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Outpatient classification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APC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EAPG</a:t>
          </a:r>
        </a:p>
      </dsp:txBody>
      <dsp:txXfrm>
        <a:off x="3299832" y="2942336"/>
        <a:ext cx="1820672" cy="2476330"/>
      </dsp:txXfrm>
    </dsp:sp>
    <dsp:sp modelId="{9F7F9E5C-F08F-4D50-BB89-8898306CF7DE}">
      <dsp:nvSpPr>
        <dsp:cNvPr id="0" name=""/>
        <dsp:cNvSpPr/>
      </dsp:nvSpPr>
      <dsp:spPr>
        <a:xfrm>
          <a:off x="4925432" y="1840179"/>
          <a:ext cx="459502" cy="45950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BD28C-5F6F-4DB9-8386-5ECAEC70B430}">
      <dsp:nvSpPr>
        <dsp:cNvPr id="0" name=""/>
        <dsp:cNvSpPr/>
      </dsp:nvSpPr>
      <dsp:spPr>
        <a:xfrm>
          <a:off x="5155184" y="2069930"/>
          <a:ext cx="1820672" cy="3348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481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Payment for Performance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LOS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PSI, HACs, POA</a:t>
          </a:r>
        </a:p>
      </dsp:txBody>
      <dsp:txXfrm>
        <a:off x="5155184" y="2069930"/>
        <a:ext cx="1820672" cy="3348736"/>
      </dsp:txXfrm>
    </dsp:sp>
    <dsp:sp modelId="{A0094EB2-5EE4-4B01-B4A4-F40DA020B240}">
      <dsp:nvSpPr>
        <dsp:cNvPr id="0" name=""/>
        <dsp:cNvSpPr/>
      </dsp:nvSpPr>
      <dsp:spPr>
        <a:xfrm>
          <a:off x="6884822" y="1225702"/>
          <a:ext cx="615560" cy="61556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8C6BF-ACA3-4810-845A-AEDFF676B651}">
      <dsp:nvSpPr>
        <dsp:cNvPr id="0" name=""/>
        <dsp:cNvSpPr/>
      </dsp:nvSpPr>
      <dsp:spPr>
        <a:xfrm>
          <a:off x="7192602" y="1533482"/>
          <a:ext cx="1820672" cy="3885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6173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Risk-based Payment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Bundled Payment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HCCs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CRGs</a:t>
          </a:r>
        </a:p>
      </dsp:txBody>
      <dsp:txXfrm>
        <a:off x="7192602" y="1533482"/>
        <a:ext cx="1820672" cy="38851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B9046-DAC9-4DE6-89EE-57B4F4A133A5}">
      <dsp:nvSpPr>
        <dsp:cNvPr id="0" name=""/>
        <dsp:cNvSpPr/>
      </dsp:nvSpPr>
      <dsp:spPr>
        <a:xfrm>
          <a:off x="5815" y="411137"/>
          <a:ext cx="1669654" cy="9176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Define Population &amp; Attribution</a:t>
          </a:r>
        </a:p>
      </dsp:txBody>
      <dsp:txXfrm>
        <a:off x="32693" y="438015"/>
        <a:ext cx="1615898" cy="863938"/>
      </dsp:txXfrm>
    </dsp:sp>
    <dsp:sp modelId="{B0FFF8FF-F62C-4C3F-B007-50795B9D56BE}">
      <dsp:nvSpPr>
        <dsp:cNvPr id="0" name=""/>
        <dsp:cNvSpPr/>
      </dsp:nvSpPr>
      <dsp:spPr>
        <a:xfrm>
          <a:off x="1702807" y="816503"/>
          <a:ext cx="178005" cy="106962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1702807" y="837895"/>
        <a:ext cx="145916" cy="64178"/>
      </dsp:txXfrm>
    </dsp:sp>
    <dsp:sp modelId="{24F51EF2-445A-441A-A197-0437E361E36A}">
      <dsp:nvSpPr>
        <dsp:cNvPr id="0" name=""/>
        <dsp:cNvSpPr/>
      </dsp:nvSpPr>
      <dsp:spPr>
        <a:xfrm>
          <a:off x="1901373" y="411137"/>
          <a:ext cx="1669654" cy="9176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Stratify Risks and Identify Gaps in Care</a:t>
          </a:r>
        </a:p>
      </dsp:txBody>
      <dsp:txXfrm>
        <a:off x="1928251" y="438015"/>
        <a:ext cx="1615898" cy="863938"/>
      </dsp:txXfrm>
    </dsp:sp>
    <dsp:sp modelId="{675B11B0-0DC6-4EC5-B741-265CCDFC8283}">
      <dsp:nvSpPr>
        <dsp:cNvPr id="0" name=""/>
        <dsp:cNvSpPr/>
      </dsp:nvSpPr>
      <dsp:spPr>
        <a:xfrm>
          <a:off x="3598364" y="816503"/>
          <a:ext cx="178005" cy="106962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3598364" y="837895"/>
        <a:ext cx="145916" cy="64178"/>
      </dsp:txXfrm>
    </dsp:sp>
    <dsp:sp modelId="{666CCA63-B010-4947-B04D-90D8BF1B6DCB}">
      <dsp:nvSpPr>
        <dsp:cNvPr id="0" name=""/>
        <dsp:cNvSpPr/>
      </dsp:nvSpPr>
      <dsp:spPr>
        <a:xfrm>
          <a:off x="3796930" y="411137"/>
          <a:ext cx="1669654" cy="917694"/>
        </a:xfrm>
        <a:prstGeom prst="roundRect">
          <a:avLst>
            <a:gd name="adj" fmla="val 10000"/>
          </a:avLst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Manage Care &amp; Engage Patients</a:t>
          </a:r>
        </a:p>
      </dsp:txBody>
      <dsp:txXfrm>
        <a:off x="3823808" y="438015"/>
        <a:ext cx="1615898" cy="863938"/>
      </dsp:txXfrm>
    </dsp:sp>
    <dsp:sp modelId="{75E2248F-87F5-4F9A-B618-72AA738A21B3}">
      <dsp:nvSpPr>
        <dsp:cNvPr id="0" name=""/>
        <dsp:cNvSpPr/>
      </dsp:nvSpPr>
      <dsp:spPr>
        <a:xfrm>
          <a:off x="5493922" y="816503"/>
          <a:ext cx="178005" cy="106962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5493922" y="837895"/>
        <a:ext cx="145916" cy="64178"/>
      </dsp:txXfrm>
    </dsp:sp>
    <dsp:sp modelId="{16D8A90B-AD5F-4CCC-924C-F9E976898750}">
      <dsp:nvSpPr>
        <dsp:cNvPr id="0" name=""/>
        <dsp:cNvSpPr/>
      </dsp:nvSpPr>
      <dsp:spPr>
        <a:xfrm>
          <a:off x="5692487" y="411137"/>
          <a:ext cx="1669654" cy="917694"/>
        </a:xfrm>
        <a:prstGeom prst="roundRect">
          <a:avLst>
            <a:gd name="adj" fmla="val 10000"/>
          </a:avLst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Provider Network, Case Management</a:t>
          </a:r>
        </a:p>
      </dsp:txBody>
      <dsp:txXfrm>
        <a:off x="5719365" y="438015"/>
        <a:ext cx="1615898" cy="863938"/>
      </dsp:txXfrm>
    </dsp:sp>
    <dsp:sp modelId="{3CC160C5-798E-40BC-A3A3-FCA42649F082}">
      <dsp:nvSpPr>
        <dsp:cNvPr id="0" name=""/>
        <dsp:cNvSpPr/>
      </dsp:nvSpPr>
      <dsp:spPr>
        <a:xfrm>
          <a:off x="7389479" y="816503"/>
          <a:ext cx="178005" cy="106962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389479" y="837895"/>
        <a:ext cx="145916" cy="64178"/>
      </dsp:txXfrm>
    </dsp:sp>
    <dsp:sp modelId="{7E66424F-CD46-46E7-8619-062F9286F832}">
      <dsp:nvSpPr>
        <dsp:cNvPr id="0" name=""/>
        <dsp:cNvSpPr/>
      </dsp:nvSpPr>
      <dsp:spPr>
        <a:xfrm>
          <a:off x="7588045" y="411137"/>
          <a:ext cx="1669654" cy="917694"/>
        </a:xfrm>
        <a:prstGeom prst="roundRect">
          <a:avLst>
            <a:gd name="adj" fmla="val 10000"/>
          </a:avLst>
        </a:prstGeom>
        <a:solidFill>
          <a:srgbClr val="99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Process of Care, Patient Experience</a:t>
          </a:r>
        </a:p>
      </dsp:txBody>
      <dsp:txXfrm>
        <a:off x="7614923" y="438015"/>
        <a:ext cx="1615898" cy="863938"/>
      </dsp:txXfrm>
    </dsp:sp>
    <dsp:sp modelId="{7A19E2AA-8710-4A53-BB4E-ECB09FC3D109}">
      <dsp:nvSpPr>
        <dsp:cNvPr id="0" name=""/>
        <dsp:cNvSpPr/>
      </dsp:nvSpPr>
      <dsp:spPr>
        <a:xfrm>
          <a:off x="9285037" y="816503"/>
          <a:ext cx="178005" cy="106962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285037" y="837895"/>
        <a:ext cx="145916" cy="64178"/>
      </dsp:txXfrm>
    </dsp:sp>
    <dsp:sp modelId="{B3485216-3DA2-46BF-A461-57284F51A721}">
      <dsp:nvSpPr>
        <dsp:cNvPr id="0" name=""/>
        <dsp:cNvSpPr/>
      </dsp:nvSpPr>
      <dsp:spPr>
        <a:xfrm>
          <a:off x="9483602" y="411137"/>
          <a:ext cx="1669654" cy="917694"/>
        </a:xfrm>
        <a:prstGeom prst="roundRect">
          <a:avLst>
            <a:gd name="adj" fmla="val 10000"/>
          </a:avLst>
        </a:prstGeom>
        <a:solidFill>
          <a:srgbClr val="99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Outcomes and Efficiency (total cost of care)</a:t>
          </a:r>
        </a:p>
      </dsp:txBody>
      <dsp:txXfrm>
        <a:off x="9510480" y="438015"/>
        <a:ext cx="1615898" cy="8639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B9046-DAC9-4DE6-89EE-57B4F4A133A5}">
      <dsp:nvSpPr>
        <dsp:cNvPr id="0" name=""/>
        <dsp:cNvSpPr/>
      </dsp:nvSpPr>
      <dsp:spPr>
        <a:xfrm>
          <a:off x="5815" y="411137"/>
          <a:ext cx="1669654" cy="91769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Patient Registration &amp; Verification</a:t>
          </a:r>
        </a:p>
      </dsp:txBody>
      <dsp:txXfrm>
        <a:off x="32693" y="438015"/>
        <a:ext cx="1615898" cy="863938"/>
      </dsp:txXfrm>
    </dsp:sp>
    <dsp:sp modelId="{B0FFF8FF-F62C-4C3F-B007-50795B9D56BE}">
      <dsp:nvSpPr>
        <dsp:cNvPr id="0" name=""/>
        <dsp:cNvSpPr/>
      </dsp:nvSpPr>
      <dsp:spPr>
        <a:xfrm>
          <a:off x="1737959" y="793068"/>
          <a:ext cx="107701" cy="153833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1737959" y="823835"/>
        <a:ext cx="75391" cy="92299"/>
      </dsp:txXfrm>
    </dsp:sp>
    <dsp:sp modelId="{24F51EF2-445A-441A-A197-0437E361E36A}">
      <dsp:nvSpPr>
        <dsp:cNvPr id="0" name=""/>
        <dsp:cNvSpPr/>
      </dsp:nvSpPr>
      <dsp:spPr>
        <a:xfrm>
          <a:off x="1901373" y="411137"/>
          <a:ext cx="1669654" cy="91769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Clinical Documentation</a:t>
          </a:r>
        </a:p>
      </dsp:txBody>
      <dsp:txXfrm>
        <a:off x="1928251" y="438015"/>
        <a:ext cx="1615898" cy="863938"/>
      </dsp:txXfrm>
    </dsp:sp>
    <dsp:sp modelId="{675B11B0-0DC6-4EC5-B741-265CCDFC8283}">
      <dsp:nvSpPr>
        <dsp:cNvPr id="0" name=""/>
        <dsp:cNvSpPr/>
      </dsp:nvSpPr>
      <dsp:spPr>
        <a:xfrm>
          <a:off x="3633516" y="793068"/>
          <a:ext cx="107701" cy="153833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3633516" y="823835"/>
        <a:ext cx="75391" cy="92299"/>
      </dsp:txXfrm>
    </dsp:sp>
    <dsp:sp modelId="{666CCA63-B010-4947-B04D-90D8BF1B6DCB}">
      <dsp:nvSpPr>
        <dsp:cNvPr id="0" name=""/>
        <dsp:cNvSpPr/>
      </dsp:nvSpPr>
      <dsp:spPr>
        <a:xfrm>
          <a:off x="3796930" y="411137"/>
          <a:ext cx="1669654" cy="91769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Coding, Classification and Review</a:t>
          </a:r>
        </a:p>
      </dsp:txBody>
      <dsp:txXfrm>
        <a:off x="3823808" y="438015"/>
        <a:ext cx="1615898" cy="863938"/>
      </dsp:txXfrm>
    </dsp:sp>
    <dsp:sp modelId="{75E2248F-87F5-4F9A-B618-72AA738A21B3}">
      <dsp:nvSpPr>
        <dsp:cNvPr id="0" name=""/>
        <dsp:cNvSpPr/>
      </dsp:nvSpPr>
      <dsp:spPr>
        <a:xfrm>
          <a:off x="5529074" y="793068"/>
          <a:ext cx="107701" cy="153833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5529074" y="823835"/>
        <a:ext cx="75391" cy="92299"/>
      </dsp:txXfrm>
    </dsp:sp>
    <dsp:sp modelId="{16D8A90B-AD5F-4CCC-924C-F9E976898750}">
      <dsp:nvSpPr>
        <dsp:cNvPr id="0" name=""/>
        <dsp:cNvSpPr/>
      </dsp:nvSpPr>
      <dsp:spPr>
        <a:xfrm>
          <a:off x="5692487" y="411137"/>
          <a:ext cx="1669654" cy="91769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Claims Submission &amp; Billing</a:t>
          </a:r>
        </a:p>
      </dsp:txBody>
      <dsp:txXfrm>
        <a:off x="5719365" y="438015"/>
        <a:ext cx="1615898" cy="863938"/>
      </dsp:txXfrm>
    </dsp:sp>
    <dsp:sp modelId="{3CC160C5-798E-40BC-A3A3-FCA42649F082}">
      <dsp:nvSpPr>
        <dsp:cNvPr id="0" name=""/>
        <dsp:cNvSpPr/>
      </dsp:nvSpPr>
      <dsp:spPr>
        <a:xfrm>
          <a:off x="7424631" y="793068"/>
          <a:ext cx="107701" cy="153833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424631" y="823835"/>
        <a:ext cx="75391" cy="92299"/>
      </dsp:txXfrm>
    </dsp:sp>
    <dsp:sp modelId="{7E66424F-CD46-46E7-8619-062F9286F832}">
      <dsp:nvSpPr>
        <dsp:cNvPr id="0" name=""/>
        <dsp:cNvSpPr/>
      </dsp:nvSpPr>
      <dsp:spPr>
        <a:xfrm>
          <a:off x="7588045" y="411137"/>
          <a:ext cx="1669654" cy="91769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Denials Management</a:t>
          </a:r>
        </a:p>
      </dsp:txBody>
      <dsp:txXfrm>
        <a:off x="7614923" y="438015"/>
        <a:ext cx="1615898" cy="863938"/>
      </dsp:txXfrm>
    </dsp:sp>
    <dsp:sp modelId="{7A19E2AA-8710-4A53-BB4E-ECB09FC3D109}">
      <dsp:nvSpPr>
        <dsp:cNvPr id="0" name=""/>
        <dsp:cNvSpPr/>
      </dsp:nvSpPr>
      <dsp:spPr>
        <a:xfrm>
          <a:off x="9320189" y="793068"/>
          <a:ext cx="107701" cy="153833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320189" y="823835"/>
        <a:ext cx="75391" cy="92299"/>
      </dsp:txXfrm>
    </dsp:sp>
    <dsp:sp modelId="{B3485216-3DA2-46BF-A461-57284F51A721}">
      <dsp:nvSpPr>
        <dsp:cNvPr id="0" name=""/>
        <dsp:cNvSpPr/>
      </dsp:nvSpPr>
      <dsp:spPr>
        <a:xfrm>
          <a:off x="9483602" y="411137"/>
          <a:ext cx="1669654" cy="91769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Follow-up and Collections</a:t>
          </a:r>
        </a:p>
      </dsp:txBody>
      <dsp:txXfrm>
        <a:off x="9510480" y="438015"/>
        <a:ext cx="1615898" cy="8639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A43E2305-466C-4623-BA03-7D1ABB7C9E8B}" type="datetimeFigureOut">
              <a:rPr lang="en-GB" smtClean="0"/>
              <a:t>16/09/2019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2BAB2DDB-3F36-4FB8-8004-74C0E9CD6F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1304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F894DEE1-CFED-4862-80A6-C1C29819A1DC}" type="datetimeFigureOut">
              <a:rPr lang="en-GB" smtClean="0"/>
              <a:t>16/09/2019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94745B09-AD31-409C-B2BB-E7C534396A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03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8826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9E7EE-A61E-49F6-A129-B3EA0A5C6F1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90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200"/>
              </a:spcBef>
              <a:spcAft>
                <a:spcPts val="300"/>
              </a:spcAft>
            </a:pPr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7FD0C-5575-0A47-BA80-48A09A88182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7FD0C-5575-0A47-BA80-48A09A88182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73B43-8590-4637-BCD1-3902AE5E6A0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423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3756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73B43-8590-4637-BCD1-3902AE5E6A0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689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3751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5631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587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3"/>
            <a:ext cx="11425237" cy="8229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1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2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3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0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4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6524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2" y="384048"/>
            <a:ext cx="11430000" cy="5864352"/>
          </a:xfrm>
        </p:spPr>
        <p:txBody>
          <a:bodyPr rIns="0"/>
          <a:lstStyle>
            <a:lvl1pPr>
              <a:lnSpc>
                <a:spcPct val="90000"/>
              </a:lnSpc>
              <a:defRPr sz="3200"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sz="2200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19814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384048"/>
            <a:ext cx="11426952" cy="5861304"/>
          </a:xfrm>
        </p:spPr>
        <p:txBody>
          <a:bodyPr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90982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Only_ 1/3 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384048"/>
            <a:ext cx="3794760" cy="5861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384048"/>
            <a:ext cx="7623048" cy="5861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1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2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3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0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4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0045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384048"/>
            <a:ext cx="3794760" cy="5861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384048"/>
            <a:ext cx="3803904" cy="5861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384048"/>
            <a:ext cx="3794760" cy="5861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10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8958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384048" y="383675"/>
            <a:ext cx="7616952" cy="5861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19288" y="381000"/>
            <a:ext cx="3794760" cy="58642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0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1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2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9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3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4529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4048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84048" y="3314646"/>
            <a:ext cx="3816000" cy="2935224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87310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187310" y="3314646"/>
            <a:ext cx="3816000" cy="293846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001000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8001000" y="3314646"/>
            <a:ext cx="3816000" cy="293846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1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2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2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2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5890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4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7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8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9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6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0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8850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3532" y="33077"/>
            <a:ext cx="12185420" cy="68295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6" name="Freeform 5"/>
          <p:cNvSpPr/>
          <p:nvPr/>
        </p:nvSpPr>
        <p:spPr>
          <a:xfrm>
            <a:off x="0" y="3602940"/>
            <a:ext cx="3586808" cy="3259673"/>
          </a:xfrm>
          <a:custGeom>
            <a:avLst/>
            <a:gdLst>
              <a:gd name="connsiteX0" fmla="*/ 1392248 w 3580909"/>
              <a:gd name="connsiteY0" fmla="*/ 0 h 3209249"/>
              <a:gd name="connsiteX1" fmla="*/ 0 w 3580909"/>
              <a:gd name="connsiteY1" fmla="*/ 3209249 h 3209249"/>
              <a:gd name="connsiteX2" fmla="*/ 3580909 w 3580909"/>
              <a:gd name="connsiteY2" fmla="*/ 1215267 h 3209249"/>
              <a:gd name="connsiteX3" fmla="*/ 1392248 w 3580909"/>
              <a:gd name="connsiteY3" fmla="*/ 0 h 3209249"/>
              <a:gd name="connsiteX0" fmla="*/ 1406371 w 3595032"/>
              <a:gd name="connsiteY0" fmla="*/ 0 h 3209249"/>
              <a:gd name="connsiteX1" fmla="*/ 0 w 3595032"/>
              <a:gd name="connsiteY1" fmla="*/ 3209249 h 3209249"/>
              <a:gd name="connsiteX2" fmla="*/ 3595032 w 3595032"/>
              <a:gd name="connsiteY2" fmla="*/ 1215267 h 3209249"/>
              <a:gd name="connsiteX3" fmla="*/ 1406371 w 3595032"/>
              <a:gd name="connsiteY3" fmla="*/ 0 h 3209249"/>
              <a:gd name="connsiteX0" fmla="*/ 1399310 w 3587971"/>
              <a:gd name="connsiteY0" fmla="*/ 0 h 3209249"/>
              <a:gd name="connsiteX1" fmla="*/ 0 w 3587971"/>
              <a:gd name="connsiteY1" fmla="*/ 3209249 h 3209249"/>
              <a:gd name="connsiteX2" fmla="*/ 3587971 w 3587971"/>
              <a:gd name="connsiteY2" fmla="*/ 1215267 h 3209249"/>
              <a:gd name="connsiteX3" fmla="*/ 1399310 w 3587971"/>
              <a:gd name="connsiteY3" fmla="*/ 0 h 3209249"/>
              <a:gd name="connsiteX0" fmla="*/ 1399310 w 3587971"/>
              <a:gd name="connsiteY0" fmla="*/ 0 h 3252111"/>
              <a:gd name="connsiteX1" fmla="*/ 0 w 3587971"/>
              <a:gd name="connsiteY1" fmla="*/ 3252111 h 3252111"/>
              <a:gd name="connsiteX2" fmla="*/ 3587971 w 3587971"/>
              <a:gd name="connsiteY2" fmla="*/ 1258129 h 3252111"/>
              <a:gd name="connsiteX3" fmla="*/ 1399310 w 3587971"/>
              <a:gd name="connsiteY3" fmla="*/ 0 h 3252111"/>
              <a:gd name="connsiteX0" fmla="*/ 1396734 w 3585395"/>
              <a:gd name="connsiteY0" fmla="*/ 0 h 3264990"/>
              <a:gd name="connsiteX1" fmla="*/ 0 w 3585395"/>
              <a:gd name="connsiteY1" fmla="*/ 3264990 h 3264990"/>
              <a:gd name="connsiteX2" fmla="*/ 3585395 w 3585395"/>
              <a:gd name="connsiteY2" fmla="*/ 1258129 h 3264990"/>
              <a:gd name="connsiteX3" fmla="*/ 1396734 w 3585395"/>
              <a:gd name="connsiteY3" fmla="*/ 0 h 3264990"/>
              <a:gd name="connsiteX0" fmla="*/ 1404461 w 3593122"/>
              <a:gd name="connsiteY0" fmla="*/ 0 h 3267566"/>
              <a:gd name="connsiteX1" fmla="*/ 0 w 3593122"/>
              <a:gd name="connsiteY1" fmla="*/ 3267566 h 3267566"/>
              <a:gd name="connsiteX2" fmla="*/ 3593122 w 3593122"/>
              <a:gd name="connsiteY2" fmla="*/ 1258129 h 3267566"/>
              <a:gd name="connsiteX3" fmla="*/ 1404461 w 3593122"/>
              <a:gd name="connsiteY3" fmla="*/ 0 h 326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3122" h="3267566">
                <a:moveTo>
                  <a:pt x="1404461" y="0"/>
                </a:moveTo>
                <a:lnTo>
                  <a:pt x="0" y="3267566"/>
                </a:lnTo>
                <a:lnTo>
                  <a:pt x="3593122" y="1258129"/>
                </a:lnTo>
                <a:lnTo>
                  <a:pt x="140446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7" name="Freeform 6"/>
          <p:cNvSpPr/>
          <p:nvPr/>
        </p:nvSpPr>
        <p:spPr>
          <a:xfrm>
            <a:off x="1390330" y="1741468"/>
            <a:ext cx="2199979" cy="3164694"/>
          </a:xfrm>
          <a:custGeom>
            <a:avLst/>
            <a:gdLst>
              <a:gd name="connsiteX0" fmla="*/ 1739462 w 2186152"/>
              <a:gd name="connsiteY0" fmla="*/ 0 h 3095296"/>
              <a:gd name="connsiteX1" fmla="*/ 0 w 2186152"/>
              <a:gd name="connsiteY1" fmla="*/ 1891862 h 3095296"/>
              <a:gd name="connsiteX2" fmla="*/ 2186152 w 2186152"/>
              <a:gd name="connsiteY2" fmla="*/ 3095296 h 3095296"/>
              <a:gd name="connsiteX3" fmla="*/ 1739462 w 2186152"/>
              <a:gd name="connsiteY3" fmla="*/ 0 h 3095296"/>
              <a:gd name="connsiteX0" fmla="*/ 1733563 w 2186152"/>
              <a:gd name="connsiteY0" fmla="*/ 0 h 3112994"/>
              <a:gd name="connsiteX1" fmla="*/ 0 w 2186152"/>
              <a:gd name="connsiteY1" fmla="*/ 1909560 h 3112994"/>
              <a:gd name="connsiteX2" fmla="*/ 2186152 w 2186152"/>
              <a:gd name="connsiteY2" fmla="*/ 3112994 h 3112994"/>
              <a:gd name="connsiteX3" fmla="*/ 1733563 w 2186152"/>
              <a:gd name="connsiteY3" fmla="*/ 0 h 3112994"/>
              <a:gd name="connsiteX0" fmla="*/ 1752613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52613 w 2186152"/>
              <a:gd name="connsiteY3" fmla="*/ 0 h 3108232"/>
              <a:gd name="connsiteX0" fmla="*/ 1738326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38326 w 2186152"/>
              <a:gd name="connsiteY3" fmla="*/ 0 h 3108232"/>
              <a:gd name="connsiteX0" fmla="*/ 1724039 w 2186152"/>
              <a:gd name="connsiteY0" fmla="*/ 0 h 3089182"/>
              <a:gd name="connsiteX1" fmla="*/ 0 w 2186152"/>
              <a:gd name="connsiteY1" fmla="*/ 1885748 h 3089182"/>
              <a:gd name="connsiteX2" fmla="*/ 2186152 w 2186152"/>
              <a:gd name="connsiteY2" fmla="*/ 3089182 h 3089182"/>
              <a:gd name="connsiteX3" fmla="*/ 1724039 w 2186152"/>
              <a:gd name="connsiteY3" fmla="*/ 0 h 3089182"/>
              <a:gd name="connsiteX0" fmla="*/ 1743089 w 2205202"/>
              <a:gd name="connsiteY0" fmla="*/ 0 h 3089182"/>
              <a:gd name="connsiteX1" fmla="*/ 0 w 2205202"/>
              <a:gd name="connsiteY1" fmla="*/ 1861935 h 3089182"/>
              <a:gd name="connsiteX2" fmla="*/ 2205202 w 2205202"/>
              <a:gd name="connsiteY2" fmla="*/ 3089182 h 3089182"/>
              <a:gd name="connsiteX3" fmla="*/ 1743089 w 2205202"/>
              <a:gd name="connsiteY3" fmla="*/ 0 h 3089182"/>
              <a:gd name="connsiteX0" fmla="*/ 1733564 w 2205202"/>
              <a:gd name="connsiteY0" fmla="*/ 0 h 3079657"/>
              <a:gd name="connsiteX1" fmla="*/ 0 w 2205202"/>
              <a:gd name="connsiteY1" fmla="*/ 1852410 h 3079657"/>
              <a:gd name="connsiteX2" fmla="*/ 2205202 w 2205202"/>
              <a:gd name="connsiteY2" fmla="*/ 3079657 h 3079657"/>
              <a:gd name="connsiteX3" fmla="*/ 1733564 w 2205202"/>
              <a:gd name="connsiteY3" fmla="*/ 0 h 3079657"/>
              <a:gd name="connsiteX0" fmla="*/ 1695464 w 2167102"/>
              <a:gd name="connsiteY0" fmla="*/ 0 h 3079657"/>
              <a:gd name="connsiteX1" fmla="*/ 0 w 2167102"/>
              <a:gd name="connsiteY1" fmla="*/ 1871460 h 3079657"/>
              <a:gd name="connsiteX2" fmla="*/ 2167102 w 2167102"/>
              <a:gd name="connsiteY2" fmla="*/ 3079657 h 3079657"/>
              <a:gd name="connsiteX3" fmla="*/ 1695464 w 2167102"/>
              <a:gd name="connsiteY3" fmla="*/ 0 h 3079657"/>
              <a:gd name="connsiteX0" fmla="*/ 1724039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4039 w 2195677"/>
              <a:gd name="connsiteY3" fmla="*/ 0 h 3079657"/>
              <a:gd name="connsiteX0" fmla="*/ 17460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46073 w 2195677"/>
              <a:gd name="connsiteY3" fmla="*/ 0 h 3079657"/>
              <a:gd name="connsiteX0" fmla="*/ 1714323 w 2195677"/>
              <a:gd name="connsiteY0" fmla="*/ 0 h 3098707"/>
              <a:gd name="connsiteX1" fmla="*/ 0 w 2195677"/>
              <a:gd name="connsiteY1" fmla="*/ 1885748 h 3098707"/>
              <a:gd name="connsiteX2" fmla="*/ 2195677 w 2195677"/>
              <a:gd name="connsiteY2" fmla="*/ 3098707 h 3098707"/>
              <a:gd name="connsiteX3" fmla="*/ 1714323 w 2195677"/>
              <a:gd name="connsiteY3" fmla="*/ 0 h 3098707"/>
              <a:gd name="connsiteX0" fmla="*/ 1720673 w 2195677"/>
              <a:gd name="connsiteY0" fmla="*/ 0 h 3092357"/>
              <a:gd name="connsiteX1" fmla="*/ 0 w 2195677"/>
              <a:gd name="connsiteY1" fmla="*/ 1879398 h 3092357"/>
              <a:gd name="connsiteX2" fmla="*/ 2195677 w 2195677"/>
              <a:gd name="connsiteY2" fmla="*/ 3092357 h 3092357"/>
              <a:gd name="connsiteX3" fmla="*/ 1720673 w 2195677"/>
              <a:gd name="connsiteY3" fmla="*/ 0 h 3092357"/>
              <a:gd name="connsiteX0" fmla="*/ 1739723 w 2195677"/>
              <a:gd name="connsiteY0" fmla="*/ 0 h 3086007"/>
              <a:gd name="connsiteX1" fmla="*/ 0 w 2195677"/>
              <a:gd name="connsiteY1" fmla="*/ 1873048 h 3086007"/>
              <a:gd name="connsiteX2" fmla="*/ 2195677 w 2195677"/>
              <a:gd name="connsiteY2" fmla="*/ 3086007 h 3086007"/>
              <a:gd name="connsiteX3" fmla="*/ 1739723 w 2195677"/>
              <a:gd name="connsiteY3" fmla="*/ 0 h 3086007"/>
              <a:gd name="connsiteX0" fmla="*/ 1720673 w 2195677"/>
              <a:gd name="connsiteY0" fmla="*/ 0 h 3155857"/>
              <a:gd name="connsiteX1" fmla="*/ 0 w 2195677"/>
              <a:gd name="connsiteY1" fmla="*/ 1942898 h 3155857"/>
              <a:gd name="connsiteX2" fmla="*/ 2195677 w 2195677"/>
              <a:gd name="connsiteY2" fmla="*/ 3155857 h 3155857"/>
              <a:gd name="connsiteX3" fmla="*/ 1720673 w 2195677"/>
              <a:gd name="connsiteY3" fmla="*/ 0 h 3155857"/>
              <a:gd name="connsiteX0" fmla="*/ 17206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0673 w 2195677"/>
              <a:gd name="connsiteY3" fmla="*/ 0 h 3079657"/>
              <a:gd name="connsiteX0" fmla="*/ 1720673 w 2195677"/>
              <a:gd name="connsiteY0" fmla="*/ 0 h 3149507"/>
              <a:gd name="connsiteX1" fmla="*/ 0 w 2195677"/>
              <a:gd name="connsiteY1" fmla="*/ 1936548 h 3149507"/>
              <a:gd name="connsiteX2" fmla="*/ 2195677 w 2195677"/>
              <a:gd name="connsiteY2" fmla="*/ 3149507 h 3149507"/>
              <a:gd name="connsiteX3" fmla="*/ 1720673 w 219567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24975 w 2199979"/>
              <a:gd name="connsiteY0" fmla="*/ 0 h 3149507"/>
              <a:gd name="connsiteX1" fmla="*/ 0 w 2199979"/>
              <a:gd name="connsiteY1" fmla="*/ 1921800 h 3149507"/>
              <a:gd name="connsiteX2" fmla="*/ 2199979 w 2199979"/>
              <a:gd name="connsiteY2" fmla="*/ 3149507 h 3149507"/>
              <a:gd name="connsiteX3" fmla="*/ 1724975 w 2199979"/>
              <a:gd name="connsiteY3" fmla="*/ 0 h 3149507"/>
              <a:gd name="connsiteX0" fmla="*/ 1722399 w 2199979"/>
              <a:gd name="connsiteY0" fmla="*/ 0 h 3072234"/>
              <a:gd name="connsiteX1" fmla="*/ 0 w 2199979"/>
              <a:gd name="connsiteY1" fmla="*/ 1844527 h 3072234"/>
              <a:gd name="connsiteX2" fmla="*/ 2199979 w 2199979"/>
              <a:gd name="connsiteY2" fmla="*/ 3072234 h 3072234"/>
              <a:gd name="connsiteX3" fmla="*/ 1722399 w 2199979"/>
              <a:gd name="connsiteY3" fmla="*/ 0 h 3072234"/>
              <a:gd name="connsiteX0" fmla="*/ 1722399 w 2199979"/>
              <a:gd name="connsiteY0" fmla="*/ 0 h 3123750"/>
              <a:gd name="connsiteX1" fmla="*/ 0 w 2199979"/>
              <a:gd name="connsiteY1" fmla="*/ 1896043 h 3123750"/>
              <a:gd name="connsiteX2" fmla="*/ 2199979 w 2199979"/>
              <a:gd name="connsiteY2" fmla="*/ 3123750 h 3123750"/>
              <a:gd name="connsiteX3" fmla="*/ 1722399 w 2199979"/>
              <a:gd name="connsiteY3" fmla="*/ 0 h 3123750"/>
              <a:gd name="connsiteX0" fmla="*/ 1736047 w 2199979"/>
              <a:gd name="connsiteY0" fmla="*/ 0 h 3164694"/>
              <a:gd name="connsiteX1" fmla="*/ 0 w 2199979"/>
              <a:gd name="connsiteY1" fmla="*/ 1936987 h 3164694"/>
              <a:gd name="connsiteX2" fmla="*/ 2199979 w 2199979"/>
              <a:gd name="connsiteY2" fmla="*/ 3164694 h 3164694"/>
              <a:gd name="connsiteX3" fmla="*/ 1736047 w 2199979"/>
              <a:gd name="connsiteY3" fmla="*/ 0 h 316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9979" h="3164694">
                <a:moveTo>
                  <a:pt x="1736047" y="0"/>
                </a:moveTo>
                <a:lnTo>
                  <a:pt x="0" y="1936987"/>
                </a:lnTo>
                <a:lnTo>
                  <a:pt x="2199979" y="3164694"/>
                </a:lnTo>
                <a:lnTo>
                  <a:pt x="1736047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8" name="Freeform 7"/>
          <p:cNvSpPr/>
          <p:nvPr/>
        </p:nvSpPr>
        <p:spPr>
          <a:xfrm>
            <a:off x="6375805" y="1"/>
            <a:ext cx="4644129" cy="1222744"/>
          </a:xfrm>
          <a:custGeom>
            <a:avLst/>
            <a:gdLst>
              <a:gd name="connsiteX0" fmla="*/ 0 w 4550735"/>
              <a:gd name="connsiteY0" fmla="*/ 0 h 1222745"/>
              <a:gd name="connsiteX1" fmla="*/ 1222744 w 4550735"/>
              <a:gd name="connsiteY1" fmla="*/ 1222745 h 1222745"/>
              <a:gd name="connsiteX2" fmla="*/ 4550735 w 4550735"/>
              <a:gd name="connsiteY2" fmla="*/ 10633 h 1222745"/>
              <a:gd name="connsiteX3" fmla="*/ 0 w 4550735"/>
              <a:gd name="connsiteY3" fmla="*/ 0 h 1222745"/>
              <a:gd name="connsiteX0" fmla="*/ 0 w 4582633"/>
              <a:gd name="connsiteY0" fmla="*/ 10633 h 1212112"/>
              <a:gd name="connsiteX1" fmla="*/ 1254642 w 4582633"/>
              <a:gd name="connsiteY1" fmla="*/ 1212112 h 1212112"/>
              <a:gd name="connsiteX2" fmla="*/ 4582633 w 4582633"/>
              <a:gd name="connsiteY2" fmla="*/ 0 h 1212112"/>
              <a:gd name="connsiteX3" fmla="*/ 0 w 4582633"/>
              <a:gd name="connsiteY3" fmla="*/ 10633 h 1212112"/>
              <a:gd name="connsiteX0" fmla="*/ 0 w 4566685"/>
              <a:gd name="connsiteY0" fmla="*/ 0 h 1228061"/>
              <a:gd name="connsiteX1" fmla="*/ 1238694 w 4566685"/>
              <a:gd name="connsiteY1" fmla="*/ 1228061 h 1228061"/>
              <a:gd name="connsiteX2" fmla="*/ 4566685 w 4566685"/>
              <a:gd name="connsiteY2" fmla="*/ 15949 h 1228061"/>
              <a:gd name="connsiteX3" fmla="*/ 0 w 4566685"/>
              <a:gd name="connsiteY3" fmla="*/ 0 h 1228061"/>
              <a:gd name="connsiteX0" fmla="*/ 0 w 4566685"/>
              <a:gd name="connsiteY0" fmla="*/ 0 h 1217428"/>
              <a:gd name="connsiteX1" fmla="*/ 1238694 w 4566685"/>
              <a:gd name="connsiteY1" fmla="*/ 1217428 h 1217428"/>
              <a:gd name="connsiteX2" fmla="*/ 4566685 w 4566685"/>
              <a:gd name="connsiteY2" fmla="*/ 5316 h 1217428"/>
              <a:gd name="connsiteX3" fmla="*/ 0 w 4566685"/>
              <a:gd name="connsiteY3" fmla="*/ 0 h 1217428"/>
              <a:gd name="connsiteX0" fmla="*/ 0 w 4614532"/>
              <a:gd name="connsiteY0" fmla="*/ 0 h 1217428"/>
              <a:gd name="connsiteX1" fmla="*/ 1238694 w 4614532"/>
              <a:gd name="connsiteY1" fmla="*/ 1217428 h 1217428"/>
              <a:gd name="connsiteX2" fmla="*/ 4614532 w 4614532"/>
              <a:gd name="connsiteY2" fmla="*/ 5316 h 1217428"/>
              <a:gd name="connsiteX3" fmla="*/ 0 w 4614532"/>
              <a:gd name="connsiteY3" fmla="*/ 0 h 1217428"/>
              <a:gd name="connsiteX0" fmla="*/ 0 w 4614532"/>
              <a:gd name="connsiteY0" fmla="*/ 0 h 1228060"/>
              <a:gd name="connsiteX1" fmla="*/ 1286541 w 4614532"/>
              <a:gd name="connsiteY1" fmla="*/ 1228060 h 1228060"/>
              <a:gd name="connsiteX2" fmla="*/ 4614532 w 4614532"/>
              <a:gd name="connsiteY2" fmla="*/ 5316 h 1228060"/>
              <a:gd name="connsiteX3" fmla="*/ 0 w 4614532"/>
              <a:gd name="connsiteY3" fmla="*/ 0 h 1228060"/>
              <a:gd name="connsiteX0" fmla="*/ 0 w 4614532"/>
              <a:gd name="connsiteY0" fmla="*/ 10633 h 1222744"/>
              <a:gd name="connsiteX1" fmla="*/ 1286541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10633 h 1201479"/>
              <a:gd name="connsiteX1" fmla="*/ 1238695 w 4614532"/>
              <a:gd name="connsiteY1" fmla="*/ 1201479 h 1201479"/>
              <a:gd name="connsiteX2" fmla="*/ 4614532 w 4614532"/>
              <a:gd name="connsiteY2" fmla="*/ 0 h 1201479"/>
              <a:gd name="connsiteX3" fmla="*/ 0 w 4614532"/>
              <a:gd name="connsiteY3" fmla="*/ 10633 h 1201479"/>
              <a:gd name="connsiteX0" fmla="*/ 0 w 4614532"/>
              <a:gd name="connsiteY0" fmla="*/ 10633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0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0 h 1222744"/>
              <a:gd name="connsiteX0" fmla="*/ 0 w 4630481"/>
              <a:gd name="connsiteY0" fmla="*/ 0 h 1222744"/>
              <a:gd name="connsiteX1" fmla="*/ 1249328 w 4630481"/>
              <a:gd name="connsiteY1" fmla="*/ 1222744 h 1222744"/>
              <a:gd name="connsiteX2" fmla="*/ 4630481 w 4630481"/>
              <a:gd name="connsiteY2" fmla="*/ 0 h 1222744"/>
              <a:gd name="connsiteX3" fmla="*/ 0 w 4630481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0 h 1222744"/>
              <a:gd name="connsiteX3" fmla="*/ 0 w 4671425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614149 h 1222744"/>
              <a:gd name="connsiteX3" fmla="*/ 0 w 4671425"/>
              <a:gd name="connsiteY3" fmla="*/ 0 h 1222744"/>
              <a:gd name="connsiteX0" fmla="*/ 0 w 4657777"/>
              <a:gd name="connsiteY0" fmla="*/ 13648 h 1236392"/>
              <a:gd name="connsiteX1" fmla="*/ 1290272 w 4657777"/>
              <a:gd name="connsiteY1" fmla="*/ 1236392 h 1236392"/>
              <a:gd name="connsiteX2" fmla="*/ 4657777 w 4657777"/>
              <a:gd name="connsiteY2" fmla="*/ 0 h 1236392"/>
              <a:gd name="connsiteX3" fmla="*/ 0 w 4657777"/>
              <a:gd name="connsiteY3" fmla="*/ 13648 h 1236392"/>
              <a:gd name="connsiteX0" fmla="*/ 0 w 4644129"/>
              <a:gd name="connsiteY0" fmla="*/ 0 h 1222744"/>
              <a:gd name="connsiteX1" fmla="*/ 1290272 w 4644129"/>
              <a:gd name="connsiteY1" fmla="*/ 1222744 h 1222744"/>
              <a:gd name="connsiteX2" fmla="*/ 4644129 w 4644129"/>
              <a:gd name="connsiteY2" fmla="*/ 0 h 1222744"/>
              <a:gd name="connsiteX3" fmla="*/ 0 w 4644129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4129" h="1222744">
                <a:moveTo>
                  <a:pt x="0" y="0"/>
                </a:moveTo>
                <a:lnTo>
                  <a:pt x="1290272" y="1222744"/>
                </a:lnTo>
                <a:lnTo>
                  <a:pt x="4644129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4052439" y="2989173"/>
            <a:ext cx="3708351" cy="2971471"/>
          </a:xfrm>
          <a:custGeom>
            <a:avLst/>
            <a:gdLst>
              <a:gd name="connsiteX0" fmla="*/ 2291255 w 3641834"/>
              <a:gd name="connsiteY0" fmla="*/ 0 h 2958662"/>
              <a:gd name="connsiteX1" fmla="*/ 3641834 w 3641834"/>
              <a:gd name="connsiteY1" fmla="*/ 1692165 h 2958662"/>
              <a:gd name="connsiteX2" fmla="*/ 0 w 3641834"/>
              <a:gd name="connsiteY2" fmla="*/ 2958662 h 2958662"/>
              <a:gd name="connsiteX3" fmla="*/ 2291255 w 3641834"/>
              <a:gd name="connsiteY3" fmla="*/ 0 h 2958662"/>
              <a:gd name="connsiteX0" fmla="*/ 2291255 w 3641834"/>
              <a:gd name="connsiteY0" fmla="*/ 0 h 2963917"/>
              <a:gd name="connsiteX1" fmla="*/ 3641834 w 3641834"/>
              <a:gd name="connsiteY1" fmla="*/ 1697420 h 2963917"/>
              <a:gd name="connsiteX2" fmla="*/ 0 w 3641834"/>
              <a:gd name="connsiteY2" fmla="*/ 2963917 h 2963917"/>
              <a:gd name="connsiteX3" fmla="*/ 2291255 w 3641834"/>
              <a:gd name="connsiteY3" fmla="*/ 0 h 2963917"/>
              <a:gd name="connsiteX0" fmla="*/ 2301765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301765 w 3641834"/>
              <a:gd name="connsiteY3" fmla="*/ 0 h 2948152"/>
              <a:gd name="connsiteX0" fmla="*/ 2293452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293452 w 3641834"/>
              <a:gd name="connsiteY3" fmla="*/ 0 h 2948152"/>
              <a:gd name="connsiteX0" fmla="*/ 2305379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305379 w 3653761"/>
              <a:gd name="connsiteY3" fmla="*/ 0 h 2944176"/>
              <a:gd name="connsiteX0" fmla="*/ 2291731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291731 w 3653761"/>
              <a:gd name="connsiteY3" fmla="*/ 0 h 2944176"/>
              <a:gd name="connsiteX0" fmla="*/ 2305378 w 3653761"/>
              <a:gd name="connsiteY0" fmla="*/ 0 h 2971471"/>
              <a:gd name="connsiteX1" fmla="*/ 3653761 w 3653761"/>
              <a:gd name="connsiteY1" fmla="*/ 1708950 h 2971471"/>
              <a:gd name="connsiteX2" fmla="*/ 0 w 3653761"/>
              <a:gd name="connsiteY2" fmla="*/ 2971471 h 2971471"/>
              <a:gd name="connsiteX3" fmla="*/ 2305378 w 3653761"/>
              <a:gd name="connsiteY3" fmla="*/ 0 h 2971471"/>
              <a:gd name="connsiteX0" fmla="*/ 2305378 w 3694704"/>
              <a:gd name="connsiteY0" fmla="*/ 0 h 2971471"/>
              <a:gd name="connsiteX1" fmla="*/ 3694704 w 3694704"/>
              <a:gd name="connsiteY1" fmla="*/ 1722598 h 2971471"/>
              <a:gd name="connsiteX2" fmla="*/ 0 w 3694704"/>
              <a:gd name="connsiteY2" fmla="*/ 2971471 h 2971471"/>
              <a:gd name="connsiteX3" fmla="*/ 2305378 w 3694704"/>
              <a:gd name="connsiteY3" fmla="*/ 0 h 2971471"/>
              <a:gd name="connsiteX0" fmla="*/ 2319025 w 3708351"/>
              <a:gd name="connsiteY0" fmla="*/ 0 h 2971471"/>
              <a:gd name="connsiteX1" fmla="*/ 3708351 w 3708351"/>
              <a:gd name="connsiteY1" fmla="*/ 1722598 h 2971471"/>
              <a:gd name="connsiteX2" fmla="*/ 0 w 3708351"/>
              <a:gd name="connsiteY2" fmla="*/ 2971471 h 2971471"/>
              <a:gd name="connsiteX3" fmla="*/ 2319025 w 3708351"/>
              <a:gd name="connsiteY3" fmla="*/ 0 h 297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351" h="2971471">
                <a:moveTo>
                  <a:pt x="2319025" y="0"/>
                </a:moveTo>
                <a:lnTo>
                  <a:pt x="3708351" y="1722598"/>
                </a:lnTo>
                <a:lnTo>
                  <a:pt x="0" y="2971471"/>
                </a:lnTo>
                <a:lnTo>
                  <a:pt x="231902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5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0" name="Freeform 9"/>
          <p:cNvSpPr/>
          <p:nvPr/>
        </p:nvSpPr>
        <p:spPr>
          <a:xfrm>
            <a:off x="-3085" y="-4317"/>
            <a:ext cx="3366670" cy="1808791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346198"/>
              <a:gd name="connsiteY0" fmla="*/ 0 h 1771137"/>
              <a:gd name="connsiteX1" fmla="*/ 3346198 w 3346198"/>
              <a:gd name="connsiteY1" fmla="*/ 3282 h 1771137"/>
              <a:gd name="connsiteX2" fmla="*/ 3153403 w 3346198"/>
              <a:gd name="connsiteY2" fmla="*/ 1771137 h 1771137"/>
              <a:gd name="connsiteX3" fmla="*/ 0 w 3346198"/>
              <a:gd name="connsiteY3" fmla="*/ 0 h 1771137"/>
              <a:gd name="connsiteX0" fmla="*/ 0 w 3346198"/>
              <a:gd name="connsiteY0" fmla="*/ 0 h 1766374"/>
              <a:gd name="connsiteX1" fmla="*/ 3346198 w 3346198"/>
              <a:gd name="connsiteY1" fmla="*/ 3282 h 1766374"/>
              <a:gd name="connsiteX2" fmla="*/ 3110540 w 3346198"/>
              <a:gd name="connsiteY2" fmla="*/ 1766374 h 1766374"/>
              <a:gd name="connsiteX3" fmla="*/ 0 w 3346198"/>
              <a:gd name="connsiteY3" fmla="*/ 0 h 1766374"/>
              <a:gd name="connsiteX0" fmla="*/ 0 w 3346198"/>
              <a:gd name="connsiteY0" fmla="*/ 0 h 1780662"/>
              <a:gd name="connsiteX1" fmla="*/ 3346198 w 3346198"/>
              <a:gd name="connsiteY1" fmla="*/ 3282 h 1780662"/>
              <a:gd name="connsiteX2" fmla="*/ 3091490 w 3346198"/>
              <a:gd name="connsiteY2" fmla="*/ 1780662 h 1780662"/>
              <a:gd name="connsiteX3" fmla="*/ 0 w 3346198"/>
              <a:gd name="connsiteY3" fmla="*/ 0 h 1780662"/>
              <a:gd name="connsiteX0" fmla="*/ 0 w 3346198"/>
              <a:gd name="connsiteY0" fmla="*/ 0 h 1804474"/>
              <a:gd name="connsiteX1" fmla="*/ 3346198 w 3346198"/>
              <a:gd name="connsiteY1" fmla="*/ 3282 h 1804474"/>
              <a:gd name="connsiteX2" fmla="*/ 3115303 w 3346198"/>
              <a:gd name="connsiteY2" fmla="*/ 1804474 h 1804474"/>
              <a:gd name="connsiteX3" fmla="*/ 0 w 3346198"/>
              <a:gd name="connsiteY3" fmla="*/ 0 h 1804474"/>
              <a:gd name="connsiteX0" fmla="*/ 0 w 3346198"/>
              <a:gd name="connsiteY0" fmla="*/ 10366 h 1801192"/>
              <a:gd name="connsiteX1" fmla="*/ 3346198 w 3346198"/>
              <a:gd name="connsiteY1" fmla="*/ 0 h 1801192"/>
              <a:gd name="connsiteX2" fmla="*/ 3115303 w 3346198"/>
              <a:gd name="connsiteY2" fmla="*/ 1801192 h 1801192"/>
              <a:gd name="connsiteX3" fmla="*/ 0 w 3346198"/>
              <a:gd name="connsiteY3" fmla="*/ 10366 h 1801192"/>
              <a:gd name="connsiteX0" fmla="*/ 0 w 3366670"/>
              <a:gd name="connsiteY0" fmla="*/ 0 h 1818122"/>
              <a:gd name="connsiteX1" fmla="*/ 3366670 w 3366670"/>
              <a:gd name="connsiteY1" fmla="*/ 16930 h 1818122"/>
              <a:gd name="connsiteX2" fmla="*/ 3135775 w 3366670"/>
              <a:gd name="connsiteY2" fmla="*/ 1818122 h 1818122"/>
              <a:gd name="connsiteX3" fmla="*/ 0 w 3366670"/>
              <a:gd name="connsiteY3" fmla="*/ 0 h 1818122"/>
              <a:gd name="connsiteX0" fmla="*/ 0 w 3363258"/>
              <a:gd name="connsiteY0" fmla="*/ 0 h 1811298"/>
              <a:gd name="connsiteX1" fmla="*/ 3363258 w 3363258"/>
              <a:gd name="connsiteY1" fmla="*/ 10106 h 1811298"/>
              <a:gd name="connsiteX2" fmla="*/ 3132363 w 3363258"/>
              <a:gd name="connsiteY2" fmla="*/ 1811298 h 1811298"/>
              <a:gd name="connsiteX3" fmla="*/ 0 w 3363258"/>
              <a:gd name="connsiteY3" fmla="*/ 0 h 1811298"/>
              <a:gd name="connsiteX0" fmla="*/ 0 w 3363258"/>
              <a:gd name="connsiteY0" fmla="*/ 0 h 1807886"/>
              <a:gd name="connsiteX1" fmla="*/ 3363258 w 3363258"/>
              <a:gd name="connsiteY1" fmla="*/ 6694 h 1807886"/>
              <a:gd name="connsiteX2" fmla="*/ 3132363 w 3363258"/>
              <a:gd name="connsiteY2" fmla="*/ 1807886 h 1807886"/>
              <a:gd name="connsiteX3" fmla="*/ 0 w 3363258"/>
              <a:gd name="connsiteY3" fmla="*/ 0 h 1807886"/>
              <a:gd name="connsiteX0" fmla="*/ 0 w 3363258"/>
              <a:gd name="connsiteY0" fmla="*/ 3542 h 1801192"/>
              <a:gd name="connsiteX1" fmla="*/ 3363258 w 3363258"/>
              <a:gd name="connsiteY1" fmla="*/ 0 h 1801192"/>
              <a:gd name="connsiteX2" fmla="*/ 3132363 w 3363258"/>
              <a:gd name="connsiteY2" fmla="*/ 1801192 h 1801192"/>
              <a:gd name="connsiteX3" fmla="*/ 0 w 3363258"/>
              <a:gd name="connsiteY3" fmla="*/ 3542 h 1801192"/>
              <a:gd name="connsiteX0" fmla="*/ 0 w 3366670"/>
              <a:gd name="connsiteY0" fmla="*/ 0 h 1804474"/>
              <a:gd name="connsiteX1" fmla="*/ 3366670 w 3366670"/>
              <a:gd name="connsiteY1" fmla="*/ 3282 h 1804474"/>
              <a:gd name="connsiteX2" fmla="*/ 3135775 w 3366670"/>
              <a:gd name="connsiteY2" fmla="*/ 1804474 h 1804474"/>
              <a:gd name="connsiteX3" fmla="*/ 0 w 3366670"/>
              <a:gd name="connsiteY3" fmla="*/ 0 h 180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6670" h="1804474">
                <a:moveTo>
                  <a:pt x="0" y="0"/>
                </a:moveTo>
                <a:lnTo>
                  <a:pt x="3366670" y="3282"/>
                </a:lnTo>
                <a:lnTo>
                  <a:pt x="3135775" y="18044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1" name="Freeform 10"/>
          <p:cNvSpPr/>
          <p:nvPr/>
        </p:nvSpPr>
        <p:spPr>
          <a:xfrm>
            <a:off x="3111696" y="1778988"/>
            <a:ext cx="3269644" cy="3085357"/>
          </a:xfrm>
          <a:custGeom>
            <a:avLst/>
            <a:gdLst>
              <a:gd name="connsiteX0" fmla="*/ 0 w 3237186"/>
              <a:gd name="connsiteY0" fmla="*/ 0 h 3095296"/>
              <a:gd name="connsiteX1" fmla="*/ 441434 w 3237186"/>
              <a:gd name="connsiteY1" fmla="*/ 3095296 h 3095296"/>
              <a:gd name="connsiteX2" fmla="*/ 3237186 w 3237186"/>
              <a:gd name="connsiteY2" fmla="*/ 1255986 h 3095296"/>
              <a:gd name="connsiteX3" fmla="*/ 0 w 3237186"/>
              <a:gd name="connsiteY3" fmla="*/ 0 h 3095296"/>
              <a:gd name="connsiteX0" fmla="*/ 0 w 3237186"/>
              <a:gd name="connsiteY0" fmla="*/ 0 h 3109584"/>
              <a:gd name="connsiteX1" fmla="*/ 441434 w 3237186"/>
              <a:gd name="connsiteY1" fmla="*/ 3109584 h 3109584"/>
              <a:gd name="connsiteX2" fmla="*/ 3237186 w 3237186"/>
              <a:gd name="connsiteY2" fmla="*/ 1270274 h 3109584"/>
              <a:gd name="connsiteX3" fmla="*/ 0 w 3237186"/>
              <a:gd name="connsiteY3" fmla="*/ 0 h 3109584"/>
              <a:gd name="connsiteX0" fmla="*/ 0 w 3237186"/>
              <a:gd name="connsiteY0" fmla="*/ 0 h 3085764"/>
              <a:gd name="connsiteX1" fmla="*/ 441434 w 3237186"/>
              <a:gd name="connsiteY1" fmla="*/ 3085764 h 3085764"/>
              <a:gd name="connsiteX2" fmla="*/ 3237186 w 3237186"/>
              <a:gd name="connsiteY2" fmla="*/ 1246454 h 3085764"/>
              <a:gd name="connsiteX3" fmla="*/ 0 w 3237186"/>
              <a:gd name="connsiteY3" fmla="*/ 0 h 3085764"/>
              <a:gd name="connsiteX0" fmla="*/ 0 w 3255520"/>
              <a:gd name="connsiteY0" fmla="*/ 0 h 3085764"/>
              <a:gd name="connsiteX1" fmla="*/ 441434 w 3255520"/>
              <a:gd name="connsiteY1" fmla="*/ 3085764 h 3085764"/>
              <a:gd name="connsiteX2" fmla="*/ 3255520 w 3255520"/>
              <a:gd name="connsiteY2" fmla="*/ 1239108 h 3085764"/>
              <a:gd name="connsiteX3" fmla="*/ 0 w 3255520"/>
              <a:gd name="connsiteY3" fmla="*/ 0 h 3085764"/>
              <a:gd name="connsiteX0" fmla="*/ 0 w 3255520"/>
              <a:gd name="connsiteY0" fmla="*/ 0 h 3088940"/>
              <a:gd name="connsiteX1" fmla="*/ 460457 w 3255520"/>
              <a:gd name="connsiteY1" fmla="*/ 3088940 h 3088940"/>
              <a:gd name="connsiteX2" fmla="*/ 3255520 w 3255520"/>
              <a:gd name="connsiteY2" fmla="*/ 1239108 h 3088940"/>
              <a:gd name="connsiteX3" fmla="*/ 0 w 3255520"/>
              <a:gd name="connsiteY3" fmla="*/ 0 h 3088940"/>
              <a:gd name="connsiteX0" fmla="*/ 0 w 3262334"/>
              <a:gd name="connsiteY0" fmla="*/ 0 h 3088940"/>
              <a:gd name="connsiteX1" fmla="*/ 460457 w 3262334"/>
              <a:gd name="connsiteY1" fmla="*/ 3088940 h 3088940"/>
              <a:gd name="connsiteX2" fmla="*/ 3262334 w 3262334"/>
              <a:gd name="connsiteY2" fmla="*/ 1239108 h 3088940"/>
              <a:gd name="connsiteX3" fmla="*/ 0 w 3262334"/>
              <a:gd name="connsiteY3" fmla="*/ 0 h 3088940"/>
              <a:gd name="connsiteX0" fmla="*/ 0 w 3264905"/>
              <a:gd name="connsiteY0" fmla="*/ 0 h 3086363"/>
              <a:gd name="connsiteX1" fmla="*/ 463028 w 3264905"/>
              <a:gd name="connsiteY1" fmla="*/ 3086363 h 3086363"/>
              <a:gd name="connsiteX2" fmla="*/ 3264905 w 3264905"/>
              <a:gd name="connsiteY2" fmla="*/ 1236531 h 3086363"/>
              <a:gd name="connsiteX3" fmla="*/ 0 w 3264905"/>
              <a:gd name="connsiteY3" fmla="*/ 0 h 308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905" h="3086363">
                <a:moveTo>
                  <a:pt x="0" y="0"/>
                </a:moveTo>
                <a:lnTo>
                  <a:pt x="463028" y="3086363"/>
                </a:lnTo>
                <a:lnTo>
                  <a:pt x="3264905" y="123653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2" name="Freeform 11"/>
          <p:cNvSpPr/>
          <p:nvPr/>
        </p:nvSpPr>
        <p:spPr>
          <a:xfrm>
            <a:off x="7713406" y="2411362"/>
            <a:ext cx="1983659" cy="4457360"/>
          </a:xfrm>
          <a:custGeom>
            <a:avLst/>
            <a:gdLst>
              <a:gd name="connsiteX0" fmla="*/ 1983659 w 1983659"/>
              <a:gd name="connsiteY0" fmla="*/ 0 h 4431891"/>
              <a:gd name="connsiteX1" fmla="*/ 1032388 w 1983659"/>
              <a:gd name="connsiteY1" fmla="*/ 4431891 h 4431891"/>
              <a:gd name="connsiteX2" fmla="*/ 0 w 1983659"/>
              <a:gd name="connsiteY2" fmla="*/ 2286000 h 4431891"/>
              <a:gd name="connsiteX3" fmla="*/ 1983659 w 1983659"/>
              <a:gd name="connsiteY3" fmla="*/ 0 h 4431891"/>
              <a:gd name="connsiteX0" fmla="*/ 1983659 w 1983659"/>
              <a:gd name="connsiteY0" fmla="*/ 0 h 4439842"/>
              <a:gd name="connsiteX1" fmla="*/ 1000583 w 1983659"/>
              <a:gd name="connsiteY1" fmla="*/ 4439842 h 4439842"/>
              <a:gd name="connsiteX2" fmla="*/ 0 w 1983659"/>
              <a:gd name="connsiteY2" fmla="*/ 2286000 h 4439842"/>
              <a:gd name="connsiteX3" fmla="*/ 1983659 w 1983659"/>
              <a:gd name="connsiteY3" fmla="*/ 0 h 4439842"/>
              <a:gd name="connsiteX0" fmla="*/ 1983659 w 1983659"/>
              <a:gd name="connsiteY0" fmla="*/ 0 h 4447794"/>
              <a:gd name="connsiteX1" fmla="*/ 1000583 w 1983659"/>
              <a:gd name="connsiteY1" fmla="*/ 4447794 h 4447794"/>
              <a:gd name="connsiteX2" fmla="*/ 0 w 1983659"/>
              <a:gd name="connsiteY2" fmla="*/ 2286000 h 4447794"/>
              <a:gd name="connsiteX3" fmla="*/ 1983659 w 1983659"/>
              <a:gd name="connsiteY3" fmla="*/ 0 h 4447794"/>
              <a:gd name="connsiteX0" fmla="*/ 1983659 w 1983659"/>
              <a:gd name="connsiteY0" fmla="*/ 0 h 4471648"/>
              <a:gd name="connsiteX1" fmla="*/ 1000583 w 1983659"/>
              <a:gd name="connsiteY1" fmla="*/ 4471648 h 4471648"/>
              <a:gd name="connsiteX2" fmla="*/ 0 w 1983659"/>
              <a:gd name="connsiteY2" fmla="*/ 2286000 h 4471648"/>
              <a:gd name="connsiteX3" fmla="*/ 1983659 w 1983659"/>
              <a:gd name="connsiteY3" fmla="*/ 0 h 4471648"/>
              <a:gd name="connsiteX0" fmla="*/ 1983659 w 1983659"/>
              <a:gd name="connsiteY0" fmla="*/ 0 h 4457360"/>
              <a:gd name="connsiteX1" fmla="*/ 995820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  <a:gd name="connsiteX0" fmla="*/ 1983659 w 1983659"/>
              <a:gd name="connsiteY0" fmla="*/ 0 h 4457360"/>
              <a:gd name="connsiteX1" fmla="*/ 991058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59" h="4457360">
                <a:moveTo>
                  <a:pt x="1983659" y="0"/>
                </a:moveTo>
                <a:lnTo>
                  <a:pt x="991058" y="4457360"/>
                </a:lnTo>
                <a:lnTo>
                  <a:pt x="0" y="2286000"/>
                </a:lnTo>
                <a:lnTo>
                  <a:pt x="198365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3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3" name="Freeform 12"/>
          <p:cNvSpPr/>
          <p:nvPr/>
        </p:nvSpPr>
        <p:spPr>
          <a:xfrm>
            <a:off x="6341757" y="1209676"/>
            <a:ext cx="3359456" cy="1822946"/>
          </a:xfrm>
          <a:custGeom>
            <a:avLst/>
            <a:gdLst>
              <a:gd name="connsiteX0" fmla="*/ 1271587 w 3305175"/>
              <a:gd name="connsiteY0" fmla="*/ 0 h 1809750"/>
              <a:gd name="connsiteX1" fmla="*/ 3305175 w 3305175"/>
              <a:gd name="connsiteY1" fmla="*/ 1233487 h 1809750"/>
              <a:gd name="connsiteX2" fmla="*/ 0 w 3305175"/>
              <a:gd name="connsiteY2" fmla="*/ 1809750 h 1809750"/>
              <a:gd name="connsiteX3" fmla="*/ 1271587 w 3305175"/>
              <a:gd name="connsiteY3" fmla="*/ 0 h 1809750"/>
              <a:gd name="connsiteX0" fmla="*/ 1281112 w 3314700"/>
              <a:gd name="connsiteY0" fmla="*/ 0 h 1828800"/>
              <a:gd name="connsiteX1" fmla="*/ 3314700 w 3314700"/>
              <a:gd name="connsiteY1" fmla="*/ 1233487 h 1828800"/>
              <a:gd name="connsiteX2" fmla="*/ 0 w 3314700"/>
              <a:gd name="connsiteY2" fmla="*/ 1828800 h 1828800"/>
              <a:gd name="connsiteX3" fmla="*/ 1281112 w 3314700"/>
              <a:gd name="connsiteY3" fmla="*/ 0 h 1828800"/>
              <a:gd name="connsiteX0" fmla="*/ 1300162 w 3333750"/>
              <a:gd name="connsiteY0" fmla="*/ 0 h 1824037"/>
              <a:gd name="connsiteX1" fmla="*/ 3333750 w 3333750"/>
              <a:gd name="connsiteY1" fmla="*/ 1233487 h 1824037"/>
              <a:gd name="connsiteX2" fmla="*/ 0 w 3333750"/>
              <a:gd name="connsiteY2" fmla="*/ 1824037 h 1824037"/>
              <a:gd name="connsiteX3" fmla="*/ 1300162 w 3333750"/>
              <a:gd name="connsiteY3" fmla="*/ 0 h 1824037"/>
              <a:gd name="connsiteX0" fmla="*/ 1314449 w 3333750"/>
              <a:gd name="connsiteY0" fmla="*/ 0 h 1381124"/>
              <a:gd name="connsiteX1" fmla="*/ 3333750 w 3333750"/>
              <a:gd name="connsiteY1" fmla="*/ 790574 h 1381124"/>
              <a:gd name="connsiteX2" fmla="*/ 0 w 3333750"/>
              <a:gd name="connsiteY2" fmla="*/ 1381124 h 1381124"/>
              <a:gd name="connsiteX3" fmla="*/ 1314449 w 3333750"/>
              <a:gd name="connsiteY3" fmla="*/ 0 h 138112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456" h="1822946">
                <a:moveTo>
                  <a:pt x="1325868" y="0"/>
                </a:moveTo>
                <a:lnTo>
                  <a:pt x="3359456" y="1228724"/>
                </a:lnTo>
                <a:lnTo>
                  <a:pt x="0" y="1822946"/>
                </a:lnTo>
                <a:lnTo>
                  <a:pt x="1325868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6000">
                <a:schemeClr val="accent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4" name="Freeform 13"/>
          <p:cNvSpPr/>
          <p:nvPr/>
        </p:nvSpPr>
        <p:spPr>
          <a:xfrm>
            <a:off x="-227" y="-2"/>
            <a:ext cx="1040749" cy="6862615"/>
          </a:xfrm>
          <a:custGeom>
            <a:avLst/>
            <a:gdLst>
              <a:gd name="connsiteX0" fmla="*/ 0 w 1076445"/>
              <a:gd name="connsiteY0" fmla="*/ 0 h 6817489"/>
              <a:gd name="connsiteX1" fmla="*/ 1076445 w 1076445"/>
              <a:gd name="connsiteY1" fmla="*/ 1805651 h 6817489"/>
              <a:gd name="connsiteX2" fmla="*/ 11574 w 1076445"/>
              <a:gd name="connsiteY2" fmla="*/ 6817489 h 6817489"/>
              <a:gd name="connsiteX3" fmla="*/ 0 w 1076445"/>
              <a:gd name="connsiteY3" fmla="*/ 0 h 6817489"/>
              <a:gd name="connsiteX0" fmla="*/ 0 w 873245"/>
              <a:gd name="connsiteY0" fmla="*/ 0 h 6817489"/>
              <a:gd name="connsiteX1" fmla="*/ 873245 w 873245"/>
              <a:gd name="connsiteY1" fmla="*/ 1764376 h 6817489"/>
              <a:gd name="connsiteX2" fmla="*/ 11574 w 873245"/>
              <a:gd name="connsiteY2" fmla="*/ 6817489 h 6817489"/>
              <a:gd name="connsiteX3" fmla="*/ 0 w 873245"/>
              <a:gd name="connsiteY3" fmla="*/ 0 h 6817489"/>
              <a:gd name="connsiteX0" fmla="*/ 0 w 1047870"/>
              <a:gd name="connsiteY0" fmla="*/ 0 h 6817489"/>
              <a:gd name="connsiteX1" fmla="*/ 1047870 w 1047870"/>
              <a:gd name="connsiteY1" fmla="*/ 1770726 h 6817489"/>
              <a:gd name="connsiteX2" fmla="*/ 11574 w 1047870"/>
              <a:gd name="connsiteY2" fmla="*/ 6817489 h 6817489"/>
              <a:gd name="connsiteX3" fmla="*/ 0 w 1047870"/>
              <a:gd name="connsiteY3" fmla="*/ 0 h 6817489"/>
              <a:gd name="connsiteX0" fmla="*/ 0 w 698013"/>
              <a:gd name="connsiteY0" fmla="*/ 0 h 6817489"/>
              <a:gd name="connsiteX1" fmla="*/ 698013 w 698013"/>
              <a:gd name="connsiteY1" fmla="*/ 2181752 h 6817489"/>
              <a:gd name="connsiteX2" fmla="*/ 11574 w 698013"/>
              <a:gd name="connsiteY2" fmla="*/ 6817489 h 6817489"/>
              <a:gd name="connsiteX3" fmla="*/ 0 w 698013"/>
              <a:gd name="connsiteY3" fmla="*/ 0 h 6817489"/>
              <a:gd name="connsiteX0" fmla="*/ 0 w 1039919"/>
              <a:gd name="connsiteY0" fmla="*/ 0 h 6817489"/>
              <a:gd name="connsiteX1" fmla="*/ 1039919 w 1039919"/>
              <a:gd name="connsiteY1" fmla="*/ 1762823 h 6817489"/>
              <a:gd name="connsiteX2" fmla="*/ 11574 w 1039919"/>
              <a:gd name="connsiteY2" fmla="*/ 6817489 h 6817489"/>
              <a:gd name="connsiteX3" fmla="*/ 0 w 1039919"/>
              <a:gd name="connsiteY3" fmla="*/ 0 h 6817489"/>
              <a:gd name="connsiteX0" fmla="*/ 0 w 823788"/>
              <a:gd name="connsiteY0" fmla="*/ 0 h 6817489"/>
              <a:gd name="connsiteX1" fmla="*/ 823788 w 823788"/>
              <a:gd name="connsiteY1" fmla="*/ 1820668 h 6817489"/>
              <a:gd name="connsiteX2" fmla="*/ 11574 w 823788"/>
              <a:gd name="connsiteY2" fmla="*/ 6817489 h 6817489"/>
              <a:gd name="connsiteX3" fmla="*/ 0 w 823788"/>
              <a:gd name="connsiteY3" fmla="*/ 0 h 6817489"/>
              <a:gd name="connsiteX0" fmla="*/ 0 w 1035762"/>
              <a:gd name="connsiteY0" fmla="*/ 0 h 6817489"/>
              <a:gd name="connsiteX1" fmla="*/ 1035762 w 1035762"/>
              <a:gd name="connsiteY1" fmla="*/ 1766955 h 6817489"/>
              <a:gd name="connsiteX2" fmla="*/ 11574 w 1035762"/>
              <a:gd name="connsiteY2" fmla="*/ 6817489 h 6817489"/>
              <a:gd name="connsiteX3" fmla="*/ 0 w 1035762"/>
              <a:gd name="connsiteY3" fmla="*/ 0 h 6817489"/>
              <a:gd name="connsiteX0" fmla="*/ 0 w 1040524"/>
              <a:gd name="connsiteY0" fmla="*/ 0 h 6817489"/>
              <a:gd name="connsiteX1" fmla="*/ 1040524 w 1040524"/>
              <a:gd name="connsiteY1" fmla="*/ 1762221 h 6817489"/>
              <a:gd name="connsiteX2" fmla="*/ 11574 w 1040524"/>
              <a:gd name="connsiteY2" fmla="*/ 6817489 h 6817489"/>
              <a:gd name="connsiteX3" fmla="*/ 0 w 1040524"/>
              <a:gd name="connsiteY3" fmla="*/ 0 h 6817489"/>
              <a:gd name="connsiteX0" fmla="*/ 225 w 1040749"/>
              <a:gd name="connsiteY0" fmla="*/ 0 h 6858541"/>
              <a:gd name="connsiteX1" fmla="*/ 1040749 w 1040749"/>
              <a:gd name="connsiteY1" fmla="*/ 1762221 h 6858541"/>
              <a:gd name="connsiteX2" fmla="*/ 0 w 1040749"/>
              <a:gd name="connsiteY2" fmla="*/ 6858541 h 6858541"/>
              <a:gd name="connsiteX3" fmla="*/ 225 w 1040749"/>
              <a:gd name="connsiteY3" fmla="*/ 0 h 6858541"/>
              <a:gd name="connsiteX0" fmla="*/ 225 w 1040749"/>
              <a:gd name="connsiteY0" fmla="*/ 0 h 6835083"/>
              <a:gd name="connsiteX1" fmla="*/ 1040749 w 1040749"/>
              <a:gd name="connsiteY1" fmla="*/ 1762221 h 6835083"/>
              <a:gd name="connsiteX2" fmla="*/ 0 w 1040749"/>
              <a:gd name="connsiteY2" fmla="*/ 6835083 h 6835083"/>
              <a:gd name="connsiteX3" fmla="*/ 225 w 1040749"/>
              <a:gd name="connsiteY3" fmla="*/ 0 h 683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749" h="6835083">
                <a:moveTo>
                  <a:pt x="225" y="0"/>
                </a:moveTo>
                <a:lnTo>
                  <a:pt x="1040749" y="1762221"/>
                </a:lnTo>
                <a:lnTo>
                  <a:pt x="0" y="6835083"/>
                </a:lnTo>
                <a:lnTo>
                  <a:pt x="225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5" name="Freeform 14"/>
          <p:cNvSpPr/>
          <p:nvPr/>
        </p:nvSpPr>
        <p:spPr>
          <a:xfrm>
            <a:off x="3119436" y="-1"/>
            <a:ext cx="3260163" cy="3022037"/>
          </a:xfrm>
          <a:custGeom>
            <a:avLst/>
            <a:gdLst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85737 w 3228975"/>
              <a:gd name="connsiteY3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976437 w 3228975"/>
              <a:gd name="connsiteY3" fmla="*/ 1776413 h 3024188"/>
              <a:gd name="connsiteX4" fmla="*/ 185737 w 3228975"/>
              <a:gd name="connsiteY4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2733674 w 3228975"/>
              <a:gd name="connsiteY3" fmla="*/ 1281113 h 3024188"/>
              <a:gd name="connsiteX4" fmla="*/ 185737 w 3228975"/>
              <a:gd name="connsiteY4" fmla="*/ 0 h 3024188"/>
              <a:gd name="connsiteX0" fmla="*/ 185737 w 3181350"/>
              <a:gd name="connsiteY0" fmla="*/ 0 h 2481263"/>
              <a:gd name="connsiteX1" fmla="*/ 0 w 3181350"/>
              <a:gd name="connsiteY1" fmla="*/ 1771650 h 2481263"/>
              <a:gd name="connsiteX2" fmla="*/ 3181350 w 3181350"/>
              <a:gd name="connsiteY2" fmla="*/ 2481263 h 2481263"/>
              <a:gd name="connsiteX3" fmla="*/ 2733674 w 3181350"/>
              <a:gd name="connsiteY3" fmla="*/ 1281113 h 2481263"/>
              <a:gd name="connsiteX4" fmla="*/ 185737 w 3181350"/>
              <a:gd name="connsiteY4" fmla="*/ 0 h 24812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1113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5876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185737 w 3214688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81175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66887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7165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9070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22037"/>
              <a:gd name="connsiteX1" fmla="*/ 0 w 3252789"/>
              <a:gd name="connsiteY1" fmla="*/ 1790700 h 3022037"/>
              <a:gd name="connsiteX2" fmla="*/ 3252789 w 3252789"/>
              <a:gd name="connsiteY2" fmla="*/ 3022037 h 3022037"/>
              <a:gd name="connsiteX3" fmla="*/ 223838 w 3252789"/>
              <a:gd name="connsiteY3" fmla="*/ 0 h 3022037"/>
              <a:gd name="connsiteX0" fmla="*/ 223838 w 3260163"/>
              <a:gd name="connsiteY0" fmla="*/ 0 h 3014663"/>
              <a:gd name="connsiteX1" fmla="*/ 0 w 3260163"/>
              <a:gd name="connsiteY1" fmla="*/ 1790700 h 3014663"/>
              <a:gd name="connsiteX2" fmla="*/ 3260163 w 3260163"/>
              <a:gd name="connsiteY2" fmla="*/ 3014663 h 3014663"/>
              <a:gd name="connsiteX3" fmla="*/ 223838 w 3260163"/>
              <a:gd name="connsiteY3" fmla="*/ 0 h 3014663"/>
              <a:gd name="connsiteX0" fmla="*/ 223838 w 3260163"/>
              <a:gd name="connsiteY0" fmla="*/ 0 h 3022037"/>
              <a:gd name="connsiteX1" fmla="*/ 0 w 3260163"/>
              <a:gd name="connsiteY1" fmla="*/ 1790700 h 3022037"/>
              <a:gd name="connsiteX2" fmla="*/ 3260163 w 3260163"/>
              <a:gd name="connsiteY2" fmla="*/ 3022037 h 3022037"/>
              <a:gd name="connsiteX3" fmla="*/ 223838 w 3260163"/>
              <a:gd name="connsiteY3" fmla="*/ 0 h 30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0163" h="3022037">
                <a:moveTo>
                  <a:pt x="223838" y="0"/>
                </a:moveTo>
                <a:lnTo>
                  <a:pt x="0" y="1790700"/>
                </a:lnTo>
                <a:lnTo>
                  <a:pt x="3260163" y="3022037"/>
                </a:lnTo>
                <a:lnTo>
                  <a:pt x="223838" y="0"/>
                </a:lnTo>
                <a:close/>
              </a:path>
            </a:pathLst>
          </a:custGeom>
          <a:gradFill>
            <a:gsLst>
              <a:gs pos="58000">
                <a:schemeClr val="accent2"/>
              </a:gs>
              <a:gs pos="0">
                <a:schemeClr val="accent1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6" name="Freeform 15"/>
          <p:cNvSpPr/>
          <p:nvPr/>
        </p:nvSpPr>
        <p:spPr>
          <a:xfrm>
            <a:off x="3343275" y="0"/>
            <a:ext cx="4337998" cy="3019426"/>
          </a:xfrm>
          <a:custGeom>
            <a:avLst/>
            <a:gdLst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28950 w 4337998"/>
              <a:gd name="connsiteY2" fmla="*/ 3019426 h 3019426"/>
              <a:gd name="connsiteX3" fmla="*/ 0 w 4337998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15303 w 4337998"/>
              <a:gd name="connsiteY2" fmla="*/ 3019426 h 3019426"/>
              <a:gd name="connsiteX3" fmla="*/ 0 w 4337998"/>
              <a:gd name="connsiteY3" fmla="*/ 0 h 301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7998" h="3019426">
                <a:moveTo>
                  <a:pt x="0" y="0"/>
                </a:moveTo>
                <a:lnTo>
                  <a:pt x="4337998" y="1214438"/>
                </a:lnTo>
                <a:lnTo>
                  <a:pt x="3015303" y="301942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">
                <a:schemeClr val="accent2"/>
              </a:gs>
              <a:gs pos="100000">
                <a:schemeClr val="accent1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r>
              <a:rPr lang="en-US" sz="2000" dirty="0"/>
              <a:t>s</a:t>
            </a:r>
          </a:p>
        </p:txBody>
      </p:sp>
      <p:sp>
        <p:nvSpPr>
          <p:cNvPr id="17" name="Freeform 16"/>
          <p:cNvSpPr/>
          <p:nvPr/>
        </p:nvSpPr>
        <p:spPr>
          <a:xfrm>
            <a:off x="7667625" y="1"/>
            <a:ext cx="4524375" cy="1214438"/>
          </a:xfrm>
          <a:custGeom>
            <a:avLst/>
            <a:gdLst>
              <a:gd name="connsiteX0" fmla="*/ 3367088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67088 w 4524375"/>
              <a:gd name="connsiteY3" fmla="*/ 0 h 1223963"/>
              <a:gd name="connsiteX0" fmla="*/ 3352800 w 4524375"/>
              <a:gd name="connsiteY0" fmla="*/ 0 h 1233489"/>
              <a:gd name="connsiteX1" fmla="*/ 0 w 4524375"/>
              <a:gd name="connsiteY1" fmla="*/ 1233489 h 1233489"/>
              <a:gd name="connsiteX2" fmla="*/ 4524375 w 4524375"/>
              <a:gd name="connsiteY2" fmla="*/ 1081089 h 1233489"/>
              <a:gd name="connsiteX3" fmla="*/ 3352800 w 4524375"/>
              <a:gd name="connsiteY3" fmla="*/ 0 h 1233489"/>
              <a:gd name="connsiteX0" fmla="*/ 3352800 w 4524375"/>
              <a:gd name="connsiteY0" fmla="*/ 0 h 1228726"/>
              <a:gd name="connsiteX1" fmla="*/ 0 w 4524375"/>
              <a:gd name="connsiteY1" fmla="*/ 1228726 h 1228726"/>
              <a:gd name="connsiteX2" fmla="*/ 4524375 w 4524375"/>
              <a:gd name="connsiteY2" fmla="*/ 1076326 h 1228726"/>
              <a:gd name="connsiteX3" fmla="*/ 3352800 w 4524375"/>
              <a:gd name="connsiteY3" fmla="*/ 0 h 1228726"/>
              <a:gd name="connsiteX0" fmla="*/ 3357563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57563 w 4524375"/>
              <a:gd name="connsiteY3" fmla="*/ 0 h 1223963"/>
              <a:gd name="connsiteX0" fmla="*/ 3371851 w 4538663"/>
              <a:gd name="connsiteY0" fmla="*/ 0 h 1219200"/>
              <a:gd name="connsiteX1" fmla="*/ 0 w 4538663"/>
              <a:gd name="connsiteY1" fmla="*/ 1219200 h 1219200"/>
              <a:gd name="connsiteX2" fmla="*/ 4538663 w 4538663"/>
              <a:gd name="connsiteY2" fmla="*/ 1071563 h 1219200"/>
              <a:gd name="connsiteX3" fmla="*/ 3371851 w 4538663"/>
              <a:gd name="connsiteY3" fmla="*/ 0 h 1219200"/>
              <a:gd name="connsiteX0" fmla="*/ 3243264 w 4410076"/>
              <a:gd name="connsiteY0" fmla="*/ 0 h 1071563"/>
              <a:gd name="connsiteX1" fmla="*/ 0 w 4410076"/>
              <a:gd name="connsiteY1" fmla="*/ 1033463 h 1071563"/>
              <a:gd name="connsiteX2" fmla="*/ 4410076 w 4410076"/>
              <a:gd name="connsiteY2" fmla="*/ 1071563 h 1071563"/>
              <a:gd name="connsiteX3" fmla="*/ 3243264 w 4410076"/>
              <a:gd name="connsiteY3" fmla="*/ 0 h 1071563"/>
              <a:gd name="connsiteX0" fmla="*/ 3352801 w 4519613"/>
              <a:gd name="connsiteY0" fmla="*/ 0 h 1214438"/>
              <a:gd name="connsiteX1" fmla="*/ 0 w 4519613"/>
              <a:gd name="connsiteY1" fmla="*/ 1214438 h 1214438"/>
              <a:gd name="connsiteX2" fmla="*/ 4519613 w 4519613"/>
              <a:gd name="connsiteY2" fmla="*/ 1071563 h 1214438"/>
              <a:gd name="connsiteX3" fmla="*/ 3352801 w 4519613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71563 h 1214438"/>
              <a:gd name="connsiteX3" fmla="*/ 3352801 w 4533261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98859 h 1214438"/>
              <a:gd name="connsiteX3" fmla="*/ 3352801 w 4533261"/>
              <a:gd name="connsiteY3" fmla="*/ 0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261" h="1214438">
                <a:moveTo>
                  <a:pt x="3352801" y="0"/>
                </a:moveTo>
                <a:lnTo>
                  <a:pt x="0" y="1214438"/>
                </a:lnTo>
                <a:lnTo>
                  <a:pt x="4533261" y="1098859"/>
                </a:lnTo>
                <a:lnTo>
                  <a:pt x="335280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11015664" y="1"/>
            <a:ext cx="1176841" cy="1098080"/>
          </a:xfrm>
          <a:custGeom>
            <a:avLst/>
            <a:gdLst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6299"/>
              <a:gd name="connsiteY0" fmla="*/ 0 h 1085850"/>
              <a:gd name="connsiteX1" fmla="*/ 1176299 w 1176299"/>
              <a:gd name="connsiteY1" fmla="*/ 1085850 h 1085850"/>
              <a:gd name="connsiteX2" fmla="*/ 1171575 w 1176299"/>
              <a:gd name="connsiteY2" fmla="*/ 0 h 1085850"/>
              <a:gd name="connsiteX3" fmla="*/ 0 w 1176299"/>
              <a:gd name="connsiteY3" fmla="*/ 0 h 1085850"/>
              <a:gd name="connsiteX0" fmla="*/ 0 w 1181344"/>
              <a:gd name="connsiteY0" fmla="*/ 0 h 1085850"/>
              <a:gd name="connsiteX1" fmla="*/ 1176299 w 1181344"/>
              <a:gd name="connsiteY1" fmla="*/ 1085850 h 1085850"/>
              <a:gd name="connsiteX2" fmla="*/ 1181138 w 1181344"/>
              <a:gd name="connsiteY2" fmla="*/ 0 h 1085850"/>
              <a:gd name="connsiteX3" fmla="*/ 0 w 1181344"/>
              <a:gd name="connsiteY3" fmla="*/ 0 h 1085850"/>
              <a:gd name="connsiteX0" fmla="*/ 0 w 1181586"/>
              <a:gd name="connsiteY0" fmla="*/ 0 h 1081088"/>
              <a:gd name="connsiteX1" fmla="*/ 1181080 w 1181586"/>
              <a:gd name="connsiteY1" fmla="*/ 1081088 h 1081088"/>
              <a:gd name="connsiteX2" fmla="*/ 1181138 w 1181586"/>
              <a:gd name="connsiteY2" fmla="*/ 0 h 1081088"/>
              <a:gd name="connsiteX3" fmla="*/ 0 w 1181586"/>
              <a:gd name="connsiteY3" fmla="*/ 0 h 1081088"/>
              <a:gd name="connsiteX0" fmla="*/ 0 w 1181586"/>
              <a:gd name="connsiteY0" fmla="*/ 0 h 1070785"/>
              <a:gd name="connsiteX1" fmla="*/ 1181080 w 1181586"/>
              <a:gd name="connsiteY1" fmla="*/ 1070785 h 1070785"/>
              <a:gd name="connsiteX2" fmla="*/ 1181138 w 1181586"/>
              <a:gd name="connsiteY2" fmla="*/ 0 h 1070785"/>
              <a:gd name="connsiteX3" fmla="*/ 0 w 1181586"/>
              <a:gd name="connsiteY3" fmla="*/ 0 h 1070785"/>
              <a:gd name="connsiteX0" fmla="*/ 0 w 1181152"/>
              <a:gd name="connsiteY0" fmla="*/ 0 h 593113"/>
              <a:gd name="connsiteX1" fmla="*/ 1057755 w 1181152"/>
              <a:gd name="connsiteY1" fmla="*/ 593113 h 593113"/>
              <a:gd name="connsiteX2" fmla="*/ 1181138 w 1181152"/>
              <a:gd name="connsiteY2" fmla="*/ 0 h 593113"/>
              <a:gd name="connsiteX3" fmla="*/ 0 w 1181152"/>
              <a:gd name="connsiteY3" fmla="*/ 0 h 593113"/>
              <a:gd name="connsiteX0" fmla="*/ 0 w 1181586"/>
              <a:gd name="connsiteY0" fmla="*/ 0 h 1098080"/>
              <a:gd name="connsiteX1" fmla="*/ 1181081 w 1181586"/>
              <a:gd name="connsiteY1" fmla="*/ 1098080 h 1098080"/>
              <a:gd name="connsiteX2" fmla="*/ 1181138 w 1181586"/>
              <a:gd name="connsiteY2" fmla="*/ 0 h 1098080"/>
              <a:gd name="connsiteX3" fmla="*/ 0 w 1181586"/>
              <a:gd name="connsiteY3" fmla="*/ 0 h 109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1586" h="1098080">
                <a:moveTo>
                  <a:pt x="0" y="0"/>
                </a:moveTo>
                <a:lnTo>
                  <a:pt x="1181081" y="1098080"/>
                </a:lnTo>
                <a:cubicBezTo>
                  <a:pt x="1179506" y="736130"/>
                  <a:pt x="1182713" y="361950"/>
                  <a:pt x="1181138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23000">
                <a:schemeClr val="accent1"/>
              </a:gs>
              <a:gs pos="100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9" name="Freeform 18"/>
          <p:cNvSpPr/>
          <p:nvPr/>
        </p:nvSpPr>
        <p:spPr>
          <a:xfrm>
            <a:off x="10959906" y="1057275"/>
            <a:ext cx="1232552" cy="3276600"/>
          </a:xfrm>
          <a:custGeom>
            <a:avLst/>
            <a:gdLst>
              <a:gd name="connsiteX0" fmla="*/ 1171575 w 1176337"/>
              <a:gd name="connsiteY0" fmla="*/ 0 h 3267075"/>
              <a:gd name="connsiteX1" fmla="*/ 0 w 1176337"/>
              <a:gd name="connsiteY1" fmla="*/ 2762250 h 3267075"/>
              <a:gd name="connsiteX2" fmla="*/ 1176337 w 1176337"/>
              <a:gd name="connsiteY2" fmla="*/ 3267075 h 3267075"/>
              <a:gd name="connsiteX3" fmla="*/ 1171575 w 1176337"/>
              <a:gd name="connsiteY3" fmla="*/ 0 h 3267075"/>
              <a:gd name="connsiteX0" fmla="*/ 1176337 w 1176795"/>
              <a:gd name="connsiteY0" fmla="*/ 0 h 3276600"/>
              <a:gd name="connsiteX1" fmla="*/ 0 w 1176795"/>
              <a:gd name="connsiteY1" fmla="*/ 2771775 h 3276600"/>
              <a:gd name="connsiteX2" fmla="*/ 1176337 w 1176795"/>
              <a:gd name="connsiteY2" fmla="*/ 3276600 h 3276600"/>
              <a:gd name="connsiteX3" fmla="*/ 1176337 w 1176795"/>
              <a:gd name="connsiteY3" fmla="*/ 0 h 3276600"/>
              <a:gd name="connsiteX0" fmla="*/ 1209791 w 1210249"/>
              <a:gd name="connsiteY0" fmla="*/ 0 h 3276600"/>
              <a:gd name="connsiteX1" fmla="*/ 0 w 1210249"/>
              <a:gd name="connsiteY1" fmla="*/ 2771775 h 3276600"/>
              <a:gd name="connsiteX2" fmla="*/ 1209791 w 1210249"/>
              <a:gd name="connsiteY2" fmla="*/ 3276600 h 3276600"/>
              <a:gd name="connsiteX3" fmla="*/ 1209791 w 1210249"/>
              <a:gd name="connsiteY3" fmla="*/ 0 h 3276600"/>
              <a:gd name="connsiteX0" fmla="*/ 1232094 w 1232552"/>
              <a:gd name="connsiteY0" fmla="*/ 0 h 3276600"/>
              <a:gd name="connsiteX1" fmla="*/ 0 w 1232552"/>
              <a:gd name="connsiteY1" fmla="*/ 2749472 h 3276600"/>
              <a:gd name="connsiteX2" fmla="*/ 1232094 w 1232552"/>
              <a:gd name="connsiteY2" fmla="*/ 3276600 h 3276600"/>
              <a:gd name="connsiteX3" fmla="*/ 1232094 w 1232552"/>
              <a:gd name="connsiteY3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2552" h="3276600">
                <a:moveTo>
                  <a:pt x="1232094" y="0"/>
                </a:moveTo>
                <a:lnTo>
                  <a:pt x="0" y="2749472"/>
                </a:lnTo>
                <a:lnTo>
                  <a:pt x="1232094" y="3276600"/>
                </a:lnTo>
                <a:cubicBezTo>
                  <a:pt x="1230507" y="2187575"/>
                  <a:pt x="1233681" y="1089025"/>
                  <a:pt x="1232094" y="0"/>
                </a:cubicBez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0" name="Freeform 19"/>
          <p:cNvSpPr/>
          <p:nvPr/>
        </p:nvSpPr>
        <p:spPr>
          <a:xfrm>
            <a:off x="6366969" y="2428875"/>
            <a:ext cx="3339005" cy="2271713"/>
          </a:xfrm>
          <a:custGeom>
            <a:avLst/>
            <a:gdLst>
              <a:gd name="connsiteX0" fmla="*/ 0 w 3324225"/>
              <a:gd name="connsiteY0" fmla="*/ 590550 h 2271713"/>
              <a:gd name="connsiteX1" fmla="*/ 1343025 w 3324225"/>
              <a:gd name="connsiteY1" fmla="*/ 2271713 h 2271713"/>
              <a:gd name="connsiteX2" fmla="*/ 3324225 w 3324225"/>
              <a:gd name="connsiteY2" fmla="*/ 0 h 2271713"/>
              <a:gd name="connsiteX3" fmla="*/ 0 w 3324225"/>
              <a:gd name="connsiteY3" fmla="*/ 590550 h 2271713"/>
              <a:gd name="connsiteX0" fmla="*/ 0 w 3333750"/>
              <a:gd name="connsiteY0" fmla="*/ 585787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85787 h 2271713"/>
              <a:gd name="connsiteX0" fmla="*/ 0 w 3333750"/>
              <a:gd name="connsiteY0" fmla="*/ 591043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91043 h 2271713"/>
              <a:gd name="connsiteX0" fmla="*/ 0 w 3339005"/>
              <a:gd name="connsiteY0" fmla="*/ 591043 h 2271713"/>
              <a:gd name="connsiteX1" fmla="*/ 1357805 w 3339005"/>
              <a:gd name="connsiteY1" fmla="*/ 2271713 h 2271713"/>
              <a:gd name="connsiteX2" fmla="*/ 3339005 w 3339005"/>
              <a:gd name="connsiteY2" fmla="*/ 0 h 2271713"/>
              <a:gd name="connsiteX3" fmla="*/ 0 w 3339005"/>
              <a:gd name="connsiteY3" fmla="*/ 591043 h 227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9005" h="2271713">
                <a:moveTo>
                  <a:pt x="0" y="591043"/>
                </a:moveTo>
                <a:lnTo>
                  <a:pt x="1357805" y="2271713"/>
                </a:lnTo>
                <a:lnTo>
                  <a:pt x="3339005" y="0"/>
                </a:lnTo>
                <a:lnTo>
                  <a:pt x="0" y="59104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7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1" name="Freeform 20"/>
          <p:cNvSpPr/>
          <p:nvPr/>
        </p:nvSpPr>
        <p:spPr>
          <a:xfrm>
            <a:off x="1025774" y="1761707"/>
            <a:ext cx="2098477" cy="1910094"/>
          </a:xfrm>
          <a:custGeom>
            <a:avLst/>
            <a:gdLst>
              <a:gd name="connsiteX0" fmla="*/ 2086304 w 2086304"/>
              <a:gd name="connsiteY0" fmla="*/ 0 h 1886607"/>
              <a:gd name="connsiteX1" fmla="*/ 0 w 2086304"/>
              <a:gd name="connsiteY1" fmla="*/ 15765 h 1886607"/>
              <a:gd name="connsiteX2" fmla="*/ 362607 w 2086304"/>
              <a:gd name="connsiteY2" fmla="*/ 1886607 h 1886607"/>
              <a:gd name="connsiteX3" fmla="*/ 2086304 w 2086304"/>
              <a:gd name="connsiteY3" fmla="*/ 0 h 1886607"/>
              <a:gd name="connsiteX0" fmla="*/ 2101053 w 2101053"/>
              <a:gd name="connsiteY0" fmla="*/ 0 h 1886607"/>
              <a:gd name="connsiteX1" fmla="*/ 0 w 2101053"/>
              <a:gd name="connsiteY1" fmla="*/ 1207 h 1886607"/>
              <a:gd name="connsiteX2" fmla="*/ 377356 w 2101053"/>
              <a:gd name="connsiteY2" fmla="*/ 1886607 h 1886607"/>
              <a:gd name="connsiteX3" fmla="*/ 2101053 w 2101053"/>
              <a:gd name="connsiteY3" fmla="*/ 0 h 1886607"/>
              <a:gd name="connsiteX0" fmla="*/ 2098477 w 2098477"/>
              <a:gd name="connsiteY0" fmla="*/ 8963 h 1885400"/>
              <a:gd name="connsiteX1" fmla="*/ 0 w 2098477"/>
              <a:gd name="connsiteY1" fmla="*/ 0 h 1885400"/>
              <a:gd name="connsiteX2" fmla="*/ 377356 w 2098477"/>
              <a:gd name="connsiteY2" fmla="*/ 1885400 h 1885400"/>
              <a:gd name="connsiteX3" fmla="*/ 2098477 w 2098477"/>
              <a:gd name="connsiteY3" fmla="*/ 8963 h 188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8477" h="1885400">
                <a:moveTo>
                  <a:pt x="2098477" y="8963"/>
                </a:moveTo>
                <a:lnTo>
                  <a:pt x="0" y="0"/>
                </a:lnTo>
                <a:lnTo>
                  <a:pt x="377356" y="1885400"/>
                </a:lnTo>
                <a:lnTo>
                  <a:pt x="2098477" y="8963"/>
                </a:lnTo>
                <a:close/>
              </a:path>
            </a:pathLst>
          </a:custGeom>
          <a:gradFill>
            <a:gsLst>
              <a:gs pos="8000">
                <a:schemeClr val="accent2"/>
              </a:gs>
              <a:gs pos="90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2" name="Freeform 21"/>
          <p:cNvSpPr/>
          <p:nvPr/>
        </p:nvSpPr>
        <p:spPr>
          <a:xfrm>
            <a:off x="3532" y="4857972"/>
            <a:ext cx="4090198" cy="2007612"/>
          </a:xfrm>
          <a:custGeom>
            <a:avLst/>
            <a:gdLst>
              <a:gd name="connsiteX0" fmla="*/ 3576398 w 4077729"/>
              <a:gd name="connsiteY0" fmla="*/ 0 h 1994733"/>
              <a:gd name="connsiteX1" fmla="*/ 4077729 w 4077729"/>
              <a:gd name="connsiteY1" fmla="*/ 1101516 h 1994733"/>
              <a:gd name="connsiteX2" fmla="*/ 0 w 4077729"/>
              <a:gd name="connsiteY2" fmla="*/ 1994733 h 1994733"/>
              <a:gd name="connsiteX3" fmla="*/ 3576398 w 4077729"/>
              <a:gd name="connsiteY3" fmla="*/ 0 h 1994733"/>
              <a:gd name="connsiteX0" fmla="*/ 3576398 w 4086042"/>
              <a:gd name="connsiteY0" fmla="*/ 0 h 1994733"/>
              <a:gd name="connsiteX1" fmla="*/ 4086042 w 4086042"/>
              <a:gd name="connsiteY1" fmla="*/ 1093204 h 1994733"/>
              <a:gd name="connsiteX2" fmla="*/ 0 w 4086042"/>
              <a:gd name="connsiteY2" fmla="*/ 1994733 h 1994733"/>
              <a:gd name="connsiteX3" fmla="*/ 3576398 w 4086042"/>
              <a:gd name="connsiteY3" fmla="*/ 0 h 1994733"/>
              <a:gd name="connsiteX0" fmla="*/ 3576398 w 4090198"/>
              <a:gd name="connsiteY0" fmla="*/ 0 h 1994733"/>
              <a:gd name="connsiteX1" fmla="*/ 4090198 w 4090198"/>
              <a:gd name="connsiteY1" fmla="*/ 1084892 h 1994733"/>
              <a:gd name="connsiteX2" fmla="*/ 0 w 4090198"/>
              <a:gd name="connsiteY2" fmla="*/ 1994733 h 1994733"/>
              <a:gd name="connsiteX3" fmla="*/ 3576398 w 4090198"/>
              <a:gd name="connsiteY3" fmla="*/ 0 h 1994733"/>
              <a:gd name="connsiteX0" fmla="*/ 3576398 w 4090198"/>
              <a:gd name="connsiteY0" fmla="*/ 0 h 2007612"/>
              <a:gd name="connsiteX1" fmla="*/ 4090198 w 4090198"/>
              <a:gd name="connsiteY1" fmla="*/ 1084892 h 2007612"/>
              <a:gd name="connsiteX2" fmla="*/ 0 w 4090198"/>
              <a:gd name="connsiteY2" fmla="*/ 2007612 h 2007612"/>
              <a:gd name="connsiteX3" fmla="*/ 3576398 w 4090198"/>
              <a:gd name="connsiteY3" fmla="*/ 0 h 200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0198" h="2007612">
                <a:moveTo>
                  <a:pt x="3576398" y="0"/>
                </a:moveTo>
                <a:lnTo>
                  <a:pt x="4090198" y="1084892"/>
                </a:lnTo>
                <a:lnTo>
                  <a:pt x="0" y="2007612"/>
                </a:lnTo>
                <a:lnTo>
                  <a:pt x="3576398" y="0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100000">
                <a:schemeClr val="accent2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3" name="Freeform 22"/>
          <p:cNvSpPr/>
          <p:nvPr/>
        </p:nvSpPr>
        <p:spPr>
          <a:xfrm>
            <a:off x="-6301" y="5938309"/>
            <a:ext cx="4092304" cy="924304"/>
          </a:xfrm>
          <a:custGeom>
            <a:avLst/>
            <a:gdLst>
              <a:gd name="connsiteX0" fmla="*/ 4074199 w 4074199"/>
              <a:gd name="connsiteY0" fmla="*/ 0 h 907339"/>
              <a:gd name="connsiteX1" fmla="*/ 3357507 w 4074199"/>
              <a:gd name="connsiteY1" fmla="*/ 907339 h 907339"/>
              <a:gd name="connsiteX2" fmla="*/ 0 w 4074199"/>
              <a:gd name="connsiteY2" fmla="*/ 907339 h 907339"/>
              <a:gd name="connsiteX3" fmla="*/ 4074199 w 4074199"/>
              <a:gd name="connsiteY3" fmla="*/ 0 h 907339"/>
              <a:gd name="connsiteX0" fmla="*/ 4084791 w 4084791"/>
              <a:gd name="connsiteY0" fmla="*/ 0 h 907339"/>
              <a:gd name="connsiteX1" fmla="*/ 3368099 w 4084791"/>
              <a:gd name="connsiteY1" fmla="*/ 907339 h 907339"/>
              <a:gd name="connsiteX2" fmla="*/ 0 w 4084791"/>
              <a:gd name="connsiteY2" fmla="*/ 907339 h 907339"/>
              <a:gd name="connsiteX3" fmla="*/ 4084791 w 4084791"/>
              <a:gd name="connsiteY3" fmla="*/ 0 h 907339"/>
              <a:gd name="connsiteX0" fmla="*/ 4100031 w 4100031"/>
              <a:gd name="connsiteY0" fmla="*/ 0 h 907339"/>
              <a:gd name="connsiteX1" fmla="*/ 3368099 w 4100031"/>
              <a:gd name="connsiteY1" fmla="*/ 907339 h 907339"/>
              <a:gd name="connsiteX2" fmla="*/ 0 w 4100031"/>
              <a:gd name="connsiteY2" fmla="*/ 907339 h 907339"/>
              <a:gd name="connsiteX3" fmla="*/ 4100031 w 4100031"/>
              <a:gd name="connsiteY3" fmla="*/ 0 h 907339"/>
              <a:gd name="connsiteX0" fmla="*/ 4102607 w 4102607"/>
              <a:gd name="connsiteY0" fmla="*/ 0 h 907339"/>
              <a:gd name="connsiteX1" fmla="*/ 3370675 w 4102607"/>
              <a:gd name="connsiteY1" fmla="*/ 907339 h 907339"/>
              <a:gd name="connsiteX2" fmla="*/ 0 w 4102607"/>
              <a:gd name="connsiteY2" fmla="*/ 857464 h 907339"/>
              <a:gd name="connsiteX3" fmla="*/ 4102607 w 4102607"/>
              <a:gd name="connsiteY3" fmla="*/ 0 h 907339"/>
              <a:gd name="connsiteX0" fmla="*/ 4097455 w 4097455"/>
              <a:gd name="connsiteY0" fmla="*/ 0 h 907339"/>
              <a:gd name="connsiteX1" fmla="*/ 3365523 w 4097455"/>
              <a:gd name="connsiteY1" fmla="*/ 907339 h 907339"/>
              <a:gd name="connsiteX2" fmla="*/ 0 w 4097455"/>
              <a:gd name="connsiteY2" fmla="*/ 859958 h 907339"/>
              <a:gd name="connsiteX3" fmla="*/ 4097455 w 4097455"/>
              <a:gd name="connsiteY3" fmla="*/ 0 h 907339"/>
              <a:gd name="connsiteX0" fmla="*/ 4097455 w 4097455"/>
              <a:gd name="connsiteY0" fmla="*/ 0 h 862451"/>
              <a:gd name="connsiteX1" fmla="*/ 3411887 w 4097455"/>
              <a:gd name="connsiteY1" fmla="*/ 862451 h 862451"/>
              <a:gd name="connsiteX2" fmla="*/ 0 w 4097455"/>
              <a:gd name="connsiteY2" fmla="*/ 859958 h 862451"/>
              <a:gd name="connsiteX3" fmla="*/ 4097455 w 4097455"/>
              <a:gd name="connsiteY3" fmla="*/ 0 h 862451"/>
              <a:gd name="connsiteX0" fmla="*/ 4089728 w 4089728"/>
              <a:gd name="connsiteY0" fmla="*/ 0 h 892377"/>
              <a:gd name="connsiteX1" fmla="*/ 3411887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92377"/>
              <a:gd name="connsiteX1" fmla="*/ 3424766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89884"/>
              <a:gd name="connsiteX1" fmla="*/ 3360372 w 4089728"/>
              <a:gd name="connsiteY1" fmla="*/ 889884 h 889884"/>
              <a:gd name="connsiteX2" fmla="*/ 0 w 4089728"/>
              <a:gd name="connsiteY2" fmla="*/ 889884 h 889884"/>
              <a:gd name="connsiteX3" fmla="*/ 4089728 w 4089728"/>
              <a:gd name="connsiteY3" fmla="*/ 0 h 889884"/>
              <a:gd name="connsiteX0" fmla="*/ 4079425 w 4079425"/>
              <a:gd name="connsiteY0" fmla="*/ 0 h 889884"/>
              <a:gd name="connsiteX1" fmla="*/ 3350069 w 4079425"/>
              <a:gd name="connsiteY1" fmla="*/ 889884 h 889884"/>
              <a:gd name="connsiteX2" fmla="*/ 0 w 4079425"/>
              <a:gd name="connsiteY2" fmla="*/ 882403 h 889884"/>
              <a:gd name="connsiteX3" fmla="*/ 4079425 w 4079425"/>
              <a:gd name="connsiteY3" fmla="*/ 0 h 889884"/>
              <a:gd name="connsiteX0" fmla="*/ 4082000 w 4082000"/>
              <a:gd name="connsiteY0" fmla="*/ 0 h 889884"/>
              <a:gd name="connsiteX1" fmla="*/ 3352644 w 4082000"/>
              <a:gd name="connsiteY1" fmla="*/ 889884 h 889884"/>
              <a:gd name="connsiteX2" fmla="*/ 0 w 4082000"/>
              <a:gd name="connsiteY2" fmla="*/ 882403 h 889884"/>
              <a:gd name="connsiteX3" fmla="*/ 4082000 w 4082000"/>
              <a:gd name="connsiteY3" fmla="*/ 0 h 889884"/>
              <a:gd name="connsiteX0" fmla="*/ 4087152 w 4087152"/>
              <a:gd name="connsiteY0" fmla="*/ 0 h 1007091"/>
              <a:gd name="connsiteX1" fmla="*/ 3357796 w 4087152"/>
              <a:gd name="connsiteY1" fmla="*/ 889884 h 1007091"/>
              <a:gd name="connsiteX2" fmla="*/ 0 w 4087152"/>
              <a:gd name="connsiteY2" fmla="*/ 1007091 h 1007091"/>
              <a:gd name="connsiteX3" fmla="*/ 4087152 w 4087152"/>
              <a:gd name="connsiteY3" fmla="*/ 0 h 1007091"/>
              <a:gd name="connsiteX0" fmla="*/ 4092304 w 4092304"/>
              <a:gd name="connsiteY0" fmla="*/ 0 h 894872"/>
              <a:gd name="connsiteX1" fmla="*/ 3362948 w 4092304"/>
              <a:gd name="connsiteY1" fmla="*/ 889884 h 894872"/>
              <a:gd name="connsiteX2" fmla="*/ 0 w 4092304"/>
              <a:gd name="connsiteY2" fmla="*/ 894872 h 894872"/>
              <a:gd name="connsiteX3" fmla="*/ 4092304 w 4092304"/>
              <a:gd name="connsiteY3" fmla="*/ 0 h 89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2304" h="894872">
                <a:moveTo>
                  <a:pt x="4092304" y="0"/>
                </a:moveTo>
                <a:lnTo>
                  <a:pt x="3362948" y="889884"/>
                </a:lnTo>
                <a:lnTo>
                  <a:pt x="0" y="894872"/>
                </a:lnTo>
                <a:lnTo>
                  <a:pt x="4092304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4" name="Freeform 23"/>
          <p:cNvSpPr/>
          <p:nvPr/>
        </p:nvSpPr>
        <p:spPr>
          <a:xfrm>
            <a:off x="4102443" y="4914459"/>
            <a:ext cx="547228" cy="151811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3317876" y="5936217"/>
            <a:ext cx="5416584" cy="930949"/>
          </a:xfrm>
          <a:custGeom>
            <a:avLst/>
            <a:gdLst>
              <a:gd name="connsiteX0" fmla="*/ 683287 w 5365819"/>
              <a:gd name="connsiteY0" fmla="*/ 0 h 914400"/>
              <a:gd name="connsiteX1" fmla="*/ 5365819 w 5365819"/>
              <a:gd name="connsiteY1" fmla="*/ 904351 h 914400"/>
              <a:gd name="connsiteX2" fmla="*/ 0 w 5365819"/>
              <a:gd name="connsiteY2" fmla="*/ 914400 h 914400"/>
              <a:gd name="connsiteX3" fmla="*/ 683287 w 5365819"/>
              <a:gd name="connsiteY3" fmla="*/ 0 h 914400"/>
              <a:gd name="connsiteX0" fmla="*/ 711531 w 5394063"/>
              <a:gd name="connsiteY0" fmla="*/ 0 h 917930"/>
              <a:gd name="connsiteX1" fmla="*/ 5394063 w 5394063"/>
              <a:gd name="connsiteY1" fmla="*/ 904351 h 917930"/>
              <a:gd name="connsiteX2" fmla="*/ 0 w 5394063"/>
              <a:gd name="connsiteY2" fmla="*/ 917930 h 917930"/>
              <a:gd name="connsiteX3" fmla="*/ 711531 w 5394063"/>
              <a:gd name="connsiteY3" fmla="*/ 0 h 917930"/>
              <a:gd name="connsiteX0" fmla="*/ 725653 w 5394063"/>
              <a:gd name="connsiteY0" fmla="*/ 0 h 910869"/>
              <a:gd name="connsiteX1" fmla="*/ 5394063 w 5394063"/>
              <a:gd name="connsiteY1" fmla="*/ 897290 h 910869"/>
              <a:gd name="connsiteX2" fmla="*/ 0 w 5394063"/>
              <a:gd name="connsiteY2" fmla="*/ 910869 h 910869"/>
              <a:gd name="connsiteX3" fmla="*/ 725653 w 5394063"/>
              <a:gd name="connsiteY3" fmla="*/ 0 h 910869"/>
              <a:gd name="connsiteX0" fmla="*/ 725653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5653 w 5376410"/>
              <a:gd name="connsiteY3" fmla="*/ 0 h 910869"/>
              <a:gd name="connsiteX0" fmla="*/ 783842 w 5376410"/>
              <a:gd name="connsiteY0" fmla="*/ 0 h 765396"/>
              <a:gd name="connsiteX1" fmla="*/ 5376410 w 5376410"/>
              <a:gd name="connsiteY1" fmla="*/ 762408 h 765396"/>
              <a:gd name="connsiteX2" fmla="*/ 0 w 5376410"/>
              <a:gd name="connsiteY2" fmla="*/ 765396 h 765396"/>
              <a:gd name="connsiteX3" fmla="*/ 783842 w 5376410"/>
              <a:gd name="connsiteY3" fmla="*/ 0 h 765396"/>
              <a:gd name="connsiteX0" fmla="*/ 729810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9810 w 5376410"/>
              <a:gd name="connsiteY3" fmla="*/ 0 h 910869"/>
              <a:gd name="connsiteX0" fmla="*/ 71457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4570 w 5376410"/>
              <a:gd name="connsiteY3" fmla="*/ 0 h 918489"/>
              <a:gd name="connsiteX0" fmla="*/ 809820 w 5376410"/>
              <a:gd name="connsiteY0" fmla="*/ 0 h 758469"/>
              <a:gd name="connsiteX1" fmla="*/ 5376410 w 5376410"/>
              <a:gd name="connsiteY1" fmla="*/ 755481 h 758469"/>
              <a:gd name="connsiteX2" fmla="*/ 0 w 5376410"/>
              <a:gd name="connsiteY2" fmla="*/ 758469 h 758469"/>
              <a:gd name="connsiteX3" fmla="*/ 809820 w 5376410"/>
              <a:gd name="connsiteY3" fmla="*/ 0 h 758469"/>
              <a:gd name="connsiteX0" fmla="*/ 71076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0760 w 5376410"/>
              <a:gd name="connsiteY3" fmla="*/ 0 h 918489"/>
              <a:gd name="connsiteX0" fmla="*/ 722190 w 5376410"/>
              <a:gd name="connsiteY0" fmla="*/ 0 h 914679"/>
              <a:gd name="connsiteX1" fmla="*/ 5376410 w 5376410"/>
              <a:gd name="connsiteY1" fmla="*/ 911691 h 914679"/>
              <a:gd name="connsiteX2" fmla="*/ 0 w 5376410"/>
              <a:gd name="connsiteY2" fmla="*/ 914679 h 914679"/>
              <a:gd name="connsiteX3" fmla="*/ 722190 w 5376410"/>
              <a:gd name="connsiteY3" fmla="*/ 0 h 914679"/>
              <a:gd name="connsiteX0" fmla="*/ 735069 w 5389289"/>
              <a:gd name="connsiteY0" fmla="*/ 0 h 912104"/>
              <a:gd name="connsiteX1" fmla="*/ 5389289 w 5389289"/>
              <a:gd name="connsiteY1" fmla="*/ 911691 h 912104"/>
              <a:gd name="connsiteX2" fmla="*/ 0 w 5389289"/>
              <a:gd name="connsiteY2" fmla="*/ 912104 h 912104"/>
              <a:gd name="connsiteX3" fmla="*/ 735069 w 5389289"/>
              <a:gd name="connsiteY3" fmla="*/ 0 h 912104"/>
              <a:gd name="connsiteX0" fmla="*/ 735069 w 5389289"/>
              <a:gd name="connsiteY0" fmla="*/ 0 h 925339"/>
              <a:gd name="connsiteX1" fmla="*/ 5389289 w 5389289"/>
              <a:gd name="connsiteY1" fmla="*/ 925339 h 925339"/>
              <a:gd name="connsiteX2" fmla="*/ 0 w 5389289"/>
              <a:gd name="connsiteY2" fmla="*/ 912104 h 925339"/>
              <a:gd name="connsiteX3" fmla="*/ 735069 w 5389289"/>
              <a:gd name="connsiteY3" fmla="*/ 0 h 925339"/>
              <a:gd name="connsiteX0" fmla="*/ 762364 w 5416584"/>
              <a:gd name="connsiteY0" fmla="*/ 0 h 939400"/>
              <a:gd name="connsiteX1" fmla="*/ 5416584 w 5416584"/>
              <a:gd name="connsiteY1" fmla="*/ 925339 h 939400"/>
              <a:gd name="connsiteX2" fmla="*/ 0 w 5416584"/>
              <a:gd name="connsiteY2" fmla="*/ 939400 h 939400"/>
              <a:gd name="connsiteX3" fmla="*/ 762364 w 5416584"/>
              <a:gd name="connsiteY3" fmla="*/ 0 h 939400"/>
              <a:gd name="connsiteX0" fmla="*/ 762364 w 5416584"/>
              <a:gd name="connsiteY0" fmla="*/ 0 h 945010"/>
              <a:gd name="connsiteX1" fmla="*/ 5416584 w 5416584"/>
              <a:gd name="connsiteY1" fmla="*/ 930949 h 945010"/>
              <a:gd name="connsiteX2" fmla="*/ 0 w 5416584"/>
              <a:gd name="connsiteY2" fmla="*/ 945010 h 945010"/>
              <a:gd name="connsiteX3" fmla="*/ 762364 w 5416584"/>
              <a:gd name="connsiteY3" fmla="*/ 0 h 945010"/>
              <a:gd name="connsiteX0" fmla="*/ 762364 w 5416584"/>
              <a:gd name="connsiteY0" fmla="*/ 0 h 930949"/>
              <a:gd name="connsiteX1" fmla="*/ 5416584 w 5416584"/>
              <a:gd name="connsiteY1" fmla="*/ 930949 h 930949"/>
              <a:gd name="connsiteX2" fmla="*/ 0 w 5416584"/>
              <a:gd name="connsiteY2" fmla="*/ 921156 h 930949"/>
              <a:gd name="connsiteX3" fmla="*/ 762364 w 5416584"/>
              <a:gd name="connsiteY3" fmla="*/ 0 h 93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6584" h="930949">
                <a:moveTo>
                  <a:pt x="762364" y="0"/>
                </a:moveTo>
                <a:lnTo>
                  <a:pt x="5416584" y="930949"/>
                </a:lnTo>
                <a:lnTo>
                  <a:pt x="0" y="921156"/>
                </a:lnTo>
                <a:lnTo>
                  <a:pt x="762364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6" name="Freeform 25"/>
          <p:cNvSpPr/>
          <p:nvPr/>
        </p:nvSpPr>
        <p:spPr>
          <a:xfrm>
            <a:off x="10990536" y="3785435"/>
            <a:ext cx="1203845" cy="3091509"/>
          </a:xfrm>
          <a:custGeom>
            <a:avLst/>
            <a:gdLst>
              <a:gd name="connsiteX0" fmla="*/ 0 w 1182718"/>
              <a:gd name="connsiteY0" fmla="*/ 0 h 3032701"/>
              <a:gd name="connsiteX1" fmla="*/ 497800 w 1182718"/>
              <a:gd name="connsiteY1" fmla="*/ 3032701 h 3032701"/>
              <a:gd name="connsiteX2" fmla="*/ 1182718 w 1182718"/>
              <a:gd name="connsiteY2" fmla="*/ 515453 h 3032701"/>
              <a:gd name="connsiteX3" fmla="*/ 0 w 1182718"/>
              <a:gd name="connsiteY3" fmla="*/ 0 h 3032701"/>
              <a:gd name="connsiteX0" fmla="*/ 0 w 1179187"/>
              <a:gd name="connsiteY0" fmla="*/ 0 h 3029170"/>
              <a:gd name="connsiteX1" fmla="*/ 494269 w 1179187"/>
              <a:gd name="connsiteY1" fmla="*/ 3029170 h 3029170"/>
              <a:gd name="connsiteX2" fmla="*/ 1179187 w 1179187"/>
              <a:gd name="connsiteY2" fmla="*/ 511922 h 3029170"/>
              <a:gd name="connsiteX3" fmla="*/ 0 w 1179187"/>
              <a:gd name="connsiteY3" fmla="*/ 0 h 3029170"/>
              <a:gd name="connsiteX0" fmla="*/ 0 w 1179187"/>
              <a:gd name="connsiteY0" fmla="*/ 0 h 3039761"/>
              <a:gd name="connsiteX1" fmla="*/ 483677 w 1179187"/>
              <a:gd name="connsiteY1" fmla="*/ 3039761 h 3039761"/>
              <a:gd name="connsiteX2" fmla="*/ 1179187 w 1179187"/>
              <a:gd name="connsiteY2" fmla="*/ 511922 h 3039761"/>
              <a:gd name="connsiteX3" fmla="*/ 0 w 1179187"/>
              <a:gd name="connsiteY3" fmla="*/ 0 h 3039761"/>
              <a:gd name="connsiteX0" fmla="*/ 0 w 1190407"/>
              <a:gd name="connsiteY0" fmla="*/ 0 h 3039761"/>
              <a:gd name="connsiteX1" fmla="*/ 494897 w 1190407"/>
              <a:gd name="connsiteY1" fmla="*/ 3039761 h 3039761"/>
              <a:gd name="connsiteX2" fmla="*/ 1190407 w 1190407"/>
              <a:gd name="connsiteY2" fmla="*/ 511922 h 3039761"/>
              <a:gd name="connsiteX3" fmla="*/ 0 w 1190407"/>
              <a:gd name="connsiteY3" fmla="*/ 0 h 3039761"/>
              <a:gd name="connsiteX0" fmla="*/ 0 w 1203107"/>
              <a:gd name="connsiteY0" fmla="*/ 0 h 3065161"/>
              <a:gd name="connsiteX1" fmla="*/ 507597 w 1203107"/>
              <a:gd name="connsiteY1" fmla="*/ 3065161 h 3065161"/>
              <a:gd name="connsiteX2" fmla="*/ 1203107 w 1203107"/>
              <a:gd name="connsiteY2" fmla="*/ 537322 h 3065161"/>
              <a:gd name="connsiteX3" fmla="*/ 0 w 1203107"/>
              <a:gd name="connsiteY3" fmla="*/ 0 h 3065161"/>
              <a:gd name="connsiteX0" fmla="*/ 0 w 1209457"/>
              <a:gd name="connsiteY0" fmla="*/ 0 h 3065161"/>
              <a:gd name="connsiteX1" fmla="*/ 507597 w 1209457"/>
              <a:gd name="connsiteY1" fmla="*/ 3065161 h 3065161"/>
              <a:gd name="connsiteX2" fmla="*/ 1209457 w 1209457"/>
              <a:gd name="connsiteY2" fmla="*/ 543672 h 3065161"/>
              <a:gd name="connsiteX3" fmla="*/ 0 w 1209457"/>
              <a:gd name="connsiteY3" fmla="*/ 0 h 3065161"/>
              <a:gd name="connsiteX0" fmla="*/ 0 w 1215807"/>
              <a:gd name="connsiteY0" fmla="*/ 0 h 3065161"/>
              <a:gd name="connsiteX1" fmla="*/ 507597 w 1215807"/>
              <a:gd name="connsiteY1" fmla="*/ 3065161 h 3065161"/>
              <a:gd name="connsiteX2" fmla="*/ 1215807 w 1215807"/>
              <a:gd name="connsiteY2" fmla="*/ 537322 h 3065161"/>
              <a:gd name="connsiteX3" fmla="*/ 0 w 1215807"/>
              <a:gd name="connsiteY3" fmla="*/ 0 h 3065161"/>
              <a:gd name="connsiteX0" fmla="*/ 0 w 1209457"/>
              <a:gd name="connsiteY0" fmla="*/ 0 h 3077861"/>
              <a:gd name="connsiteX1" fmla="*/ 501247 w 1209457"/>
              <a:gd name="connsiteY1" fmla="*/ 3077861 h 3077861"/>
              <a:gd name="connsiteX2" fmla="*/ 1209457 w 1209457"/>
              <a:gd name="connsiteY2" fmla="*/ 550022 h 3077861"/>
              <a:gd name="connsiteX3" fmla="*/ 0 w 1209457"/>
              <a:gd name="connsiteY3" fmla="*/ 0 h 3077861"/>
              <a:gd name="connsiteX0" fmla="*/ 0 w 1209457"/>
              <a:gd name="connsiteY0" fmla="*/ 0 h 3091509"/>
              <a:gd name="connsiteX1" fmla="*/ 501247 w 1209457"/>
              <a:gd name="connsiteY1" fmla="*/ 3091509 h 3091509"/>
              <a:gd name="connsiteX2" fmla="*/ 1209457 w 1209457"/>
              <a:gd name="connsiteY2" fmla="*/ 550022 h 3091509"/>
              <a:gd name="connsiteX3" fmla="*/ 0 w 1209457"/>
              <a:gd name="connsiteY3" fmla="*/ 0 h 309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457" h="3091509">
                <a:moveTo>
                  <a:pt x="0" y="0"/>
                </a:moveTo>
                <a:lnTo>
                  <a:pt x="501247" y="3091509"/>
                </a:lnTo>
                <a:lnTo>
                  <a:pt x="1209457" y="55002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7" name="Freeform 26"/>
          <p:cNvSpPr/>
          <p:nvPr/>
        </p:nvSpPr>
        <p:spPr>
          <a:xfrm>
            <a:off x="11488254" y="4321334"/>
            <a:ext cx="708319" cy="2552078"/>
          </a:xfrm>
          <a:custGeom>
            <a:avLst/>
            <a:gdLst>
              <a:gd name="connsiteX0" fmla="*/ 691978 w 697728"/>
              <a:gd name="connsiteY0" fmla="*/ 0 h 2520778"/>
              <a:gd name="connsiteX1" fmla="*/ 0 w 697728"/>
              <a:gd name="connsiteY1" fmla="*/ 2520778 h 2520778"/>
              <a:gd name="connsiteX2" fmla="*/ 695509 w 697728"/>
              <a:gd name="connsiteY2" fmla="*/ 2517248 h 2520778"/>
              <a:gd name="connsiteX3" fmla="*/ 691978 w 697728"/>
              <a:gd name="connsiteY3" fmla="*/ 0 h 2520778"/>
              <a:gd name="connsiteX0" fmla="*/ 691978 w 697728"/>
              <a:gd name="connsiteY0" fmla="*/ 0 h 2531370"/>
              <a:gd name="connsiteX1" fmla="*/ 0 w 697728"/>
              <a:gd name="connsiteY1" fmla="*/ 2531370 h 2531370"/>
              <a:gd name="connsiteX2" fmla="*/ 695509 w 697728"/>
              <a:gd name="connsiteY2" fmla="*/ 2517248 h 2531370"/>
              <a:gd name="connsiteX3" fmla="*/ 691978 w 697728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9039 w 704789"/>
              <a:gd name="connsiteY0" fmla="*/ 0 h 2541962"/>
              <a:gd name="connsiteX1" fmla="*/ 0 w 704789"/>
              <a:gd name="connsiteY1" fmla="*/ 2541962 h 2541962"/>
              <a:gd name="connsiteX2" fmla="*/ 702570 w 704789"/>
              <a:gd name="connsiteY2" fmla="*/ 2538431 h 2541962"/>
              <a:gd name="connsiteX3" fmla="*/ 699039 w 704789"/>
              <a:gd name="connsiteY3" fmla="*/ 0 h 2541962"/>
              <a:gd name="connsiteX0" fmla="*/ 702569 w 708319"/>
              <a:gd name="connsiteY0" fmla="*/ 0 h 2538431"/>
              <a:gd name="connsiteX1" fmla="*/ 0 w 708319"/>
              <a:gd name="connsiteY1" fmla="*/ 2538431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667264 w 673014"/>
              <a:gd name="connsiteY0" fmla="*/ 0 h 2538431"/>
              <a:gd name="connsiteX1" fmla="*/ 0 w 673014"/>
              <a:gd name="connsiteY1" fmla="*/ 2252460 h 2538431"/>
              <a:gd name="connsiteX2" fmla="*/ 670795 w 673014"/>
              <a:gd name="connsiteY2" fmla="*/ 2538431 h 2538431"/>
              <a:gd name="connsiteX3" fmla="*/ 667264 w 673014"/>
              <a:gd name="connsiteY3" fmla="*/ 0 h 2538431"/>
              <a:gd name="connsiteX0" fmla="*/ 702569 w 708319"/>
              <a:gd name="connsiteY0" fmla="*/ 0 h 2541961"/>
              <a:gd name="connsiteX1" fmla="*/ 0 w 708319"/>
              <a:gd name="connsiteY1" fmla="*/ 2541961 h 2541961"/>
              <a:gd name="connsiteX2" fmla="*/ 706100 w 708319"/>
              <a:gd name="connsiteY2" fmla="*/ 2538431 h 2541961"/>
              <a:gd name="connsiteX3" fmla="*/ 702569 w 708319"/>
              <a:gd name="connsiteY3" fmla="*/ 0 h 2541961"/>
              <a:gd name="connsiteX0" fmla="*/ 702569 w 708319"/>
              <a:gd name="connsiteY0" fmla="*/ 0 h 2538431"/>
              <a:gd name="connsiteX1" fmla="*/ 0 w 708319"/>
              <a:gd name="connsiteY1" fmla="*/ 2534900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702569 w 708319"/>
              <a:gd name="connsiteY0" fmla="*/ 0 h 2548548"/>
              <a:gd name="connsiteX1" fmla="*/ 0 w 708319"/>
              <a:gd name="connsiteY1" fmla="*/ 2548548 h 2548548"/>
              <a:gd name="connsiteX2" fmla="*/ 706100 w 708319"/>
              <a:gd name="connsiteY2" fmla="*/ 2538431 h 2548548"/>
              <a:gd name="connsiteX3" fmla="*/ 702569 w 708319"/>
              <a:gd name="connsiteY3" fmla="*/ 0 h 2548548"/>
              <a:gd name="connsiteX0" fmla="*/ 702569 w 704906"/>
              <a:gd name="connsiteY0" fmla="*/ 0 h 2548548"/>
              <a:gd name="connsiteX1" fmla="*/ 0 w 704906"/>
              <a:gd name="connsiteY1" fmla="*/ 2548548 h 2548548"/>
              <a:gd name="connsiteX2" fmla="*/ 692452 w 704906"/>
              <a:gd name="connsiteY2" fmla="*/ 2538431 h 2548548"/>
              <a:gd name="connsiteX3" fmla="*/ 702569 w 704906"/>
              <a:gd name="connsiteY3" fmla="*/ 0 h 2548548"/>
              <a:gd name="connsiteX0" fmla="*/ 702569 w 708319"/>
              <a:gd name="connsiteY0" fmla="*/ 0 h 2565726"/>
              <a:gd name="connsiteX1" fmla="*/ 0 w 708319"/>
              <a:gd name="connsiteY1" fmla="*/ 2548548 h 2565726"/>
              <a:gd name="connsiteX2" fmla="*/ 706100 w 708319"/>
              <a:gd name="connsiteY2" fmla="*/ 2565726 h 2565726"/>
              <a:gd name="connsiteX3" fmla="*/ 702569 w 708319"/>
              <a:gd name="connsiteY3" fmla="*/ 0 h 2565726"/>
              <a:gd name="connsiteX0" fmla="*/ 702569 w 708319"/>
              <a:gd name="connsiteY0" fmla="*/ 0 h 2552078"/>
              <a:gd name="connsiteX1" fmla="*/ 0 w 708319"/>
              <a:gd name="connsiteY1" fmla="*/ 2548548 h 2552078"/>
              <a:gd name="connsiteX2" fmla="*/ 706100 w 708319"/>
              <a:gd name="connsiteY2" fmla="*/ 2552078 h 2552078"/>
              <a:gd name="connsiteX3" fmla="*/ 702569 w 708319"/>
              <a:gd name="connsiteY3" fmla="*/ 0 h 255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19" h="2552078">
                <a:moveTo>
                  <a:pt x="702569" y="0"/>
                </a:moveTo>
                <a:lnTo>
                  <a:pt x="0" y="2548548"/>
                </a:lnTo>
                <a:lnTo>
                  <a:pt x="706100" y="2552078"/>
                </a:lnTo>
                <a:cubicBezTo>
                  <a:pt x="708454" y="1710642"/>
                  <a:pt x="710807" y="834375"/>
                  <a:pt x="702569" y="0"/>
                </a:cubicBezTo>
                <a:close/>
              </a:path>
            </a:pathLst>
          </a:custGeom>
          <a:gradFill>
            <a:gsLst>
              <a:gs pos="21000">
                <a:schemeClr val="accent2"/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8" name="Freeform 27"/>
          <p:cNvSpPr/>
          <p:nvPr/>
        </p:nvSpPr>
        <p:spPr>
          <a:xfrm>
            <a:off x="8745794" y="2426110"/>
            <a:ext cx="2263877" cy="4424516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9" name="Freeform 28"/>
          <p:cNvSpPr/>
          <p:nvPr/>
        </p:nvSpPr>
        <p:spPr>
          <a:xfrm>
            <a:off x="-1" y="-1"/>
            <a:ext cx="3153403" cy="177371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0" name="Freeform 29"/>
          <p:cNvSpPr/>
          <p:nvPr/>
        </p:nvSpPr>
        <p:spPr>
          <a:xfrm>
            <a:off x="-2381" y="-1"/>
            <a:ext cx="3112998" cy="178606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  <a:gd name="connsiteX0" fmla="*/ 0 w 3081965"/>
              <a:gd name="connsiteY0" fmla="*/ 0 h 1775900"/>
              <a:gd name="connsiteX1" fmla="*/ 1036790 w 3081965"/>
              <a:gd name="connsiteY1" fmla="*/ 1773715 h 1775900"/>
              <a:gd name="connsiteX2" fmla="*/ 3081965 w 3081965"/>
              <a:gd name="connsiteY2" fmla="*/ 1775900 h 1775900"/>
              <a:gd name="connsiteX3" fmla="*/ 0 w 3081965"/>
              <a:gd name="connsiteY3" fmla="*/ 0 h 1775900"/>
              <a:gd name="connsiteX0" fmla="*/ 0 w 3086728"/>
              <a:gd name="connsiteY0" fmla="*/ 0 h 1775900"/>
              <a:gd name="connsiteX1" fmla="*/ 1036790 w 3086728"/>
              <a:gd name="connsiteY1" fmla="*/ 1773715 h 1775900"/>
              <a:gd name="connsiteX2" fmla="*/ 3086728 w 3086728"/>
              <a:gd name="connsiteY2" fmla="*/ 1775900 h 1775900"/>
              <a:gd name="connsiteX3" fmla="*/ 0 w 3086728"/>
              <a:gd name="connsiteY3" fmla="*/ 0 h 1775900"/>
              <a:gd name="connsiteX0" fmla="*/ 0 w 3091491"/>
              <a:gd name="connsiteY0" fmla="*/ 0 h 1799713"/>
              <a:gd name="connsiteX1" fmla="*/ 1036790 w 3091491"/>
              <a:gd name="connsiteY1" fmla="*/ 1773715 h 1799713"/>
              <a:gd name="connsiteX2" fmla="*/ 3091491 w 3091491"/>
              <a:gd name="connsiteY2" fmla="*/ 1799713 h 1799713"/>
              <a:gd name="connsiteX3" fmla="*/ 0 w 3091491"/>
              <a:gd name="connsiteY3" fmla="*/ 0 h 1799713"/>
              <a:gd name="connsiteX0" fmla="*/ 0 w 3120066"/>
              <a:gd name="connsiteY0" fmla="*/ 0 h 1799713"/>
              <a:gd name="connsiteX1" fmla="*/ 103679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20066"/>
              <a:gd name="connsiteY0" fmla="*/ 0 h 1799713"/>
              <a:gd name="connsiteX1" fmla="*/ 101973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33714"/>
              <a:gd name="connsiteY0" fmla="*/ 0 h 1799713"/>
              <a:gd name="connsiteX1" fmla="*/ 1033378 w 3133714"/>
              <a:gd name="connsiteY1" fmla="*/ 1773715 h 1799713"/>
              <a:gd name="connsiteX2" fmla="*/ 3133714 w 3133714"/>
              <a:gd name="connsiteY2" fmla="*/ 1799713 h 1799713"/>
              <a:gd name="connsiteX3" fmla="*/ 0 w 3133714"/>
              <a:gd name="connsiteY3" fmla="*/ 0 h 1799713"/>
              <a:gd name="connsiteX0" fmla="*/ 0 w 3140538"/>
              <a:gd name="connsiteY0" fmla="*/ 0 h 1799713"/>
              <a:gd name="connsiteX1" fmla="*/ 1040202 w 3140538"/>
              <a:gd name="connsiteY1" fmla="*/ 1773715 h 1799713"/>
              <a:gd name="connsiteX2" fmla="*/ 3140538 w 3140538"/>
              <a:gd name="connsiteY2" fmla="*/ 1799713 h 1799713"/>
              <a:gd name="connsiteX3" fmla="*/ 0 w 3140538"/>
              <a:gd name="connsiteY3" fmla="*/ 0 h 1799713"/>
              <a:gd name="connsiteX0" fmla="*/ 0 w 3126890"/>
              <a:gd name="connsiteY0" fmla="*/ 0 h 1786065"/>
              <a:gd name="connsiteX1" fmla="*/ 1040202 w 3126890"/>
              <a:gd name="connsiteY1" fmla="*/ 1773715 h 1786065"/>
              <a:gd name="connsiteX2" fmla="*/ 3126890 w 3126890"/>
              <a:gd name="connsiteY2" fmla="*/ 1786065 h 1786065"/>
              <a:gd name="connsiteX3" fmla="*/ 0 w 3126890"/>
              <a:gd name="connsiteY3" fmla="*/ 0 h 1786065"/>
              <a:gd name="connsiteX0" fmla="*/ 0 w 3113242"/>
              <a:gd name="connsiteY0" fmla="*/ 0 h 1782653"/>
              <a:gd name="connsiteX1" fmla="*/ 1026554 w 3113242"/>
              <a:gd name="connsiteY1" fmla="*/ 1770303 h 1782653"/>
              <a:gd name="connsiteX2" fmla="*/ 3113242 w 3113242"/>
              <a:gd name="connsiteY2" fmla="*/ 1782653 h 1782653"/>
              <a:gd name="connsiteX3" fmla="*/ 0 w 3113242"/>
              <a:gd name="connsiteY3" fmla="*/ 0 h 1782653"/>
              <a:gd name="connsiteX0" fmla="*/ 0 w 3123478"/>
              <a:gd name="connsiteY0" fmla="*/ 0 h 1782653"/>
              <a:gd name="connsiteX1" fmla="*/ 1036790 w 3123478"/>
              <a:gd name="connsiteY1" fmla="*/ 1770303 h 1782653"/>
              <a:gd name="connsiteX2" fmla="*/ 3123478 w 3123478"/>
              <a:gd name="connsiteY2" fmla="*/ 1782653 h 1782653"/>
              <a:gd name="connsiteX3" fmla="*/ 0 w 3123478"/>
              <a:gd name="connsiteY3" fmla="*/ 0 h 1782653"/>
              <a:gd name="connsiteX0" fmla="*/ 0 w 3109830"/>
              <a:gd name="connsiteY0" fmla="*/ 0 h 1782653"/>
              <a:gd name="connsiteX1" fmla="*/ 1036790 w 3109830"/>
              <a:gd name="connsiteY1" fmla="*/ 1770303 h 1782653"/>
              <a:gd name="connsiteX2" fmla="*/ 3109830 w 3109830"/>
              <a:gd name="connsiteY2" fmla="*/ 1782653 h 1782653"/>
              <a:gd name="connsiteX3" fmla="*/ 0 w 3109830"/>
              <a:gd name="connsiteY3" fmla="*/ 0 h 1782653"/>
              <a:gd name="connsiteX0" fmla="*/ 0 w 3120462"/>
              <a:gd name="connsiteY0" fmla="*/ 0 h 1793286"/>
              <a:gd name="connsiteX1" fmla="*/ 1047422 w 3120462"/>
              <a:gd name="connsiteY1" fmla="*/ 1780936 h 1793286"/>
              <a:gd name="connsiteX2" fmla="*/ 3120462 w 3120462"/>
              <a:gd name="connsiteY2" fmla="*/ 1793286 h 1793286"/>
              <a:gd name="connsiteX3" fmla="*/ 0 w 3120462"/>
              <a:gd name="connsiteY3" fmla="*/ 0 h 179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0462" h="1793286">
                <a:moveTo>
                  <a:pt x="0" y="0"/>
                </a:moveTo>
                <a:lnTo>
                  <a:pt x="1047422" y="1780936"/>
                </a:lnTo>
                <a:lnTo>
                  <a:pt x="3120462" y="17932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1" name="Freeform 30"/>
          <p:cNvSpPr/>
          <p:nvPr/>
        </p:nvSpPr>
        <p:spPr>
          <a:xfrm>
            <a:off x="-3295" y="1769807"/>
            <a:ext cx="1407341" cy="5098422"/>
          </a:xfrm>
          <a:custGeom>
            <a:avLst/>
            <a:gdLst>
              <a:gd name="connsiteX0" fmla="*/ 1026488 w 1398147"/>
              <a:gd name="connsiteY0" fmla="*/ 0 h 5073445"/>
              <a:gd name="connsiteX1" fmla="*/ 1398147 w 1398147"/>
              <a:gd name="connsiteY1" fmla="*/ 1875995 h 5073445"/>
              <a:gd name="connsiteX2" fmla="*/ 0 w 1398147"/>
              <a:gd name="connsiteY2" fmla="*/ 5073445 h 5073445"/>
              <a:gd name="connsiteX3" fmla="*/ 1026488 w 1398147"/>
              <a:gd name="connsiteY3" fmla="*/ 0 h 5073445"/>
              <a:gd name="connsiteX0" fmla="*/ 1032388 w 1398147"/>
              <a:gd name="connsiteY0" fmla="*/ 0 h 5055747"/>
              <a:gd name="connsiteX1" fmla="*/ 1398147 w 1398147"/>
              <a:gd name="connsiteY1" fmla="*/ 1858297 h 5055747"/>
              <a:gd name="connsiteX2" fmla="*/ 0 w 1398147"/>
              <a:gd name="connsiteY2" fmla="*/ 5055747 h 5055747"/>
              <a:gd name="connsiteX3" fmla="*/ 1032388 w 1398147"/>
              <a:gd name="connsiteY3" fmla="*/ 0 h 5055747"/>
              <a:gd name="connsiteX0" fmla="*/ 1032388 w 1398147"/>
              <a:gd name="connsiteY0" fmla="*/ 0 h 5061646"/>
              <a:gd name="connsiteX1" fmla="*/ 1398147 w 1398147"/>
              <a:gd name="connsiteY1" fmla="*/ 1864196 h 5061646"/>
              <a:gd name="connsiteX2" fmla="*/ 0 w 1398147"/>
              <a:gd name="connsiteY2" fmla="*/ 5061646 h 5061646"/>
              <a:gd name="connsiteX3" fmla="*/ 1032388 w 1398147"/>
              <a:gd name="connsiteY3" fmla="*/ 0 h 5061646"/>
              <a:gd name="connsiteX0" fmla="*/ 1032388 w 1398147"/>
              <a:gd name="connsiteY0" fmla="*/ 0 h 5079344"/>
              <a:gd name="connsiteX1" fmla="*/ 1398147 w 1398147"/>
              <a:gd name="connsiteY1" fmla="*/ 1881894 h 5079344"/>
              <a:gd name="connsiteX2" fmla="*/ 0 w 1398147"/>
              <a:gd name="connsiteY2" fmla="*/ 5079344 h 5079344"/>
              <a:gd name="connsiteX3" fmla="*/ 1032388 w 1398147"/>
              <a:gd name="connsiteY3" fmla="*/ 0 h 5079344"/>
              <a:gd name="connsiteX0" fmla="*/ 1032388 w 1398147"/>
              <a:gd name="connsiteY0" fmla="*/ 0 h 5089936"/>
              <a:gd name="connsiteX1" fmla="*/ 1398147 w 1398147"/>
              <a:gd name="connsiteY1" fmla="*/ 1881894 h 5089936"/>
              <a:gd name="connsiteX2" fmla="*/ 0 w 1398147"/>
              <a:gd name="connsiteY2" fmla="*/ 5089936 h 5089936"/>
              <a:gd name="connsiteX3" fmla="*/ 1032388 w 1398147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81894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8890 w 1405209"/>
              <a:gd name="connsiteY3" fmla="*/ 5081754 h 5089936"/>
              <a:gd name="connsiteX4" fmla="*/ 1039450 w 1405209"/>
              <a:gd name="connsiteY4" fmla="*/ 0 h 5089936"/>
              <a:gd name="connsiteX0" fmla="*/ 1041582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41582 w 1407341"/>
              <a:gd name="connsiteY4" fmla="*/ 0 h 5098422"/>
              <a:gd name="connsiteX0" fmla="*/ 1034758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34758 w 1407341"/>
              <a:gd name="connsiteY4" fmla="*/ 0 h 509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341" h="5098422">
                <a:moveTo>
                  <a:pt x="1034758" y="0"/>
                </a:moveTo>
                <a:lnTo>
                  <a:pt x="1407341" y="1891419"/>
                </a:lnTo>
                <a:lnTo>
                  <a:pt x="2132" y="5089936"/>
                </a:lnTo>
                <a:cubicBezTo>
                  <a:pt x="5095" y="5083774"/>
                  <a:pt x="-2244" y="5103370"/>
                  <a:pt x="719" y="5097208"/>
                </a:cubicBezTo>
                <a:lnTo>
                  <a:pt x="1034758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76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2" name="Freeform 31"/>
          <p:cNvSpPr/>
          <p:nvPr/>
        </p:nvSpPr>
        <p:spPr>
          <a:xfrm>
            <a:off x="8694845" y="2426110"/>
            <a:ext cx="2293341" cy="4440419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  <a:gd name="connsiteX0" fmla="*/ 958645 w 2269487"/>
              <a:gd name="connsiteY0" fmla="*/ 0 h 4424516"/>
              <a:gd name="connsiteX1" fmla="*/ 2269487 w 2269487"/>
              <a:gd name="connsiteY1" fmla="*/ 1388112 h 4424516"/>
              <a:gd name="connsiteX2" fmla="*/ 0 w 2269487"/>
              <a:gd name="connsiteY2" fmla="*/ 4424516 h 4424516"/>
              <a:gd name="connsiteX3" fmla="*/ 958645 w 2269487"/>
              <a:gd name="connsiteY3" fmla="*/ 0 h 4424516"/>
              <a:gd name="connsiteX0" fmla="*/ 982499 w 2293341"/>
              <a:gd name="connsiteY0" fmla="*/ 0 h 4440419"/>
              <a:gd name="connsiteX1" fmla="*/ 2293341 w 2293341"/>
              <a:gd name="connsiteY1" fmla="*/ 1388112 h 4440419"/>
              <a:gd name="connsiteX2" fmla="*/ 0 w 2293341"/>
              <a:gd name="connsiteY2" fmla="*/ 4440419 h 4440419"/>
              <a:gd name="connsiteX3" fmla="*/ 982499 w 2293341"/>
              <a:gd name="connsiteY3" fmla="*/ 0 h 444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341" h="4440419">
                <a:moveTo>
                  <a:pt x="982499" y="0"/>
                </a:moveTo>
                <a:lnTo>
                  <a:pt x="2293341" y="1388112"/>
                </a:lnTo>
                <a:lnTo>
                  <a:pt x="0" y="4440419"/>
                </a:lnTo>
                <a:lnTo>
                  <a:pt x="982499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3" name="Freeform 32"/>
          <p:cNvSpPr/>
          <p:nvPr/>
        </p:nvSpPr>
        <p:spPr>
          <a:xfrm>
            <a:off x="9669015" y="1094096"/>
            <a:ext cx="2522985" cy="2734954"/>
          </a:xfrm>
          <a:custGeom>
            <a:avLst/>
            <a:gdLst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309687 w 2481262"/>
              <a:gd name="connsiteY2" fmla="*/ 2762250 h 2762250"/>
              <a:gd name="connsiteX3" fmla="*/ 2481262 w 2481262"/>
              <a:gd name="connsiteY3" fmla="*/ 0 h 2762250"/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292857 w 2481262"/>
              <a:gd name="connsiteY2" fmla="*/ 2762250 h 2762250"/>
              <a:gd name="connsiteX3" fmla="*/ 2481262 w 2481262"/>
              <a:gd name="connsiteY3" fmla="*/ 0 h 2762250"/>
              <a:gd name="connsiteX0" fmla="*/ 2509311 w 2509311"/>
              <a:gd name="connsiteY0" fmla="*/ 0 h 2762250"/>
              <a:gd name="connsiteX1" fmla="*/ 0 w 2509311"/>
              <a:gd name="connsiteY1" fmla="*/ 1354771 h 2762250"/>
              <a:gd name="connsiteX2" fmla="*/ 1320906 w 2509311"/>
              <a:gd name="connsiteY2" fmla="*/ 2762250 h 2762250"/>
              <a:gd name="connsiteX3" fmla="*/ 2509311 w 2509311"/>
              <a:gd name="connsiteY3" fmla="*/ 0 h 2762250"/>
              <a:gd name="connsiteX0" fmla="*/ 2519943 w 2519943"/>
              <a:gd name="connsiteY0" fmla="*/ 0 h 2762250"/>
              <a:gd name="connsiteX1" fmla="*/ 0 w 2519943"/>
              <a:gd name="connsiteY1" fmla="*/ 1354771 h 2762250"/>
              <a:gd name="connsiteX2" fmla="*/ 1320906 w 2519943"/>
              <a:gd name="connsiteY2" fmla="*/ 2762250 h 2762250"/>
              <a:gd name="connsiteX3" fmla="*/ 2519943 w 2519943"/>
              <a:gd name="connsiteY3" fmla="*/ 0 h 2762250"/>
              <a:gd name="connsiteX0" fmla="*/ 2530575 w 2530575"/>
              <a:gd name="connsiteY0" fmla="*/ 0 h 2762250"/>
              <a:gd name="connsiteX1" fmla="*/ 0 w 2530575"/>
              <a:gd name="connsiteY1" fmla="*/ 1354771 h 2762250"/>
              <a:gd name="connsiteX2" fmla="*/ 1320906 w 2530575"/>
              <a:gd name="connsiteY2" fmla="*/ 2762250 h 2762250"/>
              <a:gd name="connsiteX3" fmla="*/ 2530575 w 2530575"/>
              <a:gd name="connsiteY3" fmla="*/ 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0575" h="2762250">
                <a:moveTo>
                  <a:pt x="2530575" y="0"/>
                </a:moveTo>
                <a:lnTo>
                  <a:pt x="0" y="1354771"/>
                </a:lnTo>
                <a:lnTo>
                  <a:pt x="1320906" y="2762250"/>
                </a:lnTo>
                <a:lnTo>
                  <a:pt x="2530575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4" name="Freeform 33"/>
          <p:cNvSpPr/>
          <p:nvPr/>
        </p:nvSpPr>
        <p:spPr>
          <a:xfrm>
            <a:off x="3317358" y="-5316"/>
            <a:ext cx="4354033" cy="1222744"/>
          </a:xfrm>
          <a:custGeom>
            <a:avLst/>
            <a:gdLst>
              <a:gd name="connsiteX0" fmla="*/ 0 w 4354033"/>
              <a:gd name="connsiteY0" fmla="*/ 0 h 1217428"/>
              <a:gd name="connsiteX1" fmla="*/ 3067493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54033"/>
              <a:gd name="connsiteY0" fmla="*/ 0 h 1217428"/>
              <a:gd name="connsiteX1" fmla="*/ 3088758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75298"/>
              <a:gd name="connsiteY0" fmla="*/ 0 h 1217428"/>
              <a:gd name="connsiteX1" fmla="*/ 3088758 w 4375298"/>
              <a:gd name="connsiteY1" fmla="*/ 10632 h 1217428"/>
              <a:gd name="connsiteX2" fmla="*/ 4375298 w 4375298"/>
              <a:gd name="connsiteY2" fmla="*/ 1217428 h 1217428"/>
              <a:gd name="connsiteX3" fmla="*/ 0 w 4375298"/>
              <a:gd name="connsiteY3" fmla="*/ 0 h 1217428"/>
              <a:gd name="connsiteX0" fmla="*/ 0 w 4364666"/>
              <a:gd name="connsiteY0" fmla="*/ 0 h 1217428"/>
              <a:gd name="connsiteX1" fmla="*/ 3088758 w 4364666"/>
              <a:gd name="connsiteY1" fmla="*/ 10632 h 1217428"/>
              <a:gd name="connsiteX2" fmla="*/ 4364666 w 4364666"/>
              <a:gd name="connsiteY2" fmla="*/ 1217428 h 1217428"/>
              <a:gd name="connsiteX3" fmla="*/ 0 w 4364666"/>
              <a:gd name="connsiteY3" fmla="*/ 0 h 1217428"/>
              <a:gd name="connsiteX0" fmla="*/ 0 w 4354033"/>
              <a:gd name="connsiteY0" fmla="*/ 0 h 1222744"/>
              <a:gd name="connsiteX1" fmla="*/ 3088758 w 4354033"/>
              <a:gd name="connsiteY1" fmla="*/ 10632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  <a:gd name="connsiteX0" fmla="*/ 0 w 4354033"/>
              <a:gd name="connsiteY0" fmla="*/ 5317 h 1228061"/>
              <a:gd name="connsiteX1" fmla="*/ 3083442 w 4354033"/>
              <a:gd name="connsiteY1" fmla="*/ 0 h 1228061"/>
              <a:gd name="connsiteX2" fmla="*/ 4354033 w 4354033"/>
              <a:gd name="connsiteY2" fmla="*/ 1228061 h 1228061"/>
              <a:gd name="connsiteX3" fmla="*/ 0 w 4354033"/>
              <a:gd name="connsiteY3" fmla="*/ 5317 h 1228061"/>
              <a:gd name="connsiteX0" fmla="*/ 0 w 4354033"/>
              <a:gd name="connsiteY0" fmla="*/ 0 h 1222744"/>
              <a:gd name="connsiteX1" fmla="*/ 3094074 w 4354033"/>
              <a:gd name="connsiteY1" fmla="*/ 5315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4033" h="1222744">
                <a:moveTo>
                  <a:pt x="0" y="0"/>
                </a:moveTo>
                <a:lnTo>
                  <a:pt x="3094074" y="5315"/>
                </a:lnTo>
                <a:lnTo>
                  <a:pt x="4354033" y="122274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>
            <a:off x="8690615" y="3783805"/>
            <a:ext cx="2797640" cy="3086077"/>
          </a:xfrm>
          <a:custGeom>
            <a:avLst/>
            <a:gdLst>
              <a:gd name="connsiteX0" fmla="*/ 2270113 w 2753791"/>
              <a:gd name="connsiteY0" fmla="*/ 0 h 3029171"/>
              <a:gd name="connsiteX1" fmla="*/ 0 w 2753791"/>
              <a:gd name="connsiteY1" fmla="*/ 3025640 h 3029171"/>
              <a:gd name="connsiteX2" fmla="*/ 2753791 w 2753791"/>
              <a:gd name="connsiteY2" fmla="*/ 3029171 h 3029171"/>
              <a:gd name="connsiteX3" fmla="*/ 2270113 w 2753791"/>
              <a:gd name="connsiteY3" fmla="*/ 0 h 3029171"/>
              <a:gd name="connsiteX0" fmla="*/ 2247810 w 2753791"/>
              <a:gd name="connsiteY0" fmla="*/ 0 h 3073776"/>
              <a:gd name="connsiteX1" fmla="*/ 0 w 2753791"/>
              <a:gd name="connsiteY1" fmla="*/ 3070245 h 3073776"/>
              <a:gd name="connsiteX2" fmla="*/ 2753791 w 2753791"/>
              <a:gd name="connsiteY2" fmla="*/ 3073776 h 3073776"/>
              <a:gd name="connsiteX3" fmla="*/ 2247810 w 2753791"/>
              <a:gd name="connsiteY3" fmla="*/ 0 h 3073776"/>
              <a:gd name="connsiteX0" fmla="*/ 2311420 w 2817401"/>
              <a:gd name="connsiteY0" fmla="*/ 0 h 3073776"/>
              <a:gd name="connsiteX1" fmla="*/ 0 w 2817401"/>
              <a:gd name="connsiteY1" fmla="*/ 3062294 h 3073776"/>
              <a:gd name="connsiteX2" fmla="*/ 2817401 w 2817401"/>
              <a:gd name="connsiteY2" fmla="*/ 3073776 h 3073776"/>
              <a:gd name="connsiteX3" fmla="*/ 2311420 w 2817401"/>
              <a:gd name="connsiteY3" fmla="*/ 0 h 3073776"/>
              <a:gd name="connsiteX0" fmla="*/ 2311420 w 2817401"/>
              <a:gd name="connsiteY0" fmla="*/ 0 h 3089589"/>
              <a:gd name="connsiteX1" fmla="*/ 0 w 2817401"/>
              <a:gd name="connsiteY1" fmla="*/ 3089589 h 3089589"/>
              <a:gd name="connsiteX2" fmla="*/ 2817401 w 2817401"/>
              <a:gd name="connsiteY2" fmla="*/ 3073776 h 3089589"/>
              <a:gd name="connsiteX3" fmla="*/ 2311420 w 2817401"/>
              <a:gd name="connsiteY3" fmla="*/ 0 h 3089589"/>
              <a:gd name="connsiteX0" fmla="*/ 2306657 w 2812638"/>
              <a:gd name="connsiteY0" fmla="*/ 0 h 3089589"/>
              <a:gd name="connsiteX1" fmla="*/ 0 w 2812638"/>
              <a:gd name="connsiteY1" fmla="*/ 3089589 h 3089589"/>
              <a:gd name="connsiteX2" fmla="*/ 2812638 w 2812638"/>
              <a:gd name="connsiteY2" fmla="*/ 3073776 h 3089589"/>
              <a:gd name="connsiteX3" fmla="*/ 2306657 w 2812638"/>
              <a:gd name="connsiteY3" fmla="*/ 0 h 3089589"/>
              <a:gd name="connsiteX0" fmla="*/ 2306657 w 2812638"/>
              <a:gd name="connsiteY0" fmla="*/ 0 h 3084826"/>
              <a:gd name="connsiteX1" fmla="*/ 0 w 2812638"/>
              <a:gd name="connsiteY1" fmla="*/ 3084826 h 3084826"/>
              <a:gd name="connsiteX2" fmla="*/ 2812638 w 2812638"/>
              <a:gd name="connsiteY2" fmla="*/ 3073776 h 3084826"/>
              <a:gd name="connsiteX3" fmla="*/ 2306657 w 2812638"/>
              <a:gd name="connsiteY3" fmla="*/ 0 h 3084826"/>
              <a:gd name="connsiteX0" fmla="*/ 2292370 w 2798351"/>
              <a:gd name="connsiteY0" fmla="*/ 0 h 3084826"/>
              <a:gd name="connsiteX1" fmla="*/ 0 w 2798351"/>
              <a:gd name="connsiteY1" fmla="*/ 3084826 h 3084826"/>
              <a:gd name="connsiteX2" fmla="*/ 2798351 w 2798351"/>
              <a:gd name="connsiteY2" fmla="*/ 3073776 h 3084826"/>
              <a:gd name="connsiteX3" fmla="*/ 2292370 w 279835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3114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311420 w 2804701"/>
              <a:gd name="connsiteY3" fmla="*/ 0 h 3084826"/>
              <a:gd name="connsiteX0" fmla="*/ 2311420 w 2804701"/>
              <a:gd name="connsiteY0" fmla="*/ 0 h 3087424"/>
              <a:gd name="connsiteX1" fmla="*/ 0 w 2804701"/>
              <a:gd name="connsiteY1" fmla="*/ 3084826 h 3087424"/>
              <a:gd name="connsiteX2" fmla="*/ 2804701 w 2804701"/>
              <a:gd name="connsiteY2" fmla="*/ 3087424 h 3087424"/>
              <a:gd name="connsiteX3" fmla="*/ 2311420 w 2804701"/>
              <a:gd name="connsiteY3" fmla="*/ 0 h 3087424"/>
              <a:gd name="connsiteX0" fmla="*/ 2311420 w 2818349"/>
              <a:gd name="connsiteY0" fmla="*/ 0 h 3087424"/>
              <a:gd name="connsiteX1" fmla="*/ 0 w 2818349"/>
              <a:gd name="connsiteY1" fmla="*/ 3084826 h 3087424"/>
              <a:gd name="connsiteX2" fmla="*/ 2818349 w 2818349"/>
              <a:gd name="connsiteY2" fmla="*/ 3087424 h 3087424"/>
              <a:gd name="connsiteX3" fmla="*/ 2311420 w 2818349"/>
              <a:gd name="connsiteY3" fmla="*/ 0 h 308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349" h="3087424">
                <a:moveTo>
                  <a:pt x="2311420" y="0"/>
                </a:moveTo>
                <a:lnTo>
                  <a:pt x="0" y="3084826"/>
                </a:lnTo>
                <a:lnTo>
                  <a:pt x="2818349" y="3087424"/>
                </a:lnTo>
                <a:lnTo>
                  <a:pt x="2311420" y="0"/>
                </a:lnTo>
                <a:close/>
              </a:path>
            </a:pathLst>
          </a:custGeom>
          <a:gradFill>
            <a:gsLst>
              <a:gs pos="11000">
                <a:schemeClr val="accent2"/>
              </a:gs>
              <a:gs pos="78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6" name="Freeform 35"/>
          <p:cNvSpPr/>
          <p:nvPr/>
        </p:nvSpPr>
        <p:spPr>
          <a:xfrm>
            <a:off x="7660347" y="1094096"/>
            <a:ext cx="4531653" cy="1344304"/>
          </a:xfrm>
          <a:custGeom>
            <a:avLst/>
            <a:gdLst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43113 w 4533900"/>
              <a:gd name="connsiteY2" fmla="*/ 1371600 h 1371600"/>
              <a:gd name="connsiteX3" fmla="*/ 0 w 4533900"/>
              <a:gd name="connsiteY3" fmla="*/ 142875 h 1371600"/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21848 w 4533900"/>
              <a:gd name="connsiteY2" fmla="*/ 1371600 h 1371600"/>
              <a:gd name="connsiteX3" fmla="*/ 0 w 4533900"/>
              <a:gd name="connsiteY3" fmla="*/ 142875 h 1371600"/>
              <a:gd name="connsiteX0" fmla="*/ 0 w 4544532"/>
              <a:gd name="connsiteY0" fmla="*/ 153508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53508 h 1371600"/>
              <a:gd name="connsiteX0" fmla="*/ 0 w 4544532"/>
              <a:gd name="connsiteY0" fmla="*/ 142875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42875 h 1371600"/>
              <a:gd name="connsiteX0" fmla="*/ 0 w 4536805"/>
              <a:gd name="connsiteY0" fmla="*/ 148026 h 1371600"/>
              <a:gd name="connsiteX1" fmla="*/ 4536805 w 4536805"/>
              <a:gd name="connsiteY1" fmla="*/ 0 h 1371600"/>
              <a:gd name="connsiteX2" fmla="*/ 2024753 w 4536805"/>
              <a:gd name="connsiteY2" fmla="*/ 1371600 h 1371600"/>
              <a:gd name="connsiteX3" fmla="*/ 0 w 4536805"/>
              <a:gd name="connsiteY3" fmla="*/ 148026 h 1371600"/>
              <a:gd name="connsiteX0" fmla="*/ 0 w 4531653"/>
              <a:gd name="connsiteY0" fmla="*/ 142874 h 1371600"/>
              <a:gd name="connsiteX1" fmla="*/ 4531653 w 4531653"/>
              <a:gd name="connsiteY1" fmla="*/ 0 h 1371600"/>
              <a:gd name="connsiteX2" fmla="*/ 2019601 w 4531653"/>
              <a:gd name="connsiteY2" fmla="*/ 1371600 h 1371600"/>
              <a:gd name="connsiteX3" fmla="*/ 0 w 4531653"/>
              <a:gd name="connsiteY3" fmla="*/ 142874 h 1371600"/>
              <a:gd name="connsiteX0" fmla="*/ 0 w 3944799"/>
              <a:gd name="connsiteY0" fmla="*/ 33692 h 1262418"/>
              <a:gd name="connsiteX1" fmla="*/ 3944799 w 3944799"/>
              <a:gd name="connsiteY1" fmla="*/ 0 h 1262418"/>
              <a:gd name="connsiteX2" fmla="*/ 2019601 w 3944799"/>
              <a:gd name="connsiteY2" fmla="*/ 1262418 h 1262418"/>
              <a:gd name="connsiteX3" fmla="*/ 0 w 3944799"/>
              <a:gd name="connsiteY3" fmla="*/ 33692 h 1262418"/>
              <a:gd name="connsiteX0" fmla="*/ 0 w 4531653"/>
              <a:gd name="connsiteY0" fmla="*/ 115578 h 1344304"/>
              <a:gd name="connsiteX1" fmla="*/ 4531653 w 4531653"/>
              <a:gd name="connsiteY1" fmla="*/ 0 h 1344304"/>
              <a:gd name="connsiteX2" fmla="*/ 2019601 w 4531653"/>
              <a:gd name="connsiteY2" fmla="*/ 1344304 h 1344304"/>
              <a:gd name="connsiteX3" fmla="*/ 0 w 4531653"/>
              <a:gd name="connsiteY3" fmla="*/ 115578 h 134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1653" h="1344304">
                <a:moveTo>
                  <a:pt x="0" y="115578"/>
                </a:moveTo>
                <a:lnTo>
                  <a:pt x="4531653" y="0"/>
                </a:lnTo>
                <a:lnTo>
                  <a:pt x="2019601" y="1344304"/>
                </a:lnTo>
                <a:lnTo>
                  <a:pt x="0" y="115578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7" name="Freeform 36"/>
          <p:cNvSpPr/>
          <p:nvPr/>
        </p:nvSpPr>
        <p:spPr>
          <a:xfrm>
            <a:off x="4067336" y="4705135"/>
            <a:ext cx="4628534" cy="2161794"/>
          </a:xfrm>
          <a:custGeom>
            <a:avLst/>
            <a:gdLst>
              <a:gd name="connsiteX0" fmla="*/ 0 w 4632158"/>
              <a:gd name="connsiteY0" fmla="*/ 1239253 h 2129590"/>
              <a:gd name="connsiteX1" fmla="*/ 3645569 w 4632158"/>
              <a:gd name="connsiteY1" fmla="*/ 0 h 2129590"/>
              <a:gd name="connsiteX2" fmla="*/ 4632158 w 4632158"/>
              <a:gd name="connsiteY2" fmla="*/ 2129590 h 2129590"/>
              <a:gd name="connsiteX3" fmla="*/ 0 w 4632158"/>
              <a:gd name="connsiteY3" fmla="*/ 1239253 h 2129590"/>
              <a:gd name="connsiteX0" fmla="*/ 0 w 4632158"/>
              <a:gd name="connsiteY0" fmla="*/ 1243228 h 2133565"/>
              <a:gd name="connsiteX1" fmla="*/ 3641593 w 4632158"/>
              <a:gd name="connsiteY1" fmla="*/ 0 h 2133565"/>
              <a:gd name="connsiteX2" fmla="*/ 4632158 w 4632158"/>
              <a:gd name="connsiteY2" fmla="*/ 2133565 h 2133565"/>
              <a:gd name="connsiteX3" fmla="*/ 0 w 4632158"/>
              <a:gd name="connsiteY3" fmla="*/ 1243228 h 2133565"/>
              <a:gd name="connsiteX0" fmla="*/ 0 w 4656011"/>
              <a:gd name="connsiteY0" fmla="*/ 1243228 h 2157419"/>
              <a:gd name="connsiteX1" fmla="*/ 3641593 w 4656011"/>
              <a:gd name="connsiteY1" fmla="*/ 0 h 2157419"/>
              <a:gd name="connsiteX2" fmla="*/ 4656011 w 4656011"/>
              <a:gd name="connsiteY2" fmla="*/ 2157419 h 2157419"/>
              <a:gd name="connsiteX3" fmla="*/ 0 w 4656011"/>
              <a:gd name="connsiteY3" fmla="*/ 1243228 h 2157419"/>
              <a:gd name="connsiteX0" fmla="*/ 0 w 4659987"/>
              <a:gd name="connsiteY0" fmla="*/ 1247204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47204 h 2157419"/>
              <a:gd name="connsiteX0" fmla="*/ 0 w 4667938"/>
              <a:gd name="connsiteY0" fmla="*/ 1263107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63107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59987"/>
              <a:gd name="connsiteY0" fmla="*/ 1251181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51181 h 2157419"/>
              <a:gd name="connsiteX0" fmla="*/ 0 w 4674275"/>
              <a:gd name="connsiteY0" fmla="*/ 1251181 h 2157419"/>
              <a:gd name="connsiteX1" fmla="*/ 3645569 w 4674275"/>
              <a:gd name="connsiteY1" fmla="*/ 0 h 2157419"/>
              <a:gd name="connsiteX2" fmla="*/ 4674275 w 4674275"/>
              <a:gd name="connsiteY2" fmla="*/ 2157419 h 2157419"/>
              <a:gd name="connsiteX3" fmla="*/ 0 w 4674275"/>
              <a:gd name="connsiteY3" fmla="*/ 1251181 h 2157419"/>
              <a:gd name="connsiteX0" fmla="*/ 0 w 4683800"/>
              <a:gd name="connsiteY0" fmla="*/ 1251181 h 2157419"/>
              <a:gd name="connsiteX1" fmla="*/ 3655094 w 4683800"/>
              <a:gd name="connsiteY1" fmla="*/ 0 h 2157419"/>
              <a:gd name="connsiteX2" fmla="*/ 4683800 w 4683800"/>
              <a:gd name="connsiteY2" fmla="*/ 2157419 h 2157419"/>
              <a:gd name="connsiteX3" fmla="*/ 0 w 4683800"/>
              <a:gd name="connsiteY3" fmla="*/ 1251181 h 2157419"/>
              <a:gd name="connsiteX0" fmla="*/ 0 w 4695230"/>
              <a:gd name="connsiteY0" fmla="*/ 1251181 h 2157419"/>
              <a:gd name="connsiteX1" fmla="*/ 3666524 w 4695230"/>
              <a:gd name="connsiteY1" fmla="*/ 0 h 2157419"/>
              <a:gd name="connsiteX2" fmla="*/ 4695230 w 4695230"/>
              <a:gd name="connsiteY2" fmla="*/ 2157419 h 2157419"/>
              <a:gd name="connsiteX3" fmla="*/ 0 w 4695230"/>
              <a:gd name="connsiteY3" fmla="*/ 1251181 h 2157419"/>
              <a:gd name="connsiteX0" fmla="*/ 0 w 4695230"/>
              <a:gd name="connsiteY0" fmla="*/ 1251181 h 2171067"/>
              <a:gd name="connsiteX1" fmla="*/ 3666524 w 4695230"/>
              <a:gd name="connsiteY1" fmla="*/ 0 h 2171067"/>
              <a:gd name="connsiteX2" fmla="*/ 4695230 w 4695230"/>
              <a:gd name="connsiteY2" fmla="*/ 2171067 h 2171067"/>
              <a:gd name="connsiteX3" fmla="*/ 0 w 4695230"/>
              <a:gd name="connsiteY3" fmla="*/ 1251181 h 2171067"/>
              <a:gd name="connsiteX0" fmla="*/ 0 w 4708878"/>
              <a:gd name="connsiteY0" fmla="*/ 1251181 h 2184715"/>
              <a:gd name="connsiteX1" fmla="*/ 3666524 w 4708878"/>
              <a:gd name="connsiteY1" fmla="*/ 0 h 2184715"/>
              <a:gd name="connsiteX2" fmla="*/ 4708878 w 4708878"/>
              <a:gd name="connsiteY2" fmla="*/ 2184715 h 2184715"/>
              <a:gd name="connsiteX3" fmla="*/ 0 w 4708878"/>
              <a:gd name="connsiteY3" fmla="*/ 1251181 h 2184715"/>
              <a:gd name="connsiteX0" fmla="*/ 0 w 4722526"/>
              <a:gd name="connsiteY0" fmla="*/ 1251181 h 2198363"/>
              <a:gd name="connsiteX1" fmla="*/ 3666524 w 4722526"/>
              <a:gd name="connsiteY1" fmla="*/ 0 h 2198363"/>
              <a:gd name="connsiteX2" fmla="*/ 4722526 w 4722526"/>
              <a:gd name="connsiteY2" fmla="*/ 2198363 h 2198363"/>
              <a:gd name="connsiteX3" fmla="*/ 0 w 4722526"/>
              <a:gd name="connsiteY3" fmla="*/ 1251181 h 2198363"/>
              <a:gd name="connsiteX0" fmla="*/ 0 w 4658916"/>
              <a:gd name="connsiteY0" fmla="*/ 1251181 h 2190411"/>
              <a:gd name="connsiteX1" fmla="*/ 3666524 w 4658916"/>
              <a:gd name="connsiteY1" fmla="*/ 0 h 2190411"/>
              <a:gd name="connsiteX2" fmla="*/ 4658916 w 4658916"/>
              <a:gd name="connsiteY2" fmla="*/ 2190411 h 2190411"/>
              <a:gd name="connsiteX3" fmla="*/ 0 w 4658916"/>
              <a:gd name="connsiteY3" fmla="*/ 1251181 h 2190411"/>
              <a:gd name="connsiteX0" fmla="*/ 0 w 4658916"/>
              <a:gd name="connsiteY0" fmla="*/ 1251181 h 2166557"/>
              <a:gd name="connsiteX1" fmla="*/ 3666524 w 4658916"/>
              <a:gd name="connsiteY1" fmla="*/ 0 h 2166557"/>
              <a:gd name="connsiteX2" fmla="*/ 4658916 w 4658916"/>
              <a:gd name="connsiteY2" fmla="*/ 2166557 h 2166557"/>
              <a:gd name="connsiteX3" fmla="*/ 0 w 4658916"/>
              <a:gd name="connsiteY3" fmla="*/ 1251181 h 2166557"/>
              <a:gd name="connsiteX0" fmla="*/ 0 w 4670136"/>
              <a:gd name="connsiteY0" fmla="*/ 1251181 h 2166557"/>
              <a:gd name="connsiteX1" fmla="*/ 3677744 w 4670136"/>
              <a:gd name="connsiteY1" fmla="*/ 0 h 2166557"/>
              <a:gd name="connsiteX2" fmla="*/ 4670136 w 4670136"/>
              <a:gd name="connsiteY2" fmla="*/ 2166557 h 2166557"/>
              <a:gd name="connsiteX3" fmla="*/ 0 w 4670136"/>
              <a:gd name="connsiteY3" fmla="*/ 1251181 h 2166557"/>
              <a:gd name="connsiteX0" fmla="*/ 0 w 4653306"/>
              <a:gd name="connsiteY0" fmla="*/ 1251181 h 2166557"/>
              <a:gd name="connsiteX1" fmla="*/ 3660914 w 4653306"/>
              <a:gd name="connsiteY1" fmla="*/ 0 h 2166557"/>
              <a:gd name="connsiteX2" fmla="*/ 4653306 w 4653306"/>
              <a:gd name="connsiteY2" fmla="*/ 2166557 h 2166557"/>
              <a:gd name="connsiteX3" fmla="*/ 0 w 4653306"/>
              <a:gd name="connsiteY3" fmla="*/ 1251181 h 2166557"/>
              <a:gd name="connsiteX0" fmla="*/ 0 w 4001299"/>
              <a:gd name="connsiteY0" fmla="*/ 869518 h 2166557"/>
              <a:gd name="connsiteX1" fmla="*/ 3008907 w 4001299"/>
              <a:gd name="connsiteY1" fmla="*/ 0 h 2166557"/>
              <a:gd name="connsiteX2" fmla="*/ 4001299 w 4001299"/>
              <a:gd name="connsiteY2" fmla="*/ 2166557 h 2166557"/>
              <a:gd name="connsiteX3" fmla="*/ 0 w 4001299"/>
              <a:gd name="connsiteY3" fmla="*/ 869518 h 2166557"/>
              <a:gd name="connsiteX0" fmla="*/ 0 w 4645354"/>
              <a:gd name="connsiteY0" fmla="*/ 1251181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51181 h 2166557"/>
              <a:gd name="connsiteX0" fmla="*/ 0 w 4645354"/>
              <a:gd name="connsiteY0" fmla="*/ 1243230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43230 h 2166557"/>
              <a:gd name="connsiteX0" fmla="*/ 0 w 4645354"/>
              <a:gd name="connsiteY0" fmla="*/ 1238467 h 2161794"/>
              <a:gd name="connsiteX1" fmla="*/ 3664911 w 4645354"/>
              <a:gd name="connsiteY1" fmla="*/ 0 h 2161794"/>
              <a:gd name="connsiteX2" fmla="*/ 4645354 w 4645354"/>
              <a:gd name="connsiteY2" fmla="*/ 2161794 h 2161794"/>
              <a:gd name="connsiteX3" fmla="*/ 0 w 4645354"/>
              <a:gd name="connsiteY3" fmla="*/ 1238467 h 216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5354" h="2161794">
                <a:moveTo>
                  <a:pt x="0" y="1238467"/>
                </a:moveTo>
                <a:lnTo>
                  <a:pt x="3664911" y="0"/>
                </a:lnTo>
                <a:lnTo>
                  <a:pt x="4645354" y="2161794"/>
                </a:lnTo>
                <a:lnTo>
                  <a:pt x="0" y="1238467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8" name="Freeform 37"/>
          <p:cNvSpPr/>
          <p:nvPr/>
        </p:nvSpPr>
        <p:spPr>
          <a:xfrm>
            <a:off x="3541852" y="3007895"/>
            <a:ext cx="2834884" cy="2947737"/>
          </a:xfrm>
          <a:custGeom>
            <a:avLst/>
            <a:gdLst>
              <a:gd name="connsiteX0" fmla="*/ 0 w 2791326"/>
              <a:gd name="connsiteY0" fmla="*/ 1816768 h 2947737"/>
              <a:gd name="connsiteX1" fmla="*/ 493294 w 2791326"/>
              <a:gd name="connsiteY1" fmla="*/ 2947737 h 2947737"/>
              <a:gd name="connsiteX2" fmla="*/ 2791326 w 2791326"/>
              <a:gd name="connsiteY2" fmla="*/ 0 h 2947737"/>
              <a:gd name="connsiteX3" fmla="*/ 0 w 2791326"/>
              <a:gd name="connsiteY3" fmla="*/ 1816768 h 2947737"/>
              <a:gd name="connsiteX0" fmla="*/ 0 w 2799638"/>
              <a:gd name="connsiteY0" fmla="*/ 1845863 h 2947737"/>
              <a:gd name="connsiteX1" fmla="*/ 501606 w 2799638"/>
              <a:gd name="connsiteY1" fmla="*/ 2947737 h 2947737"/>
              <a:gd name="connsiteX2" fmla="*/ 2799638 w 2799638"/>
              <a:gd name="connsiteY2" fmla="*/ 0 h 2947737"/>
              <a:gd name="connsiteX3" fmla="*/ 0 w 2799638"/>
              <a:gd name="connsiteY3" fmla="*/ 1845863 h 2947737"/>
              <a:gd name="connsiteX0" fmla="*/ 0 w 2826933"/>
              <a:gd name="connsiteY0" fmla="*/ 1886806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86806 h 2947737"/>
              <a:gd name="connsiteX0" fmla="*/ 0 w 2826933"/>
              <a:gd name="connsiteY0" fmla="*/ 1859510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26933"/>
              <a:gd name="connsiteY0" fmla="*/ 1859510 h 2947737"/>
              <a:gd name="connsiteX1" fmla="*/ 52329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34884"/>
              <a:gd name="connsiteY0" fmla="*/ 1867462 h 2947737"/>
              <a:gd name="connsiteX1" fmla="*/ 531242 w 2834884"/>
              <a:gd name="connsiteY1" fmla="*/ 2947737 h 2947737"/>
              <a:gd name="connsiteX2" fmla="*/ 2834884 w 2834884"/>
              <a:gd name="connsiteY2" fmla="*/ 0 h 2947737"/>
              <a:gd name="connsiteX3" fmla="*/ 0 w 2834884"/>
              <a:gd name="connsiteY3" fmla="*/ 1867462 h 29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4884" h="2947737">
                <a:moveTo>
                  <a:pt x="0" y="1867462"/>
                </a:moveTo>
                <a:lnTo>
                  <a:pt x="531242" y="2947737"/>
                </a:lnTo>
                <a:lnTo>
                  <a:pt x="2834884" y="0"/>
                </a:lnTo>
                <a:lnTo>
                  <a:pt x="0" y="1867462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97000">
                <a:schemeClr val="accent1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79413" y="1333500"/>
            <a:ext cx="9521825" cy="4127499"/>
          </a:xfrm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9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-9845" y="-7221"/>
            <a:ext cx="12210731" cy="6884165"/>
            <a:chOff x="-9845" y="-7221"/>
            <a:chExt cx="12210731" cy="6884165"/>
          </a:xfrm>
        </p:grpSpPr>
        <p:sp>
          <p:nvSpPr>
            <p:cNvPr id="6" name="Freeform 5"/>
            <p:cNvSpPr/>
            <p:nvPr/>
          </p:nvSpPr>
          <p:spPr>
            <a:xfrm>
              <a:off x="-6314" y="3602940"/>
              <a:ext cx="3593122" cy="3267566"/>
            </a:xfrm>
            <a:custGeom>
              <a:avLst/>
              <a:gdLst>
                <a:gd name="connsiteX0" fmla="*/ 1392248 w 3580909"/>
                <a:gd name="connsiteY0" fmla="*/ 0 h 3209249"/>
                <a:gd name="connsiteX1" fmla="*/ 0 w 3580909"/>
                <a:gd name="connsiteY1" fmla="*/ 3209249 h 3209249"/>
                <a:gd name="connsiteX2" fmla="*/ 3580909 w 3580909"/>
                <a:gd name="connsiteY2" fmla="*/ 1215267 h 3209249"/>
                <a:gd name="connsiteX3" fmla="*/ 1392248 w 3580909"/>
                <a:gd name="connsiteY3" fmla="*/ 0 h 3209249"/>
                <a:gd name="connsiteX0" fmla="*/ 1406371 w 3595032"/>
                <a:gd name="connsiteY0" fmla="*/ 0 h 3209249"/>
                <a:gd name="connsiteX1" fmla="*/ 0 w 3595032"/>
                <a:gd name="connsiteY1" fmla="*/ 3209249 h 3209249"/>
                <a:gd name="connsiteX2" fmla="*/ 3595032 w 3595032"/>
                <a:gd name="connsiteY2" fmla="*/ 1215267 h 3209249"/>
                <a:gd name="connsiteX3" fmla="*/ 1406371 w 3595032"/>
                <a:gd name="connsiteY3" fmla="*/ 0 h 3209249"/>
                <a:gd name="connsiteX0" fmla="*/ 1399310 w 3587971"/>
                <a:gd name="connsiteY0" fmla="*/ 0 h 3209249"/>
                <a:gd name="connsiteX1" fmla="*/ 0 w 3587971"/>
                <a:gd name="connsiteY1" fmla="*/ 3209249 h 3209249"/>
                <a:gd name="connsiteX2" fmla="*/ 3587971 w 3587971"/>
                <a:gd name="connsiteY2" fmla="*/ 1215267 h 3209249"/>
                <a:gd name="connsiteX3" fmla="*/ 1399310 w 3587971"/>
                <a:gd name="connsiteY3" fmla="*/ 0 h 3209249"/>
                <a:gd name="connsiteX0" fmla="*/ 1399310 w 3587971"/>
                <a:gd name="connsiteY0" fmla="*/ 0 h 3252111"/>
                <a:gd name="connsiteX1" fmla="*/ 0 w 3587971"/>
                <a:gd name="connsiteY1" fmla="*/ 3252111 h 3252111"/>
                <a:gd name="connsiteX2" fmla="*/ 3587971 w 3587971"/>
                <a:gd name="connsiteY2" fmla="*/ 1258129 h 3252111"/>
                <a:gd name="connsiteX3" fmla="*/ 1399310 w 3587971"/>
                <a:gd name="connsiteY3" fmla="*/ 0 h 3252111"/>
                <a:gd name="connsiteX0" fmla="*/ 1396734 w 3585395"/>
                <a:gd name="connsiteY0" fmla="*/ 0 h 3264990"/>
                <a:gd name="connsiteX1" fmla="*/ 0 w 3585395"/>
                <a:gd name="connsiteY1" fmla="*/ 3264990 h 3264990"/>
                <a:gd name="connsiteX2" fmla="*/ 3585395 w 3585395"/>
                <a:gd name="connsiteY2" fmla="*/ 1258129 h 3264990"/>
                <a:gd name="connsiteX3" fmla="*/ 1396734 w 3585395"/>
                <a:gd name="connsiteY3" fmla="*/ 0 h 3264990"/>
                <a:gd name="connsiteX0" fmla="*/ 1404461 w 3593122"/>
                <a:gd name="connsiteY0" fmla="*/ 0 h 3267566"/>
                <a:gd name="connsiteX1" fmla="*/ 0 w 3593122"/>
                <a:gd name="connsiteY1" fmla="*/ 3267566 h 3267566"/>
                <a:gd name="connsiteX2" fmla="*/ 3593122 w 3593122"/>
                <a:gd name="connsiteY2" fmla="*/ 1258129 h 3267566"/>
                <a:gd name="connsiteX3" fmla="*/ 1404461 w 3593122"/>
                <a:gd name="connsiteY3" fmla="*/ 0 h 326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122" h="3267566">
                  <a:moveTo>
                    <a:pt x="1404461" y="0"/>
                  </a:moveTo>
                  <a:lnTo>
                    <a:pt x="0" y="3267566"/>
                  </a:lnTo>
                  <a:lnTo>
                    <a:pt x="3593122" y="1258129"/>
                  </a:lnTo>
                  <a:lnTo>
                    <a:pt x="140446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1390330" y="1741468"/>
              <a:ext cx="2199979" cy="3164694"/>
            </a:xfrm>
            <a:custGeom>
              <a:avLst/>
              <a:gdLst>
                <a:gd name="connsiteX0" fmla="*/ 1739462 w 2186152"/>
                <a:gd name="connsiteY0" fmla="*/ 0 h 3095296"/>
                <a:gd name="connsiteX1" fmla="*/ 0 w 2186152"/>
                <a:gd name="connsiteY1" fmla="*/ 1891862 h 3095296"/>
                <a:gd name="connsiteX2" fmla="*/ 2186152 w 2186152"/>
                <a:gd name="connsiteY2" fmla="*/ 3095296 h 3095296"/>
                <a:gd name="connsiteX3" fmla="*/ 1739462 w 2186152"/>
                <a:gd name="connsiteY3" fmla="*/ 0 h 3095296"/>
                <a:gd name="connsiteX0" fmla="*/ 1733563 w 2186152"/>
                <a:gd name="connsiteY0" fmla="*/ 0 h 3112994"/>
                <a:gd name="connsiteX1" fmla="*/ 0 w 2186152"/>
                <a:gd name="connsiteY1" fmla="*/ 1909560 h 3112994"/>
                <a:gd name="connsiteX2" fmla="*/ 2186152 w 2186152"/>
                <a:gd name="connsiteY2" fmla="*/ 3112994 h 3112994"/>
                <a:gd name="connsiteX3" fmla="*/ 1733563 w 2186152"/>
                <a:gd name="connsiteY3" fmla="*/ 0 h 3112994"/>
                <a:gd name="connsiteX0" fmla="*/ 1752613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52613 w 2186152"/>
                <a:gd name="connsiteY3" fmla="*/ 0 h 3108232"/>
                <a:gd name="connsiteX0" fmla="*/ 1738326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38326 w 2186152"/>
                <a:gd name="connsiteY3" fmla="*/ 0 h 3108232"/>
                <a:gd name="connsiteX0" fmla="*/ 1724039 w 2186152"/>
                <a:gd name="connsiteY0" fmla="*/ 0 h 3089182"/>
                <a:gd name="connsiteX1" fmla="*/ 0 w 2186152"/>
                <a:gd name="connsiteY1" fmla="*/ 1885748 h 3089182"/>
                <a:gd name="connsiteX2" fmla="*/ 2186152 w 2186152"/>
                <a:gd name="connsiteY2" fmla="*/ 3089182 h 3089182"/>
                <a:gd name="connsiteX3" fmla="*/ 1724039 w 2186152"/>
                <a:gd name="connsiteY3" fmla="*/ 0 h 3089182"/>
                <a:gd name="connsiteX0" fmla="*/ 1743089 w 2205202"/>
                <a:gd name="connsiteY0" fmla="*/ 0 h 3089182"/>
                <a:gd name="connsiteX1" fmla="*/ 0 w 2205202"/>
                <a:gd name="connsiteY1" fmla="*/ 1861935 h 3089182"/>
                <a:gd name="connsiteX2" fmla="*/ 2205202 w 2205202"/>
                <a:gd name="connsiteY2" fmla="*/ 3089182 h 3089182"/>
                <a:gd name="connsiteX3" fmla="*/ 1743089 w 2205202"/>
                <a:gd name="connsiteY3" fmla="*/ 0 h 3089182"/>
                <a:gd name="connsiteX0" fmla="*/ 1733564 w 2205202"/>
                <a:gd name="connsiteY0" fmla="*/ 0 h 3079657"/>
                <a:gd name="connsiteX1" fmla="*/ 0 w 2205202"/>
                <a:gd name="connsiteY1" fmla="*/ 1852410 h 3079657"/>
                <a:gd name="connsiteX2" fmla="*/ 2205202 w 2205202"/>
                <a:gd name="connsiteY2" fmla="*/ 3079657 h 3079657"/>
                <a:gd name="connsiteX3" fmla="*/ 1733564 w 2205202"/>
                <a:gd name="connsiteY3" fmla="*/ 0 h 3079657"/>
                <a:gd name="connsiteX0" fmla="*/ 1695464 w 2167102"/>
                <a:gd name="connsiteY0" fmla="*/ 0 h 3079657"/>
                <a:gd name="connsiteX1" fmla="*/ 0 w 2167102"/>
                <a:gd name="connsiteY1" fmla="*/ 1871460 h 3079657"/>
                <a:gd name="connsiteX2" fmla="*/ 2167102 w 2167102"/>
                <a:gd name="connsiteY2" fmla="*/ 3079657 h 3079657"/>
                <a:gd name="connsiteX3" fmla="*/ 1695464 w 2167102"/>
                <a:gd name="connsiteY3" fmla="*/ 0 h 3079657"/>
                <a:gd name="connsiteX0" fmla="*/ 1724039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4039 w 2195677"/>
                <a:gd name="connsiteY3" fmla="*/ 0 h 3079657"/>
                <a:gd name="connsiteX0" fmla="*/ 17460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46073 w 2195677"/>
                <a:gd name="connsiteY3" fmla="*/ 0 h 3079657"/>
                <a:gd name="connsiteX0" fmla="*/ 1714323 w 2195677"/>
                <a:gd name="connsiteY0" fmla="*/ 0 h 3098707"/>
                <a:gd name="connsiteX1" fmla="*/ 0 w 2195677"/>
                <a:gd name="connsiteY1" fmla="*/ 1885748 h 3098707"/>
                <a:gd name="connsiteX2" fmla="*/ 2195677 w 2195677"/>
                <a:gd name="connsiteY2" fmla="*/ 3098707 h 3098707"/>
                <a:gd name="connsiteX3" fmla="*/ 1714323 w 2195677"/>
                <a:gd name="connsiteY3" fmla="*/ 0 h 3098707"/>
                <a:gd name="connsiteX0" fmla="*/ 1720673 w 2195677"/>
                <a:gd name="connsiteY0" fmla="*/ 0 h 3092357"/>
                <a:gd name="connsiteX1" fmla="*/ 0 w 2195677"/>
                <a:gd name="connsiteY1" fmla="*/ 1879398 h 3092357"/>
                <a:gd name="connsiteX2" fmla="*/ 2195677 w 2195677"/>
                <a:gd name="connsiteY2" fmla="*/ 3092357 h 3092357"/>
                <a:gd name="connsiteX3" fmla="*/ 1720673 w 2195677"/>
                <a:gd name="connsiteY3" fmla="*/ 0 h 3092357"/>
                <a:gd name="connsiteX0" fmla="*/ 1739723 w 2195677"/>
                <a:gd name="connsiteY0" fmla="*/ 0 h 3086007"/>
                <a:gd name="connsiteX1" fmla="*/ 0 w 2195677"/>
                <a:gd name="connsiteY1" fmla="*/ 1873048 h 3086007"/>
                <a:gd name="connsiteX2" fmla="*/ 2195677 w 2195677"/>
                <a:gd name="connsiteY2" fmla="*/ 3086007 h 3086007"/>
                <a:gd name="connsiteX3" fmla="*/ 1739723 w 2195677"/>
                <a:gd name="connsiteY3" fmla="*/ 0 h 3086007"/>
                <a:gd name="connsiteX0" fmla="*/ 1720673 w 2195677"/>
                <a:gd name="connsiteY0" fmla="*/ 0 h 3155857"/>
                <a:gd name="connsiteX1" fmla="*/ 0 w 2195677"/>
                <a:gd name="connsiteY1" fmla="*/ 1942898 h 3155857"/>
                <a:gd name="connsiteX2" fmla="*/ 2195677 w 2195677"/>
                <a:gd name="connsiteY2" fmla="*/ 3155857 h 3155857"/>
                <a:gd name="connsiteX3" fmla="*/ 1720673 w 2195677"/>
                <a:gd name="connsiteY3" fmla="*/ 0 h 3155857"/>
                <a:gd name="connsiteX0" fmla="*/ 17206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0673 w 2195677"/>
                <a:gd name="connsiteY3" fmla="*/ 0 h 3079657"/>
                <a:gd name="connsiteX0" fmla="*/ 1720673 w 2195677"/>
                <a:gd name="connsiteY0" fmla="*/ 0 h 3149507"/>
                <a:gd name="connsiteX1" fmla="*/ 0 w 2195677"/>
                <a:gd name="connsiteY1" fmla="*/ 1936548 h 3149507"/>
                <a:gd name="connsiteX2" fmla="*/ 2195677 w 2195677"/>
                <a:gd name="connsiteY2" fmla="*/ 3149507 h 3149507"/>
                <a:gd name="connsiteX3" fmla="*/ 1720673 w 219567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24975 w 2199979"/>
                <a:gd name="connsiteY0" fmla="*/ 0 h 3149507"/>
                <a:gd name="connsiteX1" fmla="*/ 0 w 2199979"/>
                <a:gd name="connsiteY1" fmla="*/ 1921800 h 3149507"/>
                <a:gd name="connsiteX2" fmla="*/ 2199979 w 2199979"/>
                <a:gd name="connsiteY2" fmla="*/ 3149507 h 3149507"/>
                <a:gd name="connsiteX3" fmla="*/ 1724975 w 2199979"/>
                <a:gd name="connsiteY3" fmla="*/ 0 h 3149507"/>
                <a:gd name="connsiteX0" fmla="*/ 1722399 w 2199979"/>
                <a:gd name="connsiteY0" fmla="*/ 0 h 3072234"/>
                <a:gd name="connsiteX1" fmla="*/ 0 w 2199979"/>
                <a:gd name="connsiteY1" fmla="*/ 1844527 h 3072234"/>
                <a:gd name="connsiteX2" fmla="*/ 2199979 w 2199979"/>
                <a:gd name="connsiteY2" fmla="*/ 3072234 h 3072234"/>
                <a:gd name="connsiteX3" fmla="*/ 1722399 w 2199979"/>
                <a:gd name="connsiteY3" fmla="*/ 0 h 3072234"/>
                <a:gd name="connsiteX0" fmla="*/ 1722399 w 2199979"/>
                <a:gd name="connsiteY0" fmla="*/ 0 h 3123750"/>
                <a:gd name="connsiteX1" fmla="*/ 0 w 2199979"/>
                <a:gd name="connsiteY1" fmla="*/ 1896043 h 3123750"/>
                <a:gd name="connsiteX2" fmla="*/ 2199979 w 2199979"/>
                <a:gd name="connsiteY2" fmla="*/ 3123750 h 3123750"/>
                <a:gd name="connsiteX3" fmla="*/ 1722399 w 2199979"/>
                <a:gd name="connsiteY3" fmla="*/ 0 h 3123750"/>
                <a:gd name="connsiteX0" fmla="*/ 1736047 w 2199979"/>
                <a:gd name="connsiteY0" fmla="*/ 0 h 3164694"/>
                <a:gd name="connsiteX1" fmla="*/ 0 w 2199979"/>
                <a:gd name="connsiteY1" fmla="*/ 1936987 h 3164694"/>
                <a:gd name="connsiteX2" fmla="*/ 2199979 w 2199979"/>
                <a:gd name="connsiteY2" fmla="*/ 3164694 h 3164694"/>
                <a:gd name="connsiteX3" fmla="*/ 1736047 w 2199979"/>
                <a:gd name="connsiteY3" fmla="*/ 0 h 316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9979" h="3164694">
                  <a:moveTo>
                    <a:pt x="1736047" y="0"/>
                  </a:moveTo>
                  <a:lnTo>
                    <a:pt x="0" y="1936987"/>
                  </a:lnTo>
                  <a:lnTo>
                    <a:pt x="2199979" y="3164694"/>
                  </a:lnTo>
                  <a:lnTo>
                    <a:pt x="1736047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6375805" y="1"/>
              <a:ext cx="4644129" cy="1222744"/>
            </a:xfrm>
            <a:custGeom>
              <a:avLst/>
              <a:gdLst>
                <a:gd name="connsiteX0" fmla="*/ 0 w 4550735"/>
                <a:gd name="connsiteY0" fmla="*/ 0 h 1222745"/>
                <a:gd name="connsiteX1" fmla="*/ 1222744 w 4550735"/>
                <a:gd name="connsiteY1" fmla="*/ 1222745 h 1222745"/>
                <a:gd name="connsiteX2" fmla="*/ 4550735 w 4550735"/>
                <a:gd name="connsiteY2" fmla="*/ 10633 h 1222745"/>
                <a:gd name="connsiteX3" fmla="*/ 0 w 4550735"/>
                <a:gd name="connsiteY3" fmla="*/ 0 h 1222745"/>
                <a:gd name="connsiteX0" fmla="*/ 0 w 4582633"/>
                <a:gd name="connsiteY0" fmla="*/ 10633 h 1212112"/>
                <a:gd name="connsiteX1" fmla="*/ 1254642 w 4582633"/>
                <a:gd name="connsiteY1" fmla="*/ 1212112 h 1212112"/>
                <a:gd name="connsiteX2" fmla="*/ 4582633 w 4582633"/>
                <a:gd name="connsiteY2" fmla="*/ 0 h 1212112"/>
                <a:gd name="connsiteX3" fmla="*/ 0 w 4582633"/>
                <a:gd name="connsiteY3" fmla="*/ 10633 h 1212112"/>
                <a:gd name="connsiteX0" fmla="*/ 0 w 4566685"/>
                <a:gd name="connsiteY0" fmla="*/ 0 h 1228061"/>
                <a:gd name="connsiteX1" fmla="*/ 1238694 w 4566685"/>
                <a:gd name="connsiteY1" fmla="*/ 1228061 h 1228061"/>
                <a:gd name="connsiteX2" fmla="*/ 4566685 w 4566685"/>
                <a:gd name="connsiteY2" fmla="*/ 15949 h 1228061"/>
                <a:gd name="connsiteX3" fmla="*/ 0 w 4566685"/>
                <a:gd name="connsiteY3" fmla="*/ 0 h 1228061"/>
                <a:gd name="connsiteX0" fmla="*/ 0 w 4566685"/>
                <a:gd name="connsiteY0" fmla="*/ 0 h 1217428"/>
                <a:gd name="connsiteX1" fmla="*/ 1238694 w 4566685"/>
                <a:gd name="connsiteY1" fmla="*/ 1217428 h 1217428"/>
                <a:gd name="connsiteX2" fmla="*/ 4566685 w 4566685"/>
                <a:gd name="connsiteY2" fmla="*/ 5316 h 1217428"/>
                <a:gd name="connsiteX3" fmla="*/ 0 w 4566685"/>
                <a:gd name="connsiteY3" fmla="*/ 0 h 1217428"/>
                <a:gd name="connsiteX0" fmla="*/ 0 w 4614532"/>
                <a:gd name="connsiteY0" fmla="*/ 0 h 1217428"/>
                <a:gd name="connsiteX1" fmla="*/ 1238694 w 4614532"/>
                <a:gd name="connsiteY1" fmla="*/ 1217428 h 1217428"/>
                <a:gd name="connsiteX2" fmla="*/ 4614532 w 4614532"/>
                <a:gd name="connsiteY2" fmla="*/ 5316 h 1217428"/>
                <a:gd name="connsiteX3" fmla="*/ 0 w 4614532"/>
                <a:gd name="connsiteY3" fmla="*/ 0 h 1217428"/>
                <a:gd name="connsiteX0" fmla="*/ 0 w 4614532"/>
                <a:gd name="connsiteY0" fmla="*/ 0 h 1228060"/>
                <a:gd name="connsiteX1" fmla="*/ 1286541 w 4614532"/>
                <a:gd name="connsiteY1" fmla="*/ 1228060 h 1228060"/>
                <a:gd name="connsiteX2" fmla="*/ 4614532 w 4614532"/>
                <a:gd name="connsiteY2" fmla="*/ 5316 h 1228060"/>
                <a:gd name="connsiteX3" fmla="*/ 0 w 4614532"/>
                <a:gd name="connsiteY3" fmla="*/ 0 h 1228060"/>
                <a:gd name="connsiteX0" fmla="*/ 0 w 4614532"/>
                <a:gd name="connsiteY0" fmla="*/ 10633 h 1222744"/>
                <a:gd name="connsiteX1" fmla="*/ 1286541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10633 h 1201479"/>
                <a:gd name="connsiteX1" fmla="*/ 1238695 w 4614532"/>
                <a:gd name="connsiteY1" fmla="*/ 1201479 h 1201479"/>
                <a:gd name="connsiteX2" fmla="*/ 4614532 w 4614532"/>
                <a:gd name="connsiteY2" fmla="*/ 0 h 1201479"/>
                <a:gd name="connsiteX3" fmla="*/ 0 w 4614532"/>
                <a:gd name="connsiteY3" fmla="*/ 10633 h 1201479"/>
                <a:gd name="connsiteX0" fmla="*/ 0 w 4614532"/>
                <a:gd name="connsiteY0" fmla="*/ 10633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0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0 h 1222744"/>
                <a:gd name="connsiteX0" fmla="*/ 0 w 4630481"/>
                <a:gd name="connsiteY0" fmla="*/ 0 h 1222744"/>
                <a:gd name="connsiteX1" fmla="*/ 1249328 w 4630481"/>
                <a:gd name="connsiteY1" fmla="*/ 1222744 h 1222744"/>
                <a:gd name="connsiteX2" fmla="*/ 4630481 w 4630481"/>
                <a:gd name="connsiteY2" fmla="*/ 0 h 1222744"/>
                <a:gd name="connsiteX3" fmla="*/ 0 w 4630481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0 h 1222744"/>
                <a:gd name="connsiteX3" fmla="*/ 0 w 4671425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614149 h 1222744"/>
                <a:gd name="connsiteX3" fmla="*/ 0 w 4671425"/>
                <a:gd name="connsiteY3" fmla="*/ 0 h 1222744"/>
                <a:gd name="connsiteX0" fmla="*/ 0 w 4657777"/>
                <a:gd name="connsiteY0" fmla="*/ 13648 h 1236392"/>
                <a:gd name="connsiteX1" fmla="*/ 1290272 w 4657777"/>
                <a:gd name="connsiteY1" fmla="*/ 1236392 h 1236392"/>
                <a:gd name="connsiteX2" fmla="*/ 4657777 w 4657777"/>
                <a:gd name="connsiteY2" fmla="*/ 0 h 1236392"/>
                <a:gd name="connsiteX3" fmla="*/ 0 w 4657777"/>
                <a:gd name="connsiteY3" fmla="*/ 13648 h 1236392"/>
                <a:gd name="connsiteX0" fmla="*/ 0 w 4644129"/>
                <a:gd name="connsiteY0" fmla="*/ 0 h 1222744"/>
                <a:gd name="connsiteX1" fmla="*/ 1290272 w 4644129"/>
                <a:gd name="connsiteY1" fmla="*/ 1222744 h 1222744"/>
                <a:gd name="connsiteX2" fmla="*/ 4644129 w 4644129"/>
                <a:gd name="connsiteY2" fmla="*/ 0 h 1222744"/>
                <a:gd name="connsiteX3" fmla="*/ 0 w 4644129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129" h="1222744">
                  <a:moveTo>
                    <a:pt x="0" y="0"/>
                  </a:moveTo>
                  <a:lnTo>
                    <a:pt x="1290272" y="1222744"/>
                  </a:lnTo>
                  <a:lnTo>
                    <a:pt x="464412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5000">
                  <a:schemeClr val="accent2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4052439" y="2989173"/>
              <a:ext cx="3708351" cy="2971471"/>
            </a:xfrm>
            <a:custGeom>
              <a:avLst/>
              <a:gdLst>
                <a:gd name="connsiteX0" fmla="*/ 2291255 w 3641834"/>
                <a:gd name="connsiteY0" fmla="*/ 0 h 2958662"/>
                <a:gd name="connsiteX1" fmla="*/ 3641834 w 3641834"/>
                <a:gd name="connsiteY1" fmla="*/ 1692165 h 2958662"/>
                <a:gd name="connsiteX2" fmla="*/ 0 w 3641834"/>
                <a:gd name="connsiteY2" fmla="*/ 2958662 h 2958662"/>
                <a:gd name="connsiteX3" fmla="*/ 2291255 w 3641834"/>
                <a:gd name="connsiteY3" fmla="*/ 0 h 2958662"/>
                <a:gd name="connsiteX0" fmla="*/ 2291255 w 3641834"/>
                <a:gd name="connsiteY0" fmla="*/ 0 h 2963917"/>
                <a:gd name="connsiteX1" fmla="*/ 3641834 w 3641834"/>
                <a:gd name="connsiteY1" fmla="*/ 1697420 h 2963917"/>
                <a:gd name="connsiteX2" fmla="*/ 0 w 3641834"/>
                <a:gd name="connsiteY2" fmla="*/ 2963917 h 2963917"/>
                <a:gd name="connsiteX3" fmla="*/ 2291255 w 3641834"/>
                <a:gd name="connsiteY3" fmla="*/ 0 h 2963917"/>
                <a:gd name="connsiteX0" fmla="*/ 2301765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301765 w 3641834"/>
                <a:gd name="connsiteY3" fmla="*/ 0 h 2948152"/>
                <a:gd name="connsiteX0" fmla="*/ 2293452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293452 w 3641834"/>
                <a:gd name="connsiteY3" fmla="*/ 0 h 2948152"/>
                <a:gd name="connsiteX0" fmla="*/ 2305379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305379 w 3653761"/>
                <a:gd name="connsiteY3" fmla="*/ 0 h 2944176"/>
                <a:gd name="connsiteX0" fmla="*/ 2291731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291731 w 3653761"/>
                <a:gd name="connsiteY3" fmla="*/ 0 h 2944176"/>
                <a:gd name="connsiteX0" fmla="*/ 2305378 w 3653761"/>
                <a:gd name="connsiteY0" fmla="*/ 0 h 2971471"/>
                <a:gd name="connsiteX1" fmla="*/ 3653761 w 3653761"/>
                <a:gd name="connsiteY1" fmla="*/ 1708950 h 2971471"/>
                <a:gd name="connsiteX2" fmla="*/ 0 w 3653761"/>
                <a:gd name="connsiteY2" fmla="*/ 2971471 h 2971471"/>
                <a:gd name="connsiteX3" fmla="*/ 2305378 w 3653761"/>
                <a:gd name="connsiteY3" fmla="*/ 0 h 2971471"/>
                <a:gd name="connsiteX0" fmla="*/ 2305378 w 3694704"/>
                <a:gd name="connsiteY0" fmla="*/ 0 h 2971471"/>
                <a:gd name="connsiteX1" fmla="*/ 3694704 w 3694704"/>
                <a:gd name="connsiteY1" fmla="*/ 1722598 h 2971471"/>
                <a:gd name="connsiteX2" fmla="*/ 0 w 3694704"/>
                <a:gd name="connsiteY2" fmla="*/ 2971471 h 2971471"/>
                <a:gd name="connsiteX3" fmla="*/ 2305378 w 3694704"/>
                <a:gd name="connsiteY3" fmla="*/ 0 h 2971471"/>
                <a:gd name="connsiteX0" fmla="*/ 2319025 w 3708351"/>
                <a:gd name="connsiteY0" fmla="*/ 0 h 2971471"/>
                <a:gd name="connsiteX1" fmla="*/ 3708351 w 3708351"/>
                <a:gd name="connsiteY1" fmla="*/ 1722598 h 2971471"/>
                <a:gd name="connsiteX2" fmla="*/ 0 w 3708351"/>
                <a:gd name="connsiteY2" fmla="*/ 2971471 h 2971471"/>
                <a:gd name="connsiteX3" fmla="*/ 2319025 w 3708351"/>
                <a:gd name="connsiteY3" fmla="*/ 0 h 297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8351" h="2971471">
                  <a:moveTo>
                    <a:pt x="2319025" y="0"/>
                  </a:moveTo>
                  <a:lnTo>
                    <a:pt x="3708351" y="1722598"/>
                  </a:lnTo>
                  <a:lnTo>
                    <a:pt x="0" y="2971471"/>
                  </a:lnTo>
                  <a:lnTo>
                    <a:pt x="231902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3085" y="0"/>
              <a:ext cx="3366670" cy="1804474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346198"/>
                <a:gd name="connsiteY0" fmla="*/ 0 h 1771137"/>
                <a:gd name="connsiteX1" fmla="*/ 3346198 w 3346198"/>
                <a:gd name="connsiteY1" fmla="*/ 3282 h 1771137"/>
                <a:gd name="connsiteX2" fmla="*/ 3153403 w 3346198"/>
                <a:gd name="connsiteY2" fmla="*/ 1771137 h 1771137"/>
                <a:gd name="connsiteX3" fmla="*/ 0 w 3346198"/>
                <a:gd name="connsiteY3" fmla="*/ 0 h 1771137"/>
                <a:gd name="connsiteX0" fmla="*/ 0 w 3346198"/>
                <a:gd name="connsiteY0" fmla="*/ 0 h 1766374"/>
                <a:gd name="connsiteX1" fmla="*/ 3346198 w 3346198"/>
                <a:gd name="connsiteY1" fmla="*/ 3282 h 1766374"/>
                <a:gd name="connsiteX2" fmla="*/ 3110540 w 3346198"/>
                <a:gd name="connsiteY2" fmla="*/ 1766374 h 1766374"/>
                <a:gd name="connsiteX3" fmla="*/ 0 w 3346198"/>
                <a:gd name="connsiteY3" fmla="*/ 0 h 1766374"/>
                <a:gd name="connsiteX0" fmla="*/ 0 w 3346198"/>
                <a:gd name="connsiteY0" fmla="*/ 0 h 1780662"/>
                <a:gd name="connsiteX1" fmla="*/ 3346198 w 3346198"/>
                <a:gd name="connsiteY1" fmla="*/ 3282 h 1780662"/>
                <a:gd name="connsiteX2" fmla="*/ 3091490 w 3346198"/>
                <a:gd name="connsiteY2" fmla="*/ 1780662 h 1780662"/>
                <a:gd name="connsiteX3" fmla="*/ 0 w 3346198"/>
                <a:gd name="connsiteY3" fmla="*/ 0 h 1780662"/>
                <a:gd name="connsiteX0" fmla="*/ 0 w 3346198"/>
                <a:gd name="connsiteY0" fmla="*/ 0 h 1804474"/>
                <a:gd name="connsiteX1" fmla="*/ 3346198 w 3346198"/>
                <a:gd name="connsiteY1" fmla="*/ 3282 h 1804474"/>
                <a:gd name="connsiteX2" fmla="*/ 3115303 w 3346198"/>
                <a:gd name="connsiteY2" fmla="*/ 1804474 h 1804474"/>
                <a:gd name="connsiteX3" fmla="*/ 0 w 3346198"/>
                <a:gd name="connsiteY3" fmla="*/ 0 h 1804474"/>
                <a:gd name="connsiteX0" fmla="*/ 0 w 3346198"/>
                <a:gd name="connsiteY0" fmla="*/ 10366 h 1801192"/>
                <a:gd name="connsiteX1" fmla="*/ 3346198 w 3346198"/>
                <a:gd name="connsiteY1" fmla="*/ 0 h 1801192"/>
                <a:gd name="connsiteX2" fmla="*/ 3115303 w 3346198"/>
                <a:gd name="connsiteY2" fmla="*/ 1801192 h 1801192"/>
                <a:gd name="connsiteX3" fmla="*/ 0 w 3346198"/>
                <a:gd name="connsiteY3" fmla="*/ 10366 h 1801192"/>
                <a:gd name="connsiteX0" fmla="*/ 0 w 3366670"/>
                <a:gd name="connsiteY0" fmla="*/ 0 h 1818122"/>
                <a:gd name="connsiteX1" fmla="*/ 3366670 w 3366670"/>
                <a:gd name="connsiteY1" fmla="*/ 16930 h 1818122"/>
                <a:gd name="connsiteX2" fmla="*/ 3135775 w 3366670"/>
                <a:gd name="connsiteY2" fmla="*/ 1818122 h 1818122"/>
                <a:gd name="connsiteX3" fmla="*/ 0 w 3366670"/>
                <a:gd name="connsiteY3" fmla="*/ 0 h 1818122"/>
                <a:gd name="connsiteX0" fmla="*/ 0 w 3363258"/>
                <a:gd name="connsiteY0" fmla="*/ 0 h 1811298"/>
                <a:gd name="connsiteX1" fmla="*/ 3363258 w 3363258"/>
                <a:gd name="connsiteY1" fmla="*/ 10106 h 1811298"/>
                <a:gd name="connsiteX2" fmla="*/ 3132363 w 3363258"/>
                <a:gd name="connsiteY2" fmla="*/ 1811298 h 1811298"/>
                <a:gd name="connsiteX3" fmla="*/ 0 w 3363258"/>
                <a:gd name="connsiteY3" fmla="*/ 0 h 1811298"/>
                <a:gd name="connsiteX0" fmla="*/ 0 w 3363258"/>
                <a:gd name="connsiteY0" fmla="*/ 0 h 1807886"/>
                <a:gd name="connsiteX1" fmla="*/ 3363258 w 3363258"/>
                <a:gd name="connsiteY1" fmla="*/ 6694 h 1807886"/>
                <a:gd name="connsiteX2" fmla="*/ 3132363 w 3363258"/>
                <a:gd name="connsiteY2" fmla="*/ 1807886 h 1807886"/>
                <a:gd name="connsiteX3" fmla="*/ 0 w 3363258"/>
                <a:gd name="connsiteY3" fmla="*/ 0 h 1807886"/>
                <a:gd name="connsiteX0" fmla="*/ 0 w 3363258"/>
                <a:gd name="connsiteY0" fmla="*/ 3542 h 1801192"/>
                <a:gd name="connsiteX1" fmla="*/ 3363258 w 3363258"/>
                <a:gd name="connsiteY1" fmla="*/ 0 h 1801192"/>
                <a:gd name="connsiteX2" fmla="*/ 3132363 w 3363258"/>
                <a:gd name="connsiteY2" fmla="*/ 1801192 h 1801192"/>
                <a:gd name="connsiteX3" fmla="*/ 0 w 3363258"/>
                <a:gd name="connsiteY3" fmla="*/ 3542 h 1801192"/>
                <a:gd name="connsiteX0" fmla="*/ 0 w 3366670"/>
                <a:gd name="connsiteY0" fmla="*/ 0 h 1804474"/>
                <a:gd name="connsiteX1" fmla="*/ 3366670 w 3366670"/>
                <a:gd name="connsiteY1" fmla="*/ 3282 h 1804474"/>
                <a:gd name="connsiteX2" fmla="*/ 3135775 w 3366670"/>
                <a:gd name="connsiteY2" fmla="*/ 1804474 h 1804474"/>
                <a:gd name="connsiteX3" fmla="*/ 0 w 3366670"/>
                <a:gd name="connsiteY3" fmla="*/ 0 h 180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6670" h="1804474">
                  <a:moveTo>
                    <a:pt x="0" y="0"/>
                  </a:moveTo>
                  <a:lnTo>
                    <a:pt x="3366670" y="3282"/>
                  </a:lnTo>
                  <a:lnTo>
                    <a:pt x="3135775" y="180447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9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111696" y="1778988"/>
              <a:ext cx="3269644" cy="3085357"/>
            </a:xfrm>
            <a:custGeom>
              <a:avLst/>
              <a:gdLst>
                <a:gd name="connsiteX0" fmla="*/ 0 w 3237186"/>
                <a:gd name="connsiteY0" fmla="*/ 0 h 3095296"/>
                <a:gd name="connsiteX1" fmla="*/ 441434 w 3237186"/>
                <a:gd name="connsiteY1" fmla="*/ 3095296 h 3095296"/>
                <a:gd name="connsiteX2" fmla="*/ 3237186 w 3237186"/>
                <a:gd name="connsiteY2" fmla="*/ 1255986 h 3095296"/>
                <a:gd name="connsiteX3" fmla="*/ 0 w 3237186"/>
                <a:gd name="connsiteY3" fmla="*/ 0 h 3095296"/>
                <a:gd name="connsiteX0" fmla="*/ 0 w 3237186"/>
                <a:gd name="connsiteY0" fmla="*/ 0 h 3109584"/>
                <a:gd name="connsiteX1" fmla="*/ 441434 w 3237186"/>
                <a:gd name="connsiteY1" fmla="*/ 3109584 h 3109584"/>
                <a:gd name="connsiteX2" fmla="*/ 3237186 w 3237186"/>
                <a:gd name="connsiteY2" fmla="*/ 1270274 h 3109584"/>
                <a:gd name="connsiteX3" fmla="*/ 0 w 3237186"/>
                <a:gd name="connsiteY3" fmla="*/ 0 h 3109584"/>
                <a:gd name="connsiteX0" fmla="*/ 0 w 3237186"/>
                <a:gd name="connsiteY0" fmla="*/ 0 h 3085764"/>
                <a:gd name="connsiteX1" fmla="*/ 441434 w 3237186"/>
                <a:gd name="connsiteY1" fmla="*/ 3085764 h 3085764"/>
                <a:gd name="connsiteX2" fmla="*/ 3237186 w 3237186"/>
                <a:gd name="connsiteY2" fmla="*/ 1246454 h 3085764"/>
                <a:gd name="connsiteX3" fmla="*/ 0 w 3237186"/>
                <a:gd name="connsiteY3" fmla="*/ 0 h 3085764"/>
                <a:gd name="connsiteX0" fmla="*/ 0 w 3255520"/>
                <a:gd name="connsiteY0" fmla="*/ 0 h 3085764"/>
                <a:gd name="connsiteX1" fmla="*/ 441434 w 3255520"/>
                <a:gd name="connsiteY1" fmla="*/ 3085764 h 3085764"/>
                <a:gd name="connsiteX2" fmla="*/ 3255520 w 3255520"/>
                <a:gd name="connsiteY2" fmla="*/ 1239108 h 3085764"/>
                <a:gd name="connsiteX3" fmla="*/ 0 w 3255520"/>
                <a:gd name="connsiteY3" fmla="*/ 0 h 3085764"/>
                <a:gd name="connsiteX0" fmla="*/ 0 w 3255520"/>
                <a:gd name="connsiteY0" fmla="*/ 0 h 3088940"/>
                <a:gd name="connsiteX1" fmla="*/ 460457 w 3255520"/>
                <a:gd name="connsiteY1" fmla="*/ 3088940 h 3088940"/>
                <a:gd name="connsiteX2" fmla="*/ 3255520 w 3255520"/>
                <a:gd name="connsiteY2" fmla="*/ 1239108 h 3088940"/>
                <a:gd name="connsiteX3" fmla="*/ 0 w 3255520"/>
                <a:gd name="connsiteY3" fmla="*/ 0 h 3088940"/>
                <a:gd name="connsiteX0" fmla="*/ 0 w 3262334"/>
                <a:gd name="connsiteY0" fmla="*/ 0 h 3088940"/>
                <a:gd name="connsiteX1" fmla="*/ 460457 w 3262334"/>
                <a:gd name="connsiteY1" fmla="*/ 3088940 h 3088940"/>
                <a:gd name="connsiteX2" fmla="*/ 3262334 w 3262334"/>
                <a:gd name="connsiteY2" fmla="*/ 1239108 h 3088940"/>
                <a:gd name="connsiteX3" fmla="*/ 0 w 3262334"/>
                <a:gd name="connsiteY3" fmla="*/ 0 h 3088940"/>
                <a:gd name="connsiteX0" fmla="*/ 0 w 3264905"/>
                <a:gd name="connsiteY0" fmla="*/ 0 h 3086363"/>
                <a:gd name="connsiteX1" fmla="*/ 463028 w 3264905"/>
                <a:gd name="connsiteY1" fmla="*/ 3086363 h 3086363"/>
                <a:gd name="connsiteX2" fmla="*/ 3264905 w 3264905"/>
                <a:gd name="connsiteY2" fmla="*/ 1236531 h 3086363"/>
                <a:gd name="connsiteX3" fmla="*/ 0 w 3264905"/>
                <a:gd name="connsiteY3" fmla="*/ 0 h 308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4905" h="3086363">
                  <a:moveTo>
                    <a:pt x="0" y="0"/>
                  </a:moveTo>
                  <a:lnTo>
                    <a:pt x="463028" y="3086363"/>
                  </a:lnTo>
                  <a:lnTo>
                    <a:pt x="3264905" y="123653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713406" y="2411362"/>
              <a:ext cx="1983659" cy="4457360"/>
            </a:xfrm>
            <a:custGeom>
              <a:avLst/>
              <a:gdLst>
                <a:gd name="connsiteX0" fmla="*/ 1983659 w 1983659"/>
                <a:gd name="connsiteY0" fmla="*/ 0 h 4431891"/>
                <a:gd name="connsiteX1" fmla="*/ 1032388 w 1983659"/>
                <a:gd name="connsiteY1" fmla="*/ 4431891 h 4431891"/>
                <a:gd name="connsiteX2" fmla="*/ 0 w 1983659"/>
                <a:gd name="connsiteY2" fmla="*/ 2286000 h 4431891"/>
                <a:gd name="connsiteX3" fmla="*/ 1983659 w 1983659"/>
                <a:gd name="connsiteY3" fmla="*/ 0 h 4431891"/>
                <a:gd name="connsiteX0" fmla="*/ 1983659 w 1983659"/>
                <a:gd name="connsiteY0" fmla="*/ 0 h 4439842"/>
                <a:gd name="connsiteX1" fmla="*/ 1000583 w 1983659"/>
                <a:gd name="connsiteY1" fmla="*/ 4439842 h 4439842"/>
                <a:gd name="connsiteX2" fmla="*/ 0 w 1983659"/>
                <a:gd name="connsiteY2" fmla="*/ 2286000 h 4439842"/>
                <a:gd name="connsiteX3" fmla="*/ 1983659 w 1983659"/>
                <a:gd name="connsiteY3" fmla="*/ 0 h 4439842"/>
                <a:gd name="connsiteX0" fmla="*/ 1983659 w 1983659"/>
                <a:gd name="connsiteY0" fmla="*/ 0 h 4447794"/>
                <a:gd name="connsiteX1" fmla="*/ 1000583 w 1983659"/>
                <a:gd name="connsiteY1" fmla="*/ 4447794 h 4447794"/>
                <a:gd name="connsiteX2" fmla="*/ 0 w 1983659"/>
                <a:gd name="connsiteY2" fmla="*/ 2286000 h 4447794"/>
                <a:gd name="connsiteX3" fmla="*/ 1983659 w 1983659"/>
                <a:gd name="connsiteY3" fmla="*/ 0 h 4447794"/>
                <a:gd name="connsiteX0" fmla="*/ 1983659 w 1983659"/>
                <a:gd name="connsiteY0" fmla="*/ 0 h 4471648"/>
                <a:gd name="connsiteX1" fmla="*/ 1000583 w 1983659"/>
                <a:gd name="connsiteY1" fmla="*/ 4471648 h 4471648"/>
                <a:gd name="connsiteX2" fmla="*/ 0 w 1983659"/>
                <a:gd name="connsiteY2" fmla="*/ 2286000 h 4471648"/>
                <a:gd name="connsiteX3" fmla="*/ 1983659 w 1983659"/>
                <a:gd name="connsiteY3" fmla="*/ 0 h 4471648"/>
                <a:gd name="connsiteX0" fmla="*/ 1983659 w 1983659"/>
                <a:gd name="connsiteY0" fmla="*/ 0 h 4457360"/>
                <a:gd name="connsiteX1" fmla="*/ 995820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  <a:gd name="connsiteX0" fmla="*/ 1983659 w 1983659"/>
                <a:gd name="connsiteY0" fmla="*/ 0 h 4457360"/>
                <a:gd name="connsiteX1" fmla="*/ 991058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3659" h="4457360">
                  <a:moveTo>
                    <a:pt x="1983659" y="0"/>
                  </a:moveTo>
                  <a:lnTo>
                    <a:pt x="991058" y="4457360"/>
                  </a:lnTo>
                  <a:lnTo>
                    <a:pt x="0" y="2286000"/>
                  </a:lnTo>
                  <a:lnTo>
                    <a:pt x="198365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6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341757" y="1209676"/>
              <a:ext cx="3359456" cy="1822946"/>
            </a:xfrm>
            <a:custGeom>
              <a:avLst/>
              <a:gdLst>
                <a:gd name="connsiteX0" fmla="*/ 1271587 w 3305175"/>
                <a:gd name="connsiteY0" fmla="*/ 0 h 1809750"/>
                <a:gd name="connsiteX1" fmla="*/ 3305175 w 3305175"/>
                <a:gd name="connsiteY1" fmla="*/ 1233487 h 1809750"/>
                <a:gd name="connsiteX2" fmla="*/ 0 w 3305175"/>
                <a:gd name="connsiteY2" fmla="*/ 1809750 h 1809750"/>
                <a:gd name="connsiteX3" fmla="*/ 1271587 w 3305175"/>
                <a:gd name="connsiteY3" fmla="*/ 0 h 1809750"/>
                <a:gd name="connsiteX0" fmla="*/ 1281112 w 3314700"/>
                <a:gd name="connsiteY0" fmla="*/ 0 h 1828800"/>
                <a:gd name="connsiteX1" fmla="*/ 3314700 w 3314700"/>
                <a:gd name="connsiteY1" fmla="*/ 1233487 h 1828800"/>
                <a:gd name="connsiteX2" fmla="*/ 0 w 3314700"/>
                <a:gd name="connsiteY2" fmla="*/ 1828800 h 1828800"/>
                <a:gd name="connsiteX3" fmla="*/ 1281112 w 3314700"/>
                <a:gd name="connsiteY3" fmla="*/ 0 h 1828800"/>
                <a:gd name="connsiteX0" fmla="*/ 1300162 w 3333750"/>
                <a:gd name="connsiteY0" fmla="*/ 0 h 1824037"/>
                <a:gd name="connsiteX1" fmla="*/ 3333750 w 3333750"/>
                <a:gd name="connsiteY1" fmla="*/ 1233487 h 1824037"/>
                <a:gd name="connsiteX2" fmla="*/ 0 w 3333750"/>
                <a:gd name="connsiteY2" fmla="*/ 1824037 h 1824037"/>
                <a:gd name="connsiteX3" fmla="*/ 1300162 w 3333750"/>
                <a:gd name="connsiteY3" fmla="*/ 0 h 1824037"/>
                <a:gd name="connsiteX0" fmla="*/ 1314449 w 3333750"/>
                <a:gd name="connsiteY0" fmla="*/ 0 h 1381124"/>
                <a:gd name="connsiteX1" fmla="*/ 3333750 w 3333750"/>
                <a:gd name="connsiteY1" fmla="*/ 790574 h 1381124"/>
                <a:gd name="connsiteX2" fmla="*/ 0 w 3333750"/>
                <a:gd name="connsiteY2" fmla="*/ 1381124 h 1381124"/>
                <a:gd name="connsiteX3" fmla="*/ 1314449 w 3333750"/>
                <a:gd name="connsiteY3" fmla="*/ 0 h 138112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9456" h="1822946">
                  <a:moveTo>
                    <a:pt x="1325868" y="0"/>
                  </a:moveTo>
                  <a:lnTo>
                    <a:pt x="3359456" y="1228724"/>
                  </a:lnTo>
                  <a:lnTo>
                    <a:pt x="0" y="1822946"/>
                  </a:lnTo>
                  <a:lnTo>
                    <a:pt x="132586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227" y="-2"/>
              <a:ext cx="1040749" cy="6875699"/>
            </a:xfrm>
            <a:custGeom>
              <a:avLst/>
              <a:gdLst>
                <a:gd name="connsiteX0" fmla="*/ 0 w 1076445"/>
                <a:gd name="connsiteY0" fmla="*/ 0 h 6817489"/>
                <a:gd name="connsiteX1" fmla="*/ 1076445 w 1076445"/>
                <a:gd name="connsiteY1" fmla="*/ 1805651 h 6817489"/>
                <a:gd name="connsiteX2" fmla="*/ 11574 w 1076445"/>
                <a:gd name="connsiteY2" fmla="*/ 6817489 h 6817489"/>
                <a:gd name="connsiteX3" fmla="*/ 0 w 1076445"/>
                <a:gd name="connsiteY3" fmla="*/ 0 h 6817489"/>
                <a:gd name="connsiteX0" fmla="*/ 0 w 873245"/>
                <a:gd name="connsiteY0" fmla="*/ 0 h 6817489"/>
                <a:gd name="connsiteX1" fmla="*/ 873245 w 873245"/>
                <a:gd name="connsiteY1" fmla="*/ 1764376 h 6817489"/>
                <a:gd name="connsiteX2" fmla="*/ 11574 w 873245"/>
                <a:gd name="connsiteY2" fmla="*/ 6817489 h 6817489"/>
                <a:gd name="connsiteX3" fmla="*/ 0 w 873245"/>
                <a:gd name="connsiteY3" fmla="*/ 0 h 6817489"/>
                <a:gd name="connsiteX0" fmla="*/ 0 w 1047870"/>
                <a:gd name="connsiteY0" fmla="*/ 0 h 6817489"/>
                <a:gd name="connsiteX1" fmla="*/ 1047870 w 1047870"/>
                <a:gd name="connsiteY1" fmla="*/ 1770726 h 6817489"/>
                <a:gd name="connsiteX2" fmla="*/ 11574 w 1047870"/>
                <a:gd name="connsiteY2" fmla="*/ 6817489 h 6817489"/>
                <a:gd name="connsiteX3" fmla="*/ 0 w 1047870"/>
                <a:gd name="connsiteY3" fmla="*/ 0 h 6817489"/>
                <a:gd name="connsiteX0" fmla="*/ 0 w 698013"/>
                <a:gd name="connsiteY0" fmla="*/ 0 h 6817489"/>
                <a:gd name="connsiteX1" fmla="*/ 698013 w 698013"/>
                <a:gd name="connsiteY1" fmla="*/ 2181752 h 6817489"/>
                <a:gd name="connsiteX2" fmla="*/ 11574 w 698013"/>
                <a:gd name="connsiteY2" fmla="*/ 6817489 h 6817489"/>
                <a:gd name="connsiteX3" fmla="*/ 0 w 698013"/>
                <a:gd name="connsiteY3" fmla="*/ 0 h 6817489"/>
                <a:gd name="connsiteX0" fmla="*/ 0 w 1039919"/>
                <a:gd name="connsiteY0" fmla="*/ 0 h 6817489"/>
                <a:gd name="connsiteX1" fmla="*/ 1039919 w 1039919"/>
                <a:gd name="connsiteY1" fmla="*/ 1762823 h 6817489"/>
                <a:gd name="connsiteX2" fmla="*/ 11574 w 1039919"/>
                <a:gd name="connsiteY2" fmla="*/ 6817489 h 6817489"/>
                <a:gd name="connsiteX3" fmla="*/ 0 w 1039919"/>
                <a:gd name="connsiteY3" fmla="*/ 0 h 6817489"/>
                <a:gd name="connsiteX0" fmla="*/ 0 w 823788"/>
                <a:gd name="connsiteY0" fmla="*/ 0 h 6817489"/>
                <a:gd name="connsiteX1" fmla="*/ 823788 w 823788"/>
                <a:gd name="connsiteY1" fmla="*/ 1820668 h 6817489"/>
                <a:gd name="connsiteX2" fmla="*/ 11574 w 823788"/>
                <a:gd name="connsiteY2" fmla="*/ 6817489 h 6817489"/>
                <a:gd name="connsiteX3" fmla="*/ 0 w 823788"/>
                <a:gd name="connsiteY3" fmla="*/ 0 h 6817489"/>
                <a:gd name="connsiteX0" fmla="*/ 0 w 1035762"/>
                <a:gd name="connsiteY0" fmla="*/ 0 h 6817489"/>
                <a:gd name="connsiteX1" fmla="*/ 1035762 w 1035762"/>
                <a:gd name="connsiteY1" fmla="*/ 1766955 h 6817489"/>
                <a:gd name="connsiteX2" fmla="*/ 11574 w 1035762"/>
                <a:gd name="connsiteY2" fmla="*/ 6817489 h 6817489"/>
                <a:gd name="connsiteX3" fmla="*/ 0 w 1035762"/>
                <a:gd name="connsiteY3" fmla="*/ 0 h 6817489"/>
                <a:gd name="connsiteX0" fmla="*/ 0 w 1040524"/>
                <a:gd name="connsiteY0" fmla="*/ 0 h 6817489"/>
                <a:gd name="connsiteX1" fmla="*/ 1040524 w 1040524"/>
                <a:gd name="connsiteY1" fmla="*/ 1762221 h 6817489"/>
                <a:gd name="connsiteX2" fmla="*/ 11574 w 1040524"/>
                <a:gd name="connsiteY2" fmla="*/ 6817489 h 6817489"/>
                <a:gd name="connsiteX3" fmla="*/ 0 w 1040524"/>
                <a:gd name="connsiteY3" fmla="*/ 0 h 6817489"/>
                <a:gd name="connsiteX0" fmla="*/ 225 w 1040749"/>
                <a:gd name="connsiteY0" fmla="*/ 0 h 6858541"/>
                <a:gd name="connsiteX1" fmla="*/ 1040749 w 1040749"/>
                <a:gd name="connsiteY1" fmla="*/ 1762221 h 6858541"/>
                <a:gd name="connsiteX2" fmla="*/ 0 w 1040749"/>
                <a:gd name="connsiteY2" fmla="*/ 6858541 h 6858541"/>
                <a:gd name="connsiteX3" fmla="*/ 225 w 1040749"/>
                <a:gd name="connsiteY3" fmla="*/ 0 h 6858541"/>
                <a:gd name="connsiteX0" fmla="*/ 225 w 1040749"/>
                <a:gd name="connsiteY0" fmla="*/ 0 h 6835083"/>
                <a:gd name="connsiteX1" fmla="*/ 1040749 w 1040749"/>
                <a:gd name="connsiteY1" fmla="*/ 1762221 h 6835083"/>
                <a:gd name="connsiteX2" fmla="*/ 0 w 1040749"/>
                <a:gd name="connsiteY2" fmla="*/ 6835083 h 6835083"/>
                <a:gd name="connsiteX3" fmla="*/ 225 w 1040749"/>
                <a:gd name="connsiteY3" fmla="*/ 0 h 683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749" h="6835083">
                  <a:moveTo>
                    <a:pt x="225" y="0"/>
                  </a:moveTo>
                  <a:lnTo>
                    <a:pt x="1040749" y="1762221"/>
                  </a:lnTo>
                  <a:lnTo>
                    <a:pt x="0" y="6835083"/>
                  </a:lnTo>
                  <a:lnTo>
                    <a:pt x="225" y="0"/>
                  </a:lnTo>
                  <a:close/>
                </a:path>
              </a:pathLst>
            </a:custGeom>
            <a:gradFill>
              <a:gsLst>
                <a:gs pos="96000">
                  <a:schemeClr val="accent3"/>
                </a:gs>
                <a:gs pos="18000">
                  <a:schemeClr val="accent2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19436" y="-1"/>
              <a:ext cx="3260163" cy="3022037"/>
            </a:xfrm>
            <a:custGeom>
              <a:avLst/>
              <a:gdLst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85737 w 3228975"/>
                <a:gd name="connsiteY3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976437 w 3228975"/>
                <a:gd name="connsiteY3" fmla="*/ 1776413 h 3024188"/>
                <a:gd name="connsiteX4" fmla="*/ 185737 w 3228975"/>
                <a:gd name="connsiteY4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2733674 w 3228975"/>
                <a:gd name="connsiteY3" fmla="*/ 1281113 h 3024188"/>
                <a:gd name="connsiteX4" fmla="*/ 185737 w 3228975"/>
                <a:gd name="connsiteY4" fmla="*/ 0 h 3024188"/>
                <a:gd name="connsiteX0" fmla="*/ 185737 w 3181350"/>
                <a:gd name="connsiteY0" fmla="*/ 0 h 2481263"/>
                <a:gd name="connsiteX1" fmla="*/ 0 w 3181350"/>
                <a:gd name="connsiteY1" fmla="*/ 1771650 h 2481263"/>
                <a:gd name="connsiteX2" fmla="*/ 3181350 w 3181350"/>
                <a:gd name="connsiteY2" fmla="*/ 2481263 h 2481263"/>
                <a:gd name="connsiteX3" fmla="*/ 2733674 w 3181350"/>
                <a:gd name="connsiteY3" fmla="*/ 1281113 h 2481263"/>
                <a:gd name="connsiteX4" fmla="*/ 185737 w 3181350"/>
                <a:gd name="connsiteY4" fmla="*/ 0 h 24812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1113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5876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185737 w 3214688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81175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66887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7165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9070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22037"/>
                <a:gd name="connsiteX1" fmla="*/ 0 w 3252789"/>
                <a:gd name="connsiteY1" fmla="*/ 1790700 h 3022037"/>
                <a:gd name="connsiteX2" fmla="*/ 3252789 w 3252789"/>
                <a:gd name="connsiteY2" fmla="*/ 3022037 h 3022037"/>
                <a:gd name="connsiteX3" fmla="*/ 223838 w 3252789"/>
                <a:gd name="connsiteY3" fmla="*/ 0 h 3022037"/>
                <a:gd name="connsiteX0" fmla="*/ 223838 w 3260163"/>
                <a:gd name="connsiteY0" fmla="*/ 0 h 3014663"/>
                <a:gd name="connsiteX1" fmla="*/ 0 w 3260163"/>
                <a:gd name="connsiteY1" fmla="*/ 1790700 h 3014663"/>
                <a:gd name="connsiteX2" fmla="*/ 3260163 w 3260163"/>
                <a:gd name="connsiteY2" fmla="*/ 3014663 h 3014663"/>
                <a:gd name="connsiteX3" fmla="*/ 223838 w 3260163"/>
                <a:gd name="connsiteY3" fmla="*/ 0 h 3014663"/>
                <a:gd name="connsiteX0" fmla="*/ 223838 w 3260163"/>
                <a:gd name="connsiteY0" fmla="*/ 0 h 3022037"/>
                <a:gd name="connsiteX1" fmla="*/ 0 w 3260163"/>
                <a:gd name="connsiteY1" fmla="*/ 1790700 h 3022037"/>
                <a:gd name="connsiteX2" fmla="*/ 3260163 w 3260163"/>
                <a:gd name="connsiteY2" fmla="*/ 3022037 h 3022037"/>
                <a:gd name="connsiteX3" fmla="*/ 223838 w 3260163"/>
                <a:gd name="connsiteY3" fmla="*/ 0 h 302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0163" h="3022037">
                  <a:moveTo>
                    <a:pt x="223838" y="0"/>
                  </a:moveTo>
                  <a:lnTo>
                    <a:pt x="0" y="1790700"/>
                  </a:lnTo>
                  <a:lnTo>
                    <a:pt x="3260163" y="3022037"/>
                  </a:lnTo>
                  <a:lnTo>
                    <a:pt x="22383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6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343275" y="0"/>
              <a:ext cx="4337998" cy="3019426"/>
            </a:xfrm>
            <a:custGeom>
              <a:avLst/>
              <a:gdLst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28950 w 4337998"/>
                <a:gd name="connsiteY2" fmla="*/ 3019426 h 3019426"/>
                <a:gd name="connsiteX3" fmla="*/ 0 w 4337998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15303 w 4337998"/>
                <a:gd name="connsiteY2" fmla="*/ 3019426 h 3019426"/>
                <a:gd name="connsiteX3" fmla="*/ 0 w 4337998"/>
                <a:gd name="connsiteY3" fmla="*/ 0 h 301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7998" h="3019426">
                  <a:moveTo>
                    <a:pt x="0" y="0"/>
                  </a:moveTo>
                  <a:lnTo>
                    <a:pt x="4337998" y="1214438"/>
                  </a:lnTo>
                  <a:lnTo>
                    <a:pt x="3015303" y="301942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r>
                <a:rPr lang="en-US" sz="2000" dirty="0"/>
                <a:t>s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7667625" y="1"/>
              <a:ext cx="4533261" cy="1214438"/>
            </a:xfrm>
            <a:custGeom>
              <a:avLst/>
              <a:gdLst>
                <a:gd name="connsiteX0" fmla="*/ 3367088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67088 w 4524375"/>
                <a:gd name="connsiteY3" fmla="*/ 0 h 1223963"/>
                <a:gd name="connsiteX0" fmla="*/ 3352800 w 4524375"/>
                <a:gd name="connsiteY0" fmla="*/ 0 h 1233489"/>
                <a:gd name="connsiteX1" fmla="*/ 0 w 4524375"/>
                <a:gd name="connsiteY1" fmla="*/ 1233489 h 1233489"/>
                <a:gd name="connsiteX2" fmla="*/ 4524375 w 4524375"/>
                <a:gd name="connsiteY2" fmla="*/ 1081089 h 1233489"/>
                <a:gd name="connsiteX3" fmla="*/ 3352800 w 4524375"/>
                <a:gd name="connsiteY3" fmla="*/ 0 h 1233489"/>
                <a:gd name="connsiteX0" fmla="*/ 3352800 w 4524375"/>
                <a:gd name="connsiteY0" fmla="*/ 0 h 1228726"/>
                <a:gd name="connsiteX1" fmla="*/ 0 w 4524375"/>
                <a:gd name="connsiteY1" fmla="*/ 1228726 h 1228726"/>
                <a:gd name="connsiteX2" fmla="*/ 4524375 w 4524375"/>
                <a:gd name="connsiteY2" fmla="*/ 1076326 h 1228726"/>
                <a:gd name="connsiteX3" fmla="*/ 3352800 w 4524375"/>
                <a:gd name="connsiteY3" fmla="*/ 0 h 1228726"/>
                <a:gd name="connsiteX0" fmla="*/ 3357563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57563 w 4524375"/>
                <a:gd name="connsiteY3" fmla="*/ 0 h 1223963"/>
                <a:gd name="connsiteX0" fmla="*/ 3371851 w 4538663"/>
                <a:gd name="connsiteY0" fmla="*/ 0 h 1219200"/>
                <a:gd name="connsiteX1" fmla="*/ 0 w 4538663"/>
                <a:gd name="connsiteY1" fmla="*/ 1219200 h 1219200"/>
                <a:gd name="connsiteX2" fmla="*/ 4538663 w 4538663"/>
                <a:gd name="connsiteY2" fmla="*/ 1071563 h 1219200"/>
                <a:gd name="connsiteX3" fmla="*/ 3371851 w 4538663"/>
                <a:gd name="connsiteY3" fmla="*/ 0 h 1219200"/>
                <a:gd name="connsiteX0" fmla="*/ 3243264 w 4410076"/>
                <a:gd name="connsiteY0" fmla="*/ 0 h 1071563"/>
                <a:gd name="connsiteX1" fmla="*/ 0 w 4410076"/>
                <a:gd name="connsiteY1" fmla="*/ 1033463 h 1071563"/>
                <a:gd name="connsiteX2" fmla="*/ 4410076 w 4410076"/>
                <a:gd name="connsiteY2" fmla="*/ 1071563 h 1071563"/>
                <a:gd name="connsiteX3" fmla="*/ 3243264 w 4410076"/>
                <a:gd name="connsiteY3" fmla="*/ 0 h 1071563"/>
                <a:gd name="connsiteX0" fmla="*/ 3352801 w 4519613"/>
                <a:gd name="connsiteY0" fmla="*/ 0 h 1214438"/>
                <a:gd name="connsiteX1" fmla="*/ 0 w 4519613"/>
                <a:gd name="connsiteY1" fmla="*/ 1214438 h 1214438"/>
                <a:gd name="connsiteX2" fmla="*/ 4519613 w 4519613"/>
                <a:gd name="connsiteY2" fmla="*/ 1071563 h 1214438"/>
                <a:gd name="connsiteX3" fmla="*/ 3352801 w 4519613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71563 h 1214438"/>
                <a:gd name="connsiteX3" fmla="*/ 3352801 w 4533261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98859 h 1214438"/>
                <a:gd name="connsiteX3" fmla="*/ 3352801 w 4533261"/>
                <a:gd name="connsiteY3" fmla="*/ 0 h 12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3261" h="1214438">
                  <a:moveTo>
                    <a:pt x="3352801" y="0"/>
                  </a:moveTo>
                  <a:lnTo>
                    <a:pt x="0" y="1214438"/>
                  </a:lnTo>
                  <a:lnTo>
                    <a:pt x="4533261" y="1098859"/>
                  </a:lnTo>
                  <a:lnTo>
                    <a:pt x="335280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1015664" y="1"/>
              <a:ext cx="1176841" cy="1098080"/>
            </a:xfrm>
            <a:custGeom>
              <a:avLst/>
              <a:gdLst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6299"/>
                <a:gd name="connsiteY0" fmla="*/ 0 h 1085850"/>
                <a:gd name="connsiteX1" fmla="*/ 1176299 w 1176299"/>
                <a:gd name="connsiteY1" fmla="*/ 1085850 h 1085850"/>
                <a:gd name="connsiteX2" fmla="*/ 1171575 w 1176299"/>
                <a:gd name="connsiteY2" fmla="*/ 0 h 1085850"/>
                <a:gd name="connsiteX3" fmla="*/ 0 w 1176299"/>
                <a:gd name="connsiteY3" fmla="*/ 0 h 1085850"/>
                <a:gd name="connsiteX0" fmla="*/ 0 w 1181344"/>
                <a:gd name="connsiteY0" fmla="*/ 0 h 1085850"/>
                <a:gd name="connsiteX1" fmla="*/ 1176299 w 1181344"/>
                <a:gd name="connsiteY1" fmla="*/ 1085850 h 1085850"/>
                <a:gd name="connsiteX2" fmla="*/ 1181138 w 1181344"/>
                <a:gd name="connsiteY2" fmla="*/ 0 h 1085850"/>
                <a:gd name="connsiteX3" fmla="*/ 0 w 1181344"/>
                <a:gd name="connsiteY3" fmla="*/ 0 h 1085850"/>
                <a:gd name="connsiteX0" fmla="*/ 0 w 1181586"/>
                <a:gd name="connsiteY0" fmla="*/ 0 h 1081088"/>
                <a:gd name="connsiteX1" fmla="*/ 1181080 w 1181586"/>
                <a:gd name="connsiteY1" fmla="*/ 1081088 h 1081088"/>
                <a:gd name="connsiteX2" fmla="*/ 1181138 w 1181586"/>
                <a:gd name="connsiteY2" fmla="*/ 0 h 1081088"/>
                <a:gd name="connsiteX3" fmla="*/ 0 w 1181586"/>
                <a:gd name="connsiteY3" fmla="*/ 0 h 1081088"/>
                <a:gd name="connsiteX0" fmla="*/ 0 w 1181586"/>
                <a:gd name="connsiteY0" fmla="*/ 0 h 1070785"/>
                <a:gd name="connsiteX1" fmla="*/ 1181080 w 1181586"/>
                <a:gd name="connsiteY1" fmla="*/ 1070785 h 1070785"/>
                <a:gd name="connsiteX2" fmla="*/ 1181138 w 1181586"/>
                <a:gd name="connsiteY2" fmla="*/ 0 h 1070785"/>
                <a:gd name="connsiteX3" fmla="*/ 0 w 1181586"/>
                <a:gd name="connsiteY3" fmla="*/ 0 h 1070785"/>
                <a:gd name="connsiteX0" fmla="*/ 0 w 1181152"/>
                <a:gd name="connsiteY0" fmla="*/ 0 h 593113"/>
                <a:gd name="connsiteX1" fmla="*/ 1057755 w 1181152"/>
                <a:gd name="connsiteY1" fmla="*/ 593113 h 593113"/>
                <a:gd name="connsiteX2" fmla="*/ 1181138 w 1181152"/>
                <a:gd name="connsiteY2" fmla="*/ 0 h 593113"/>
                <a:gd name="connsiteX3" fmla="*/ 0 w 1181152"/>
                <a:gd name="connsiteY3" fmla="*/ 0 h 593113"/>
                <a:gd name="connsiteX0" fmla="*/ 0 w 1181586"/>
                <a:gd name="connsiteY0" fmla="*/ 0 h 1098080"/>
                <a:gd name="connsiteX1" fmla="*/ 1181081 w 1181586"/>
                <a:gd name="connsiteY1" fmla="*/ 1098080 h 1098080"/>
                <a:gd name="connsiteX2" fmla="*/ 1181138 w 1181586"/>
                <a:gd name="connsiteY2" fmla="*/ 0 h 1098080"/>
                <a:gd name="connsiteX3" fmla="*/ 0 w 1181586"/>
                <a:gd name="connsiteY3" fmla="*/ 0 h 10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586" h="1098080">
                  <a:moveTo>
                    <a:pt x="0" y="0"/>
                  </a:moveTo>
                  <a:lnTo>
                    <a:pt x="1181081" y="1098080"/>
                  </a:lnTo>
                  <a:cubicBezTo>
                    <a:pt x="1179506" y="736130"/>
                    <a:pt x="1182713" y="361950"/>
                    <a:pt x="1181138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0959906" y="1057275"/>
              <a:ext cx="1232552" cy="3276600"/>
            </a:xfrm>
            <a:custGeom>
              <a:avLst/>
              <a:gdLst>
                <a:gd name="connsiteX0" fmla="*/ 1171575 w 1176337"/>
                <a:gd name="connsiteY0" fmla="*/ 0 h 3267075"/>
                <a:gd name="connsiteX1" fmla="*/ 0 w 1176337"/>
                <a:gd name="connsiteY1" fmla="*/ 2762250 h 3267075"/>
                <a:gd name="connsiteX2" fmla="*/ 1176337 w 1176337"/>
                <a:gd name="connsiteY2" fmla="*/ 3267075 h 3267075"/>
                <a:gd name="connsiteX3" fmla="*/ 1171575 w 1176337"/>
                <a:gd name="connsiteY3" fmla="*/ 0 h 3267075"/>
                <a:gd name="connsiteX0" fmla="*/ 1176337 w 1176795"/>
                <a:gd name="connsiteY0" fmla="*/ 0 h 3276600"/>
                <a:gd name="connsiteX1" fmla="*/ 0 w 1176795"/>
                <a:gd name="connsiteY1" fmla="*/ 2771775 h 3276600"/>
                <a:gd name="connsiteX2" fmla="*/ 1176337 w 1176795"/>
                <a:gd name="connsiteY2" fmla="*/ 3276600 h 3276600"/>
                <a:gd name="connsiteX3" fmla="*/ 1176337 w 1176795"/>
                <a:gd name="connsiteY3" fmla="*/ 0 h 3276600"/>
                <a:gd name="connsiteX0" fmla="*/ 1209791 w 1210249"/>
                <a:gd name="connsiteY0" fmla="*/ 0 h 3276600"/>
                <a:gd name="connsiteX1" fmla="*/ 0 w 1210249"/>
                <a:gd name="connsiteY1" fmla="*/ 2771775 h 3276600"/>
                <a:gd name="connsiteX2" fmla="*/ 1209791 w 1210249"/>
                <a:gd name="connsiteY2" fmla="*/ 3276600 h 3276600"/>
                <a:gd name="connsiteX3" fmla="*/ 1209791 w 1210249"/>
                <a:gd name="connsiteY3" fmla="*/ 0 h 3276600"/>
                <a:gd name="connsiteX0" fmla="*/ 1232094 w 1232552"/>
                <a:gd name="connsiteY0" fmla="*/ 0 h 3276600"/>
                <a:gd name="connsiteX1" fmla="*/ 0 w 1232552"/>
                <a:gd name="connsiteY1" fmla="*/ 2749472 h 3276600"/>
                <a:gd name="connsiteX2" fmla="*/ 1232094 w 1232552"/>
                <a:gd name="connsiteY2" fmla="*/ 3276600 h 3276600"/>
                <a:gd name="connsiteX3" fmla="*/ 1232094 w 1232552"/>
                <a:gd name="connsiteY3" fmla="*/ 0 h 327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552" h="3276600">
                  <a:moveTo>
                    <a:pt x="1232094" y="0"/>
                  </a:moveTo>
                  <a:lnTo>
                    <a:pt x="0" y="2749472"/>
                  </a:lnTo>
                  <a:lnTo>
                    <a:pt x="1232094" y="3276600"/>
                  </a:lnTo>
                  <a:cubicBezTo>
                    <a:pt x="1230507" y="2187575"/>
                    <a:pt x="1233681" y="1089025"/>
                    <a:pt x="1232094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6366969" y="2428875"/>
              <a:ext cx="3339005" cy="2271713"/>
            </a:xfrm>
            <a:custGeom>
              <a:avLst/>
              <a:gdLst>
                <a:gd name="connsiteX0" fmla="*/ 0 w 3324225"/>
                <a:gd name="connsiteY0" fmla="*/ 590550 h 2271713"/>
                <a:gd name="connsiteX1" fmla="*/ 1343025 w 3324225"/>
                <a:gd name="connsiteY1" fmla="*/ 2271713 h 2271713"/>
                <a:gd name="connsiteX2" fmla="*/ 3324225 w 3324225"/>
                <a:gd name="connsiteY2" fmla="*/ 0 h 2271713"/>
                <a:gd name="connsiteX3" fmla="*/ 0 w 3324225"/>
                <a:gd name="connsiteY3" fmla="*/ 590550 h 2271713"/>
                <a:gd name="connsiteX0" fmla="*/ 0 w 3333750"/>
                <a:gd name="connsiteY0" fmla="*/ 585787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85787 h 2271713"/>
                <a:gd name="connsiteX0" fmla="*/ 0 w 3333750"/>
                <a:gd name="connsiteY0" fmla="*/ 591043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91043 h 2271713"/>
                <a:gd name="connsiteX0" fmla="*/ 0 w 3339005"/>
                <a:gd name="connsiteY0" fmla="*/ 591043 h 2271713"/>
                <a:gd name="connsiteX1" fmla="*/ 1357805 w 3339005"/>
                <a:gd name="connsiteY1" fmla="*/ 2271713 h 2271713"/>
                <a:gd name="connsiteX2" fmla="*/ 3339005 w 3339005"/>
                <a:gd name="connsiteY2" fmla="*/ 0 h 2271713"/>
                <a:gd name="connsiteX3" fmla="*/ 0 w 3339005"/>
                <a:gd name="connsiteY3" fmla="*/ 591043 h 227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9005" h="2271713">
                  <a:moveTo>
                    <a:pt x="0" y="591043"/>
                  </a:moveTo>
                  <a:lnTo>
                    <a:pt x="1357805" y="2271713"/>
                  </a:lnTo>
                  <a:lnTo>
                    <a:pt x="3339005" y="0"/>
                  </a:lnTo>
                  <a:lnTo>
                    <a:pt x="0" y="59104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025774" y="1761707"/>
              <a:ext cx="2098477" cy="1910094"/>
            </a:xfrm>
            <a:custGeom>
              <a:avLst/>
              <a:gdLst>
                <a:gd name="connsiteX0" fmla="*/ 2086304 w 2086304"/>
                <a:gd name="connsiteY0" fmla="*/ 0 h 1886607"/>
                <a:gd name="connsiteX1" fmla="*/ 0 w 2086304"/>
                <a:gd name="connsiteY1" fmla="*/ 15765 h 1886607"/>
                <a:gd name="connsiteX2" fmla="*/ 362607 w 2086304"/>
                <a:gd name="connsiteY2" fmla="*/ 1886607 h 1886607"/>
                <a:gd name="connsiteX3" fmla="*/ 2086304 w 2086304"/>
                <a:gd name="connsiteY3" fmla="*/ 0 h 1886607"/>
                <a:gd name="connsiteX0" fmla="*/ 2101053 w 2101053"/>
                <a:gd name="connsiteY0" fmla="*/ 0 h 1886607"/>
                <a:gd name="connsiteX1" fmla="*/ 0 w 2101053"/>
                <a:gd name="connsiteY1" fmla="*/ 1207 h 1886607"/>
                <a:gd name="connsiteX2" fmla="*/ 377356 w 2101053"/>
                <a:gd name="connsiteY2" fmla="*/ 1886607 h 1886607"/>
                <a:gd name="connsiteX3" fmla="*/ 2101053 w 2101053"/>
                <a:gd name="connsiteY3" fmla="*/ 0 h 1886607"/>
                <a:gd name="connsiteX0" fmla="*/ 2098477 w 2098477"/>
                <a:gd name="connsiteY0" fmla="*/ 8963 h 1885400"/>
                <a:gd name="connsiteX1" fmla="*/ 0 w 2098477"/>
                <a:gd name="connsiteY1" fmla="*/ 0 h 1885400"/>
                <a:gd name="connsiteX2" fmla="*/ 377356 w 2098477"/>
                <a:gd name="connsiteY2" fmla="*/ 1885400 h 1885400"/>
                <a:gd name="connsiteX3" fmla="*/ 2098477 w 2098477"/>
                <a:gd name="connsiteY3" fmla="*/ 8963 h 188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477" h="1885400">
                  <a:moveTo>
                    <a:pt x="2098477" y="8963"/>
                  </a:moveTo>
                  <a:lnTo>
                    <a:pt x="0" y="0"/>
                  </a:lnTo>
                  <a:lnTo>
                    <a:pt x="377356" y="1885400"/>
                  </a:lnTo>
                  <a:lnTo>
                    <a:pt x="2098477" y="896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532" y="4857972"/>
              <a:ext cx="4090198" cy="2007612"/>
            </a:xfrm>
            <a:custGeom>
              <a:avLst/>
              <a:gdLst>
                <a:gd name="connsiteX0" fmla="*/ 3576398 w 4077729"/>
                <a:gd name="connsiteY0" fmla="*/ 0 h 1994733"/>
                <a:gd name="connsiteX1" fmla="*/ 4077729 w 4077729"/>
                <a:gd name="connsiteY1" fmla="*/ 1101516 h 1994733"/>
                <a:gd name="connsiteX2" fmla="*/ 0 w 4077729"/>
                <a:gd name="connsiteY2" fmla="*/ 1994733 h 1994733"/>
                <a:gd name="connsiteX3" fmla="*/ 3576398 w 4077729"/>
                <a:gd name="connsiteY3" fmla="*/ 0 h 1994733"/>
                <a:gd name="connsiteX0" fmla="*/ 3576398 w 4086042"/>
                <a:gd name="connsiteY0" fmla="*/ 0 h 1994733"/>
                <a:gd name="connsiteX1" fmla="*/ 4086042 w 4086042"/>
                <a:gd name="connsiteY1" fmla="*/ 1093204 h 1994733"/>
                <a:gd name="connsiteX2" fmla="*/ 0 w 4086042"/>
                <a:gd name="connsiteY2" fmla="*/ 1994733 h 1994733"/>
                <a:gd name="connsiteX3" fmla="*/ 3576398 w 4086042"/>
                <a:gd name="connsiteY3" fmla="*/ 0 h 1994733"/>
                <a:gd name="connsiteX0" fmla="*/ 3576398 w 4090198"/>
                <a:gd name="connsiteY0" fmla="*/ 0 h 1994733"/>
                <a:gd name="connsiteX1" fmla="*/ 4090198 w 4090198"/>
                <a:gd name="connsiteY1" fmla="*/ 1084892 h 1994733"/>
                <a:gd name="connsiteX2" fmla="*/ 0 w 4090198"/>
                <a:gd name="connsiteY2" fmla="*/ 1994733 h 1994733"/>
                <a:gd name="connsiteX3" fmla="*/ 3576398 w 4090198"/>
                <a:gd name="connsiteY3" fmla="*/ 0 h 1994733"/>
                <a:gd name="connsiteX0" fmla="*/ 3576398 w 4090198"/>
                <a:gd name="connsiteY0" fmla="*/ 0 h 2007612"/>
                <a:gd name="connsiteX1" fmla="*/ 4090198 w 4090198"/>
                <a:gd name="connsiteY1" fmla="*/ 1084892 h 2007612"/>
                <a:gd name="connsiteX2" fmla="*/ 0 w 4090198"/>
                <a:gd name="connsiteY2" fmla="*/ 2007612 h 2007612"/>
                <a:gd name="connsiteX3" fmla="*/ 3576398 w 4090198"/>
                <a:gd name="connsiteY3" fmla="*/ 0 h 200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0198" h="2007612">
                  <a:moveTo>
                    <a:pt x="3576398" y="0"/>
                  </a:moveTo>
                  <a:lnTo>
                    <a:pt x="4090198" y="1084892"/>
                  </a:lnTo>
                  <a:lnTo>
                    <a:pt x="0" y="2007612"/>
                  </a:lnTo>
                  <a:lnTo>
                    <a:pt x="357639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-6301" y="5938309"/>
              <a:ext cx="4092304" cy="924304"/>
            </a:xfrm>
            <a:custGeom>
              <a:avLst/>
              <a:gdLst>
                <a:gd name="connsiteX0" fmla="*/ 4074199 w 4074199"/>
                <a:gd name="connsiteY0" fmla="*/ 0 h 907339"/>
                <a:gd name="connsiteX1" fmla="*/ 3357507 w 4074199"/>
                <a:gd name="connsiteY1" fmla="*/ 907339 h 907339"/>
                <a:gd name="connsiteX2" fmla="*/ 0 w 4074199"/>
                <a:gd name="connsiteY2" fmla="*/ 907339 h 907339"/>
                <a:gd name="connsiteX3" fmla="*/ 4074199 w 4074199"/>
                <a:gd name="connsiteY3" fmla="*/ 0 h 907339"/>
                <a:gd name="connsiteX0" fmla="*/ 4084791 w 4084791"/>
                <a:gd name="connsiteY0" fmla="*/ 0 h 907339"/>
                <a:gd name="connsiteX1" fmla="*/ 3368099 w 4084791"/>
                <a:gd name="connsiteY1" fmla="*/ 907339 h 907339"/>
                <a:gd name="connsiteX2" fmla="*/ 0 w 4084791"/>
                <a:gd name="connsiteY2" fmla="*/ 907339 h 907339"/>
                <a:gd name="connsiteX3" fmla="*/ 4084791 w 4084791"/>
                <a:gd name="connsiteY3" fmla="*/ 0 h 907339"/>
                <a:gd name="connsiteX0" fmla="*/ 4100031 w 4100031"/>
                <a:gd name="connsiteY0" fmla="*/ 0 h 907339"/>
                <a:gd name="connsiteX1" fmla="*/ 3368099 w 4100031"/>
                <a:gd name="connsiteY1" fmla="*/ 907339 h 907339"/>
                <a:gd name="connsiteX2" fmla="*/ 0 w 4100031"/>
                <a:gd name="connsiteY2" fmla="*/ 907339 h 907339"/>
                <a:gd name="connsiteX3" fmla="*/ 4100031 w 4100031"/>
                <a:gd name="connsiteY3" fmla="*/ 0 h 907339"/>
                <a:gd name="connsiteX0" fmla="*/ 4102607 w 4102607"/>
                <a:gd name="connsiteY0" fmla="*/ 0 h 907339"/>
                <a:gd name="connsiteX1" fmla="*/ 3370675 w 4102607"/>
                <a:gd name="connsiteY1" fmla="*/ 907339 h 907339"/>
                <a:gd name="connsiteX2" fmla="*/ 0 w 4102607"/>
                <a:gd name="connsiteY2" fmla="*/ 857464 h 907339"/>
                <a:gd name="connsiteX3" fmla="*/ 4102607 w 4102607"/>
                <a:gd name="connsiteY3" fmla="*/ 0 h 907339"/>
                <a:gd name="connsiteX0" fmla="*/ 4097455 w 4097455"/>
                <a:gd name="connsiteY0" fmla="*/ 0 h 907339"/>
                <a:gd name="connsiteX1" fmla="*/ 3365523 w 4097455"/>
                <a:gd name="connsiteY1" fmla="*/ 907339 h 907339"/>
                <a:gd name="connsiteX2" fmla="*/ 0 w 4097455"/>
                <a:gd name="connsiteY2" fmla="*/ 859958 h 907339"/>
                <a:gd name="connsiteX3" fmla="*/ 4097455 w 4097455"/>
                <a:gd name="connsiteY3" fmla="*/ 0 h 907339"/>
                <a:gd name="connsiteX0" fmla="*/ 4097455 w 4097455"/>
                <a:gd name="connsiteY0" fmla="*/ 0 h 862451"/>
                <a:gd name="connsiteX1" fmla="*/ 3411887 w 4097455"/>
                <a:gd name="connsiteY1" fmla="*/ 862451 h 862451"/>
                <a:gd name="connsiteX2" fmla="*/ 0 w 4097455"/>
                <a:gd name="connsiteY2" fmla="*/ 859958 h 862451"/>
                <a:gd name="connsiteX3" fmla="*/ 4097455 w 4097455"/>
                <a:gd name="connsiteY3" fmla="*/ 0 h 862451"/>
                <a:gd name="connsiteX0" fmla="*/ 4089728 w 4089728"/>
                <a:gd name="connsiteY0" fmla="*/ 0 h 892377"/>
                <a:gd name="connsiteX1" fmla="*/ 3411887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92377"/>
                <a:gd name="connsiteX1" fmla="*/ 3424766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89884"/>
                <a:gd name="connsiteX1" fmla="*/ 3360372 w 4089728"/>
                <a:gd name="connsiteY1" fmla="*/ 889884 h 889884"/>
                <a:gd name="connsiteX2" fmla="*/ 0 w 4089728"/>
                <a:gd name="connsiteY2" fmla="*/ 889884 h 889884"/>
                <a:gd name="connsiteX3" fmla="*/ 4089728 w 4089728"/>
                <a:gd name="connsiteY3" fmla="*/ 0 h 889884"/>
                <a:gd name="connsiteX0" fmla="*/ 4079425 w 4079425"/>
                <a:gd name="connsiteY0" fmla="*/ 0 h 889884"/>
                <a:gd name="connsiteX1" fmla="*/ 3350069 w 4079425"/>
                <a:gd name="connsiteY1" fmla="*/ 889884 h 889884"/>
                <a:gd name="connsiteX2" fmla="*/ 0 w 4079425"/>
                <a:gd name="connsiteY2" fmla="*/ 882403 h 889884"/>
                <a:gd name="connsiteX3" fmla="*/ 4079425 w 4079425"/>
                <a:gd name="connsiteY3" fmla="*/ 0 h 889884"/>
                <a:gd name="connsiteX0" fmla="*/ 4082000 w 4082000"/>
                <a:gd name="connsiteY0" fmla="*/ 0 h 889884"/>
                <a:gd name="connsiteX1" fmla="*/ 3352644 w 4082000"/>
                <a:gd name="connsiteY1" fmla="*/ 889884 h 889884"/>
                <a:gd name="connsiteX2" fmla="*/ 0 w 4082000"/>
                <a:gd name="connsiteY2" fmla="*/ 882403 h 889884"/>
                <a:gd name="connsiteX3" fmla="*/ 4082000 w 4082000"/>
                <a:gd name="connsiteY3" fmla="*/ 0 h 889884"/>
                <a:gd name="connsiteX0" fmla="*/ 4087152 w 4087152"/>
                <a:gd name="connsiteY0" fmla="*/ 0 h 1007091"/>
                <a:gd name="connsiteX1" fmla="*/ 3357796 w 4087152"/>
                <a:gd name="connsiteY1" fmla="*/ 889884 h 1007091"/>
                <a:gd name="connsiteX2" fmla="*/ 0 w 4087152"/>
                <a:gd name="connsiteY2" fmla="*/ 1007091 h 1007091"/>
                <a:gd name="connsiteX3" fmla="*/ 4087152 w 4087152"/>
                <a:gd name="connsiteY3" fmla="*/ 0 h 1007091"/>
                <a:gd name="connsiteX0" fmla="*/ 4092304 w 4092304"/>
                <a:gd name="connsiteY0" fmla="*/ 0 h 894872"/>
                <a:gd name="connsiteX1" fmla="*/ 3362948 w 4092304"/>
                <a:gd name="connsiteY1" fmla="*/ 889884 h 894872"/>
                <a:gd name="connsiteX2" fmla="*/ 0 w 4092304"/>
                <a:gd name="connsiteY2" fmla="*/ 894872 h 894872"/>
                <a:gd name="connsiteX3" fmla="*/ 4092304 w 4092304"/>
                <a:gd name="connsiteY3" fmla="*/ 0 h 89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2304" h="894872">
                  <a:moveTo>
                    <a:pt x="4092304" y="0"/>
                  </a:moveTo>
                  <a:lnTo>
                    <a:pt x="3362948" y="889884"/>
                  </a:lnTo>
                  <a:lnTo>
                    <a:pt x="0" y="894872"/>
                  </a:lnTo>
                  <a:lnTo>
                    <a:pt x="409230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102443" y="4914459"/>
              <a:ext cx="547228" cy="151811"/>
            </a:xfrm>
            <a:custGeom>
              <a:avLst/>
              <a:gdLst>
                <a:gd name="connsiteX0" fmla="*/ 0 w 547228"/>
                <a:gd name="connsiteY0" fmla="*/ 0 h 151811"/>
                <a:gd name="connsiteX1" fmla="*/ 547228 w 547228"/>
                <a:gd name="connsiteY1" fmla="*/ 70610 h 151811"/>
                <a:gd name="connsiteX2" fmla="*/ 526045 w 547228"/>
                <a:gd name="connsiteY2" fmla="*/ 151811 h 15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228" h="151811">
                  <a:moveTo>
                    <a:pt x="0" y="0"/>
                  </a:moveTo>
                  <a:lnTo>
                    <a:pt x="547228" y="70610"/>
                  </a:lnTo>
                  <a:lnTo>
                    <a:pt x="526045" y="151811"/>
                  </a:lnTo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317876" y="5936217"/>
              <a:ext cx="5416584" cy="930949"/>
            </a:xfrm>
            <a:custGeom>
              <a:avLst/>
              <a:gdLst>
                <a:gd name="connsiteX0" fmla="*/ 683287 w 5365819"/>
                <a:gd name="connsiteY0" fmla="*/ 0 h 914400"/>
                <a:gd name="connsiteX1" fmla="*/ 5365819 w 5365819"/>
                <a:gd name="connsiteY1" fmla="*/ 904351 h 914400"/>
                <a:gd name="connsiteX2" fmla="*/ 0 w 5365819"/>
                <a:gd name="connsiteY2" fmla="*/ 914400 h 914400"/>
                <a:gd name="connsiteX3" fmla="*/ 683287 w 5365819"/>
                <a:gd name="connsiteY3" fmla="*/ 0 h 914400"/>
                <a:gd name="connsiteX0" fmla="*/ 711531 w 5394063"/>
                <a:gd name="connsiteY0" fmla="*/ 0 h 917930"/>
                <a:gd name="connsiteX1" fmla="*/ 5394063 w 5394063"/>
                <a:gd name="connsiteY1" fmla="*/ 904351 h 917930"/>
                <a:gd name="connsiteX2" fmla="*/ 0 w 5394063"/>
                <a:gd name="connsiteY2" fmla="*/ 917930 h 917930"/>
                <a:gd name="connsiteX3" fmla="*/ 711531 w 5394063"/>
                <a:gd name="connsiteY3" fmla="*/ 0 h 917930"/>
                <a:gd name="connsiteX0" fmla="*/ 725653 w 5394063"/>
                <a:gd name="connsiteY0" fmla="*/ 0 h 910869"/>
                <a:gd name="connsiteX1" fmla="*/ 5394063 w 5394063"/>
                <a:gd name="connsiteY1" fmla="*/ 897290 h 910869"/>
                <a:gd name="connsiteX2" fmla="*/ 0 w 5394063"/>
                <a:gd name="connsiteY2" fmla="*/ 910869 h 910869"/>
                <a:gd name="connsiteX3" fmla="*/ 725653 w 5394063"/>
                <a:gd name="connsiteY3" fmla="*/ 0 h 910869"/>
                <a:gd name="connsiteX0" fmla="*/ 725653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5653 w 5376410"/>
                <a:gd name="connsiteY3" fmla="*/ 0 h 910869"/>
                <a:gd name="connsiteX0" fmla="*/ 783842 w 5376410"/>
                <a:gd name="connsiteY0" fmla="*/ 0 h 765396"/>
                <a:gd name="connsiteX1" fmla="*/ 5376410 w 5376410"/>
                <a:gd name="connsiteY1" fmla="*/ 762408 h 765396"/>
                <a:gd name="connsiteX2" fmla="*/ 0 w 5376410"/>
                <a:gd name="connsiteY2" fmla="*/ 765396 h 765396"/>
                <a:gd name="connsiteX3" fmla="*/ 783842 w 5376410"/>
                <a:gd name="connsiteY3" fmla="*/ 0 h 765396"/>
                <a:gd name="connsiteX0" fmla="*/ 729810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9810 w 5376410"/>
                <a:gd name="connsiteY3" fmla="*/ 0 h 910869"/>
                <a:gd name="connsiteX0" fmla="*/ 71457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4570 w 5376410"/>
                <a:gd name="connsiteY3" fmla="*/ 0 h 918489"/>
                <a:gd name="connsiteX0" fmla="*/ 809820 w 5376410"/>
                <a:gd name="connsiteY0" fmla="*/ 0 h 758469"/>
                <a:gd name="connsiteX1" fmla="*/ 5376410 w 5376410"/>
                <a:gd name="connsiteY1" fmla="*/ 755481 h 758469"/>
                <a:gd name="connsiteX2" fmla="*/ 0 w 5376410"/>
                <a:gd name="connsiteY2" fmla="*/ 758469 h 758469"/>
                <a:gd name="connsiteX3" fmla="*/ 809820 w 5376410"/>
                <a:gd name="connsiteY3" fmla="*/ 0 h 758469"/>
                <a:gd name="connsiteX0" fmla="*/ 71076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0760 w 5376410"/>
                <a:gd name="connsiteY3" fmla="*/ 0 h 918489"/>
                <a:gd name="connsiteX0" fmla="*/ 722190 w 5376410"/>
                <a:gd name="connsiteY0" fmla="*/ 0 h 914679"/>
                <a:gd name="connsiteX1" fmla="*/ 5376410 w 5376410"/>
                <a:gd name="connsiteY1" fmla="*/ 911691 h 914679"/>
                <a:gd name="connsiteX2" fmla="*/ 0 w 5376410"/>
                <a:gd name="connsiteY2" fmla="*/ 914679 h 914679"/>
                <a:gd name="connsiteX3" fmla="*/ 722190 w 5376410"/>
                <a:gd name="connsiteY3" fmla="*/ 0 h 914679"/>
                <a:gd name="connsiteX0" fmla="*/ 735069 w 5389289"/>
                <a:gd name="connsiteY0" fmla="*/ 0 h 912104"/>
                <a:gd name="connsiteX1" fmla="*/ 5389289 w 5389289"/>
                <a:gd name="connsiteY1" fmla="*/ 911691 h 912104"/>
                <a:gd name="connsiteX2" fmla="*/ 0 w 5389289"/>
                <a:gd name="connsiteY2" fmla="*/ 912104 h 912104"/>
                <a:gd name="connsiteX3" fmla="*/ 735069 w 5389289"/>
                <a:gd name="connsiteY3" fmla="*/ 0 h 912104"/>
                <a:gd name="connsiteX0" fmla="*/ 735069 w 5389289"/>
                <a:gd name="connsiteY0" fmla="*/ 0 h 925339"/>
                <a:gd name="connsiteX1" fmla="*/ 5389289 w 5389289"/>
                <a:gd name="connsiteY1" fmla="*/ 925339 h 925339"/>
                <a:gd name="connsiteX2" fmla="*/ 0 w 5389289"/>
                <a:gd name="connsiteY2" fmla="*/ 912104 h 925339"/>
                <a:gd name="connsiteX3" fmla="*/ 735069 w 5389289"/>
                <a:gd name="connsiteY3" fmla="*/ 0 h 925339"/>
                <a:gd name="connsiteX0" fmla="*/ 762364 w 5416584"/>
                <a:gd name="connsiteY0" fmla="*/ 0 h 939400"/>
                <a:gd name="connsiteX1" fmla="*/ 5416584 w 5416584"/>
                <a:gd name="connsiteY1" fmla="*/ 925339 h 939400"/>
                <a:gd name="connsiteX2" fmla="*/ 0 w 5416584"/>
                <a:gd name="connsiteY2" fmla="*/ 939400 h 939400"/>
                <a:gd name="connsiteX3" fmla="*/ 762364 w 5416584"/>
                <a:gd name="connsiteY3" fmla="*/ 0 h 939400"/>
                <a:gd name="connsiteX0" fmla="*/ 762364 w 5416584"/>
                <a:gd name="connsiteY0" fmla="*/ 0 h 945010"/>
                <a:gd name="connsiteX1" fmla="*/ 5416584 w 5416584"/>
                <a:gd name="connsiteY1" fmla="*/ 930949 h 945010"/>
                <a:gd name="connsiteX2" fmla="*/ 0 w 5416584"/>
                <a:gd name="connsiteY2" fmla="*/ 945010 h 945010"/>
                <a:gd name="connsiteX3" fmla="*/ 762364 w 5416584"/>
                <a:gd name="connsiteY3" fmla="*/ 0 h 945010"/>
                <a:gd name="connsiteX0" fmla="*/ 762364 w 5416584"/>
                <a:gd name="connsiteY0" fmla="*/ 0 h 930949"/>
                <a:gd name="connsiteX1" fmla="*/ 5416584 w 5416584"/>
                <a:gd name="connsiteY1" fmla="*/ 930949 h 930949"/>
                <a:gd name="connsiteX2" fmla="*/ 0 w 5416584"/>
                <a:gd name="connsiteY2" fmla="*/ 921156 h 930949"/>
                <a:gd name="connsiteX3" fmla="*/ 762364 w 5416584"/>
                <a:gd name="connsiteY3" fmla="*/ 0 h 93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6584" h="930949">
                  <a:moveTo>
                    <a:pt x="762364" y="0"/>
                  </a:moveTo>
                  <a:lnTo>
                    <a:pt x="5416584" y="930949"/>
                  </a:lnTo>
                  <a:lnTo>
                    <a:pt x="0" y="921156"/>
                  </a:lnTo>
                  <a:lnTo>
                    <a:pt x="76236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10990536" y="3785435"/>
              <a:ext cx="1209457" cy="3091509"/>
            </a:xfrm>
            <a:custGeom>
              <a:avLst/>
              <a:gdLst>
                <a:gd name="connsiteX0" fmla="*/ 0 w 1182718"/>
                <a:gd name="connsiteY0" fmla="*/ 0 h 3032701"/>
                <a:gd name="connsiteX1" fmla="*/ 497800 w 1182718"/>
                <a:gd name="connsiteY1" fmla="*/ 3032701 h 3032701"/>
                <a:gd name="connsiteX2" fmla="*/ 1182718 w 1182718"/>
                <a:gd name="connsiteY2" fmla="*/ 515453 h 3032701"/>
                <a:gd name="connsiteX3" fmla="*/ 0 w 1182718"/>
                <a:gd name="connsiteY3" fmla="*/ 0 h 3032701"/>
                <a:gd name="connsiteX0" fmla="*/ 0 w 1179187"/>
                <a:gd name="connsiteY0" fmla="*/ 0 h 3029170"/>
                <a:gd name="connsiteX1" fmla="*/ 494269 w 1179187"/>
                <a:gd name="connsiteY1" fmla="*/ 3029170 h 3029170"/>
                <a:gd name="connsiteX2" fmla="*/ 1179187 w 1179187"/>
                <a:gd name="connsiteY2" fmla="*/ 511922 h 3029170"/>
                <a:gd name="connsiteX3" fmla="*/ 0 w 1179187"/>
                <a:gd name="connsiteY3" fmla="*/ 0 h 3029170"/>
                <a:gd name="connsiteX0" fmla="*/ 0 w 1179187"/>
                <a:gd name="connsiteY0" fmla="*/ 0 h 3039761"/>
                <a:gd name="connsiteX1" fmla="*/ 483677 w 1179187"/>
                <a:gd name="connsiteY1" fmla="*/ 3039761 h 3039761"/>
                <a:gd name="connsiteX2" fmla="*/ 1179187 w 1179187"/>
                <a:gd name="connsiteY2" fmla="*/ 511922 h 3039761"/>
                <a:gd name="connsiteX3" fmla="*/ 0 w 1179187"/>
                <a:gd name="connsiteY3" fmla="*/ 0 h 3039761"/>
                <a:gd name="connsiteX0" fmla="*/ 0 w 1190407"/>
                <a:gd name="connsiteY0" fmla="*/ 0 h 3039761"/>
                <a:gd name="connsiteX1" fmla="*/ 494897 w 1190407"/>
                <a:gd name="connsiteY1" fmla="*/ 3039761 h 3039761"/>
                <a:gd name="connsiteX2" fmla="*/ 1190407 w 1190407"/>
                <a:gd name="connsiteY2" fmla="*/ 511922 h 3039761"/>
                <a:gd name="connsiteX3" fmla="*/ 0 w 1190407"/>
                <a:gd name="connsiteY3" fmla="*/ 0 h 3039761"/>
                <a:gd name="connsiteX0" fmla="*/ 0 w 1203107"/>
                <a:gd name="connsiteY0" fmla="*/ 0 h 3065161"/>
                <a:gd name="connsiteX1" fmla="*/ 507597 w 1203107"/>
                <a:gd name="connsiteY1" fmla="*/ 3065161 h 3065161"/>
                <a:gd name="connsiteX2" fmla="*/ 1203107 w 1203107"/>
                <a:gd name="connsiteY2" fmla="*/ 537322 h 3065161"/>
                <a:gd name="connsiteX3" fmla="*/ 0 w 1203107"/>
                <a:gd name="connsiteY3" fmla="*/ 0 h 3065161"/>
                <a:gd name="connsiteX0" fmla="*/ 0 w 1209457"/>
                <a:gd name="connsiteY0" fmla="*/ 0 h 3065161"/>
                <a:gd name="connsiteX1" fmla="*/ 507597 w 1209457"/>
                <a:gd name="connsiteY1" fmla="*/ 3065161 h 3065161"/>
                <a:gd name="connsiteX2" fmla="*/ 1209457 w 1209457"/>
                <a:gd name="connsiteY2" fmla="*/ 543672 h 3065161"/>
                <a:gd name="connsiteX3" fmla="*/ 0 w 1209457"/>
                <a:gd name="connsiteY3" fmla="*/ 0 h 3065161"/>
                <a:gd name="connsiteX0" fmla="*/ 0 w 1215807"/>
                <a:gd name="connsiteY0" fmla="*/ 0 h 3065161"/>
                <a:gd name="connsiteX1" fmla="*/ 507597 w 1215807"/>
                <a:gd name="connsiteY1" fmla="*/ 3065161 h 3065161"/>
                <a:gd name="connsiteX2" fmla="*/ 1215807 w 1215807"/>
                <a:gd name="connsiteY2" fmla="*/ 537322 h 3065161"/>
                <a:gd name="connsiteX3" fmla="*/ 0 w 1215807"/>
                <a:gd name="connsiteY3" fmla="*/ 0 h 3065161"/>
                <a:gd name="connsiteX0" fmla="*/ 0 w 1209457"/>
                <a:gd name="connsiteY0" fmla="*/ 0 h 3077861"/>
                <a:gd name="connsiteX1" fmla="*/ 501247 w 1209457"/>
                <a:gd name="connsiteY1" fmla="*/ 3077861 h 3077861"/>
                <a:gd name="connsiteX2" fmla="*/ 1209457 w 1209457"/>
                <a:gd name="connsiteY2" fmla="*/ 550022 h 3077861"/>
                <a:gd name="connsiteX3" fmla="*/ 0 w 1209457"/>
                <a:gd name="connsiteY3" fmla="*/ 0 h 3077861"/>
                <a:gd name="connsiteX0" fmla="*/ 0 w 1209457"/>
                <a:gd name="connsiteY0" fmla="*/ 0 h 3091509"/>
                <a:gd name="connsiteX1" fmla="*/ 501247 w 1209457"/>
                <a:gd name="connsiteY1" fmla="*/ 3091509 h 3091509"/>
                <a:gd name="connsiteX2" fmla="*/ 1209457 w 1209457"/>
                <a:gd name="connsiteY2" fmla="*/ 550022 h 3091509"/>
                <a:gd name="connsiteX3" fmla="*/ 0 w 1209457"/>
                <a:gd name="connsiteY3" fmla="*/ 0 h 309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457" h="3091509">
                  <a:moveTo>
                    <a:pt x="0" y="0"/>
                  </a:moveTo>
                  <a:lnTo>
                    <a:pt x="501247" y="3091509"/>
                  </a:lnTo>
                  <a:lnTo>
                    <a:pt x="1209457" y="55002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1488254" y="4321334"/>
              <a:ext cx="708319" cy="2552078"/>
            </a:xfrm>
            <a:custGeom>
              <a:avLst/>
              <a:gdLst>
                <a:gd name="connsiteX0" fmla="*/ 691978 w 697728"/>
                <a:gd name="connsiteY0" fmla="*/ 0 h 2520778"/>
                <a:gd name="connsiteX1" fmla="*/ 0 w 697728"/>
                <a:gd name="connsiteY1" fmla="*/ 2520778 h 2520778"/>
                <a:gd name="connsiteX2" fmla="*/ 695509 w 697728"/>
                <a:gd name="connsiteY2" fmla="*/ 2517248 h 2520778"/>
                <a:gd name="connsiteX3" fmla="*/ 691978 w 697728"/>
                <a:gd name="connsiteY3" fmla="*/ 0 h 2520778"/>
                <a:gd name="connsiteX0" fmla="*/ 691978 w 697728"/>
                <a:gd name="connsiteY0" fmla="*/ 0 h 2531370"/>
                <a:gd name="connsiteX1" fmla="*/ 0 w 697728"/>
                <a:gd name="connsiteY1" fmla="*/ 2531370 h 2531370"/>
                <a:gd name="connsiteX2" fmla="*/ 695509 w 697728"/>
                <a:gd name="connsiteY2" fmla="*/ 2517248 h 2531370"/>
                <a:gd name="connsiteX3" fmla="*/ 691978 w 697728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9039 w 704789"/>
                <a:gd name="connsiteY0" fmla="*/ 0 h 2541962"/>
                <a:gd name="connsiteX1" fmla="*/ 0 w 704789"/>
                <a:gd name="connsiteY1" fmla="*/ 2541962 h 2541962"/>
                <a:gd name="connsiteX2" fmla="*/ 702570 w 704789"/>
                <a:gd name="connsiteY2" fmla="*/ 2538431 h 2541962"/>
                <a:gd name="connsiteX3" fmla="*/ 699039 w 704789"/>
                <a:gd name="connsiteY3" fmla="*/ 0 h 2541962"/>
                <a:gd name="connsiteX0" fmla="*/ 702569 w 708319"/>
                <a:gd name="connsiteY0" fmla="*/ 0 h 2538431"/>
                <a:gd name="connsiteX1" fmla="*/ 0 w 708319"/>
                <a:gd name="connsiteY1" fmla="*/ 2538431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667264 w 673014"/>
                <a:gd name="connsiteY0" fmla="*/ 0 h 2538431"/>
                <a:gd name="connsiteX1" fmla="*/ 0 w 673014"/>
                <a:gd name="connsiteY1" fmla="*/ 2252460 h 2538431"/>
                <a:gd name="connsiteX2" fmla="*/ 670795 w 673014"/>
                <a:gd name="connsiteY2" fmla="*/ 2538431 h 2538431"/>
                <a:gd name="connsiteX3" fmla="*/ 667264 w 673014"/>
                <a:gd name="connsiteY3" fmla="*/ 0 h 2538431"/>
                <a:gd name="connsiteX0" fmla="*/ 702569 w 708319"/>
                <a:gd name="connsiteY0" fmla="*/ 0 h 2541961"/>
                <a:gd name="connsiteX1" fmla="*/ 0 w 708319"/>
                <a:gd name="connsiteY1" fmla="*/ 2541961 h 2541961"/>
                <a:gd name="connsiteX2" fmla="*/ 706100 w 708319"/>
                <a:gd name="connsiteY2" fmla="*/ 2538431 h 2541961"/>
                <a:gd name="connsiteX3" fmla="*/ 702569 w 708319"/>
                <a:gd name="connsiteY3" fmla="*/ 0 h 2541961"/>
                <a:gd name="connsiteX0" fmla="*/ 702569 w 708319"/>
                <a:gd name="connsiteY0" fmla="*/ 0 h 2538431"/>
                <a:gd name="connsiteX1" fmla="*/ 0 w 708319"/>
                <a:gd name="connsiteY1" fmla="*/ 2534900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702569 w 708319"/>
                <a:gd name="connsiteY0" fmla="*/ 0 h 2548548"/>
                <a:gd name="connsiteX1" fmla="*/ 0 w 708319"/>
                <a:gd name="connsiteY1" fmla="*/ 2548548 h 2548548"/>
                <a:gd name="connsiteX2" fmla="*/ 706100 w 708319"/>
                <a:gd name="connsiteY2" fmla="*/ 2538431 h 2548548"/>
                <a:gd name="connsiteX3" fmla="*/ 702569 w 708319"/>
                <a:gd name="connsiteY3" fmla="*/ 0 h 2548548"/>
                <a:gd name="connsiteX0" fmla="*/ 702569 w 704906"/>
                <a:gd name="connsiteY0" fmla="*/ 0 h 2548548"/>
                <a:gd name="connsiteX1" fmla="*/ 0 w 704906"/>
                <a:gd name="connsiteY1" fmla="*/ 2548548 h 2548548"/>
                <a:gd name="connsiteX2" fmla="*/ 692452 w 704906"/>
                <a:gd name="connsiteY2" fmla="*/ 2538431 h 2548548"/>
                <a:gd name="connsiteX3" fmla="*/ 702569 w 704906"/>
                <a:gd name="connsiteY3" fmla="*/ 0 h 2548548"/>
                <a:gd name="connsiteX0" fmla="*/ 702569 w 708319"/>
                <a:gd name="connsiteY0" fmla="*/ 0 h 2565726"/>
                <a:gd name="connsiteX1" fmla="*/ 0 w 708319"/>
                <a:gd name="connsiteY1" fmla="*/ 2548548 h 2565726"/>
                <a:gd name="connsiteX2" fmla="*/ 706100 w 708319"/>
                <a:gd name="connsiteY2" fmla="*/ 2565726 h 2565726"/>
                <a:gd name="connsiteX3" fmla="*/ 702569 w 708319"/>
                <a:gd name="connsiteY3" fmla="*/ 0 h 2565726"/>
                <a:gd name="connsiteX0" fmla="*/ 702569 w 708319"/>
                <a:gd name="connsiteY0" fmla="*/ 0 h 2552078"/>
                <a:gd name="connsiteX1" fmla="*/ 0 w 708319"/>
                <a:gd name="connsiteY1" fmla="*/ 2548548 h 2552078"/>
                <a:gd name="connsiteX2" fmla="*/ 706100 w 708319"/>
                <a:gd name="connsiteY2" fmla="*/ 2552078 h 2552078"/>
                <a:gd name="connsiteX3" fmla="*/ 702569 w 708319"/>
                <a:gd name="connsiteY3" fmla="*/ 0 h 25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8319" h="2552078">
                  <a:moveTo>
                    <a:pt x="702569" y="0"/>
                  </a:moveTo>
                  <a:lnTo>
                    <a:pt x="0" y="2548548"/>
                  </a:lnTo>
                  <a:lnTo>
                    <a:pt x="706100" y="2552078"/>
                  </a:lnTo>
                  <a:cubicBezTo>
                    <a:pt x="708454" y="1710642"/>
                    <a:pt x="710807" y="834375"/>
                    <a:pt x="702569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8745794" y="2426110"/>
              <a:ext cx="2263877" cy="4424516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877" h="4424516">
                  <a:moveTo>
                    <a:pt x="958645" y="0"/>
                  </a:moveTo>
                  <a:lnTo>
                    <a:pt x="2263877" y="1393722"/>
                  </a:lnTo>
                  <a:lnTo>
                    <a:pt x="0" y="4424516"/>
                  </a:lnTo>
                  <a:lnTo>
                    <a:pt x="95864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-1" y="-1"/>
              <a:ext cx="3153403" cy="1773715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3403" h="1773715">
                  <a:moveTo>
                    <a:pt x="0" y="0"/>
                  </a:moveTo>
                  <a:lnTo>
                    <a:pt x="1036790" y="1773715"/>
                  </a:lnTo>
                  <a:lnTo>
                    <a:pt x="3153403" y="177113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-9845" y="-7221"/>
              <a:ext cx="3120462" cy="1793286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  <a:gd name="connsiteX0" fmla="*/ 0 w 3081965"/>
                <a:gd name="connsiteY0" fmla="*/ 0 h 1775900"/>
                <a:gd name="connsiteX1" fmla="*/ 1036790 w 3081965"/>
                <a:gd name="connsiteY1" fmla="*/ 1773715 h 1775900"/>
                <a:gd name="connsiteX2" fmla="*/ 3081965 w 3081965"/>
                <a:gd name="connsiteY2" fmla="*/ 1775900 h 1775900"/>
                <a:gd name="connsiteX3" fmla="*/ 0 w 3081965"/>
                <a:gd name="connsiteY3" fmla="*/ 0 h 1775900"/>
                <a:gd name="connsiteX0" fmla="*/ 0 w 3086728"/>
                <a:gd name="connsiteY0" fmla="*/ 0 h 1775900"/>
                <a:gd name="connsiteX1" fmla="*/ 1036790 w 3086728"/>
                <a:gd name="connsiteY1" fmla="*/ 1773715 h 1775900"/>
                <a:gd name="connsiteX2" fmla="*/ 3086728 w 3086728"/>
                <a:gd name="connsiteY2" fmla="*/ 1775900 h 1775900"/>
                <a:gd name="connsiteX3" fmla="*/ 0 w 3086728"/>
                <a:gd name="connsiteY3" fmla="*/ 0 h 1775900"/>
                <a:gd name="connsiteX0" fmla="*/ 0 w 3091491"/>
                <a:gd name="connsiteY0" fmla="*/ 0 h 1799713"/>
                <a:gd name="connsiteX1" fmla="*/ 1036790 w 3091491"/>
                <a:gd name="connsiteY1" fmla="*/ 1773715 h 1799713"/>
                <a:gd name="connsiteX2" fmla="*/ 3091491 w 3091491"/>
                <a:gd name="connsiteY2" fmla="*/ 1799713 h 1799713"/>
                <a:gd name="connsiteX3" fmla="*/ 0 w 3091491"/>
                <a:gd name="connsiteY3" fmla="*/ 0 h 1799713"/>
                <a:gd name="connsiteX0" fmla="*/ 0 w 3120066"/>
                <a:gd name="connsiteY0" fmla="*/ 0 h 1799713"/>
                <a:gd name="connsiteX1" fmla="*/ 103679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20066"/>
                <a:gd name="connsiteY0" fmla="*/ 0 h 1799713"/>
                <a:gd name="connsiteX1" fmla="*/ 101973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33714"/>
                <a:gd name="connsiteY0" fmla="*/ 0 h 1799713"/>
                <a:gd name="connsiteX1" fmla="*/ 1033378 w 3133714"/>
                <a:gd name="connsiteY1" fmla="*/ 1773715 h 1799713"/>
                <a:gd name="connsiteX2" fmla="*/ 3133714 w 3133714"/>
                <a:gd name="connsiteY2" fmla="*/ 1799713 h 1799713"/>
                <a:gd name="connsiteX3" fmla="*/ 0 w 3133714"/>
                <a:gd name="connsiteY3" fmla="*/ 0 h 1799713"/>
                <a:gd name="connsiteX0" fmla="*/ 0 w 3140538"/>
                <a:gd name="connsiteY0" fmla="*/ 0 h 1799713"/>
                <a:gd name="connsiteX1" fmla="*/ 1040202 w 3140538"/>
                <a:gd name="connsiteY1" fmla="*/ 1773715 h 1799713"/>
                <a:gd name="connsiteX2" fmla="*/ 3140538 w 3140538"/>
                <a:gd name="connsiteY2" fmla="*/ 1799713 h 1799713"/>
                <a:gd name="connsiteX3" fmla="*/ 0 w 3140538"/>
                <a:gd name="connsiteY3" fmla="*/ 0 h 1799713"/>
                <a:gd name="connsiteX0" fmla="*/ 0 w 3126890"/>
                <a:gd name="connsiteY0" fmla="*/ 0 h 1786065"/>
                <a:gd name="connsiteX1" fmla="*/ 1040202 w 3126890"/>
                <a:gd name="connsiteY1" fmla="*/ 1773715 h 1786065"/>
                <a:gd name="connsiteX2" fmla="*/ 3126890 w 3126890"/>
                <a:gd name="connsiteY2" fmla="*/ 1786065 h 1786065"/>
                <a:gd name="connsiteX3" fmla="*/ 0 w 3126890"/>
                <a:gd name="connsiteY3" fmla="*/ 0 h 1786065"/>
                <a:gd name="connsiteX0" fmla="*/ 0 w 3113242"/>
                <a:gd name="connsiteY0" fmla="*/ 0 h 1782653"/>
                <a:gd name="connsiteX1" fmla="*/ 1026554 w 3113242"/>
                <a:gd name="connsiteY1" fmla="*/ 1770303 h 1782653"/>
                <a:gd name="connsiteX2" fmla="*/ 3113242 w 3113242"/>
                <a:gd name="connsiteY2" fmla="*/ 1782653 h 1782653"/>
                <a:gd name="connsiteX3" fmla="*/ 0 w 3113242"/>
                <a:gd name="connsiteY3" fmla="*/ 0 h 1782653"/>
                <a:gd name="connsiteX0" fmla="*/ 0 w 3123478"/>
                <a:gd name="connsiteY0" fmla="*/ 0 h 1782653"/>
                <a:gd name="connsiteX1" fmla="*/ 1036790 w 3123478"/>
                <a:gd name="connsiteY1" fmla="*/ 1770303 h 1782653"/>
                <a:gd name="connsiteX2" fmla="*/ 3123478 w 3123478"/>
                <a:gd name="connsiteY2" fmla="*/ 1782653 h 1782653"/>
                <a:gd name="connsiteX3" fmla="*/ 0 w 3123478"/>
                <a:gd name="connsiteY3" fmla="*/ 0 h 1782653"/>
                <a:gd name="connsiteX0" fmla="*/ 0 w 3109830"/>
                <a:gd name="connsiteY0" fmla="*/ 0 h 1782653"/>
                <a:gd name="connsiteX1" fmla="*/ 1036790 w 3109830"/>
                <a:gd name="connsiteY1" fmla="*/ 1770303 h 1782653"/>
                <a:gd name="connsiteX2" fmla="*/ 3109830 w 3109830"/>
                <a:gd name="connsiteY2" fmla="*/ 1782653 h 1782653"/>
                <a:gd name="connsiteX3" fmla="*/ 0 w 3109830"/>
                <a:gd name="connsiteY3" fmla="*/ 0 h 1782653"/>
                <a:gd name="connsiteX0" fmla="*/ 0 w 3120462"/>
                <a:gd name="connsiteY0" fmla="*/ 0 h 1793286"/>
                <a:gd name="connsiteX1" fmla="*/ 1047422 w 3120462"/>
                <a:gd name="connsiteY1" fmla="*/ 1780936 h 1793286"/>
                <a:gd name="connsiteX2" fmla="*/ 3120462 w 3120462"/>
                <a:gd name="connsiteY2" fmla="*/ 1793286 h 1793286"/>
                <a:gd name="connsiteX3" fmla="*/ 0 w 3120462"/>
                <a:gd name="connsiteY3" fmla="*/ 0 h 179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0462" h="1793286">
                  <a:moveTo>
                    <a:pt x="0" y="0"/>
                  </a:moveTo>
                  <a:lnTo>
                    <a:pt x="1047422" y="1780936"/>
                  </a:lnTo>
                  <a:lnTo>
                    <a:pt x="3120462" y="17932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2000">
                  <a:schemeClr val="accent3"/>
                </a:gs>
                <a:gs pos="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-3295" y="1769807"/>
              <a:ext cx="1407341" cy="5098422"/>
            </a:xfrm>
            <a:custGeom>
              <a:avLst/>
              <a:gdLst>
                <a:gd name="connsiteX0" fmla="*/ 1026488 w 1398147"/>
                <a:gd name="connsiteY0" fmla="*/ 0 h 5073445"/>
                <a:gd name="connsiteX1" fmla="*/ 1398147 w 1398147"/>
                <a:gd name="connsiteY1" fmla="*/ 1875995 h 5073445"/>
                <a:gd name="connsiteX2" fmla="*/ 0 w 1398147"/>
                <a:gd name="connsiteY2" fmla="*/ 5073445 h 5073445"/>
                <a:gd name="connsiteX3" fmla="*/ 1026488 w 1398147"/>
                <a:gd name="connsiteY3" fmla="*/ 0 h 5073445"/>
                <a:gd name="connsiteX0" fmla="*/ 1032388 w 1398147"/>
                <a:gd name="connsiteY0" fmla="*/ 0 h 5055747"/>
                <a:gd name="connsiteX1" fmla="*/ 1398147 w 1398147"/>
                <a:gd name="connsiteY1" fmla="*/ 1858297 h 5055747"/>
                <a:gd name="connsiteX2" fmla="*/ 0 w 1398147"/>
                <a:gd name="connsiteY2" fmla="*/ 5055747 h 5055747"/>
                <a:gd name="connsiteX3" fmla="*/ 1032388 w 1398147"/>
                <a:gd name="connsiteY3" fmla="*/ 0 h 5055747"/>
                <a:gd name="connsiteX0" fmla="*/ 1032388 w 1398147"/>
                <a:gd name="connsiteY0" fmla="*/ 0 h 5061646"/>
                <a:gd name="connsiteX1" fmla="*/ 1398147 w 1398147"/>
                <a:gd name="connsiteY1" fmla="*/ 1864196 h 5061646"/>
                <a:gd name="connsiteX2" fmla="*/ 0 w 1398147"/>
                <a:gd name="connsiteY2" fmla="*/ 5061646 h 5061646"/>
                <a:gd name="connsiteX3" fmla="*/ 1032388 w 1398147"/>
                <a:gd name="connsiteY3" fmla="*/ 0 h 5061646"/>
                <a:gd name="connsiteX0" fmla="*/ 1032388 w 1398147"/>
                <a:gd name="connsiteY0" fmla="*/ 0 h 5079344"/>
                <a:gd name="connsiteX1" fmla="*/ 1398147 w 1398147"/>
                <a:gd name="connsiteY1" fmla="*/ 1881894 h 5079344"/>
                <a:gd name="connsiteX2" fmla="*/ 0 w 1398147"/>
                <a:gd name="connsiteY2" fmla="*/ 5079344 h 5079344"/>
                <a:gd name="connsiteX3" fmla="*/ 1032388 w 1398147"/>
                <a:gd name="connsiteY3" fmla="*/ 0 h 5079344"/>
                <a:gd name="connsiteX0" fmla="*/ 1032388 w 1398147"/>
                <a:gd name="connsiteY0" fmla="*/ 0 h 5089936"/>
                <a:gd name="connsiteX1" fmla="*/ 1398147 w 1398147"/>
                <a:gd name="connsiteY1" fmla="*/ 1881894 h 5089936"/>
                <a:gd name="connsiteX2" fmla="*/ 0 w 1398147"/>
                <a:gd name="connsiteY2" fmla="*/ 5089936 h 5089936"/>
                <a:gd name="connsiteX3" fmla="*/ 1032388 w 1398147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81894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8890 w 1405209"/>
                <a:gd name="connsiteY3" fmla="*/ 5081754 h 5089936"/>
                <a:gd name="connsiteX4" fmla="*/ 1039450 w 1405209"/>
                <a:gd name="connsiteY4" fmla="*/ 0 h 5089936"/>
                <a:gd name="connsiteX0" fmla="*/ 1041582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41582 w 1407341"/>
                <a:gd name="connsiteY4" fmla="*/ 0 h 5098422"/>
                <a:gd name="connsiteX0" fmla="*/ 1034758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34758 w 1407341"/>
                <a:gd name="connsiteY4" fmla="*/ 0 h 509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341" h="5098422">
                  <a:moveTo>
                    <a:pt x="1034758" y="0"/>
                  </a:moveTo>
                  <a:lnTo>
                    <a:pt x="1407341" y="1891419"/>
                  </a:lnTo>
                  <a:lnTo>
                    <a:pt x="2132" y="5089936"/>
                  </a:lnTo>
                  <a:cubicBezTo>
                    <a:pt x="5095" y="5083774"/>
                    <a:pt x="-2244" y="5103370"/>
                    <a:pt x="719" y="5097208"/>
                  </a:cubicBezTo>
                  <a:lnTo>
                    <a:pt x="103475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8694845" y="2426110"/>
              <a:ext cx="2293341" cy="4440419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  <a:gd name="connsiteX0" fmla="*/ 958645 w 2269487"/>
                <a:gd name="connsiteY0" fmla="*/ 0 h 4424516"/>
                <a:gd name="connsiteX1" fmla="*/ 2269487 w 2269487"/>
                <a:gd name="connsiteY1" fmla="*/ 1388112 h 4424516"/>
                <a:gd name="connsiteX2" fmla="*/ 0 w 2269487"/>
                <a:gd name="connsiteY2" fmla="*/ 4424516 h 4424516"/>
                <a:gd name="connsiteX3" fmla="*/ 958645 w 2269487"/>
                <a:gd name="connsiteY3" fmla="*/ 0 h 4424516"/>
                <a:gd name="connsiteX0" fmla="*/ 982499 w 2293341"/>
                <a:gd name="connsiteY0" fmla="*/ 0 h 4440419"/>
                <a:gd name="connsiteX1" fmla="*/ 2293341 w 2293341"/>
                <a:gd name="connsiteY1" fmla="*/ 1388112 h 4440419"/>
                <a:gd name="connsiteX2" fmla="*/ 0 w 2293341"/>
                <a:gd name="connsiteY2" fmla="*/ 4440419 h 4440419"/>
                <a:gd name="connsiteX3" fmla="*/ 982499 w 2293341"/>
                <a:gd name="connsiteY3" fmla="*/ 0 h 444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3341" h="4440419">
                  <a:moveTo>
                    <a:pt x="982499" y="0"/>
                  </a:moveTo>
                  <a:lnTo>
                    <a:pt x="2293341" y="1388112"/>
                  </a:lnTo>
                  <a:lnTo>
                    <a:pt x="0" y="4440419"/>
                  </a:lnTo>
                  <a:lnTo>
                    <a:pt x="98249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29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9669015" y="1066800"/>
              <a:ext cx="2530575" cy="2762250"/>
            </a:xfrm>
            <a:custGeom>
              <a:avLst/>
              <a:gdLst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309687 w 2481262"/>
                <a:gd name="connsiteY2" fmla="*/ 2762250 h 2762250"/>
                <a:gd name="connsiteX3" fmla="*/ 2481262 w 2481262"/>
                <a:gd name="connsiteY3" fmla="*/ 0 h 2762250"/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292857 w 2481262"/>
                <a:gd name="connsiteY2" fmla="*/ 2762250 h 2762250"/>
                <a:gd name="connsiteX3" fmla="*/ 2481262 w 2481262"/>
                <a:gd name="connsiteY3" fmla="*/ 0 h 2762250"/>
                <a:gd name="connsiteX0" fmla="*/ 2509311 w 2509311"/>
                <a:gd name="connsiteY0" fmla="*/ 0 h 2762250"/>
                <a:gd name="connsiteX1" fmla="*/ 0 w 2509311"/>
                <a:gd name="connsiteY1" fmla="*/ 1354771 h 2762250"/>
                <a:gd name="connsiteX2" fmla="*/ 1320906 w 2509311"/>
                <a:gd name="connsiteY2" fmla="*/ 2762250 h 2762250"/>
                <a:gd name="connsiteX3" fmla="*/ 2509311 w 2509311"/>
                <a:gd name="connsiteY3" fmla="*/ 0 h 2762250"/>
                <a:gd name="connsiteX0" fmla="*/ 2519943 w 2519943"/>
                <a:gd name="connsiteY0" fmla="*/ 0 h 2762250"/>
                <a:gd name="connsiteX1" fmla="*/ 0 w 2519943"/>
                <a:gd name="connsiteY1" fmla="*/ 1354771 h 2762250"/>
                <a:gd name="connsiteX2" fmla="*/ 1320906 w 2519943"/>
                <a:gd name="connsiteY2" fmla="*/ 2762250 h 2762250"/>
                <a:gd name="connsiteX3" fmla="*/ 2519943 w 2519943"/>
                <a:gd name="connsiteY3" fmla="*/ 0 h 2762250"/>
                <a:gd name="connsiteX0" fmla="*/ 2530575 w 2530575"/>
                <a:gd name="connsiteY0" fmla="*/ 0 h 2762250"/>
                <a:gd name="connsiteX1" fmla="*/ 0 w 2530575"/>
                <a:gd name="connsiteY1" fmla="*/ 1354771 h 2762250"/>
                <a:gd name="connsiteX2" fmla="*/ 1320906 w 2530575"/>
                <a:gd name="connsiteY2" fmla="*/ 2762250 h 2762250"/>
                <a:gd name="connsiteX3" fmla="*/ 2530575 w 2530575"/>
                <a:gd name="connsiteY3" fmla="*/ 0 h 27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0575" h="2762250">
                  <a:moveTo>
                    <a:pt x="2530575" y="0"/>
                  </a:moveTo>
                  <a:lnTo>
                    <a:pt x="0" y="1354771"/>
                  </a:lnTo>
                  <a:lnTo>
                    <a:pt x="1320906" y="2762250"/>
                  </a:lnTo>
                  <a:lnTo>
                    <a:pt x="253057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317358" y="-5316"/>
              <a:ext cx="4354033" cy="1222744"/>
            </a:xfrm>
            <a:custGeom>
              <a:avLst/>
              <a:gdLst>
                <a:gd name="connsiteX0" fmla="*/ 0 w 4354033"/>
                <a:gd name="connsiteY0" fmla="*/ 0 h 1217428"/>
                <a:gd name="connsiteX1" fmla="*/ 3067493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54033"/>
                <a:gd name="connsiteY0" fmla="*/ 0 h 1217428"/>
                <a:gd name="connsiteX1" fmla="*/ 3088758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75298"/>
                <a:gd name="connsiteY0" fmla="*/ 0 h 1217428"/>
                <a:gd name="connsiteX1" fmla="*/ 3088758 w 4375298"/>
                <a:gd name="connsiteY1" fmla="*/ 10632 h 1217428"/>
                <a:gd name="connsiteX2" fmla="*/ 4375298 w 4375298"/>
                <a:gd name="connsiteY2" fmla="*/ 1217428 h 1217428"/>
                <a:gd name="connsiteX3" fmla="*/ 0 w 4375298"/>
                <a:gd name="connsiteY3" fmla="*/ 0 h 1217428"/>
                <a:gd name="connsiteX0" fmla="*/ 0 w 4364666"/>
                <a:gd name="connsiteY0" fmla="*/ 0 h 1217428"/>
                <a:gd name="connsiteX1" fmla="*/ 3088758 w 4364666"/>
                <a:gd name="connsiteY1" fmla="*/ 10632 h 1217428"/>
                <a:gd name="connsiteX2" fmla="*/ 4364666 w 4364666"/>
                <a:gd name="connsiteY2" fmla="*/ 1217428 h 1217428"/>
                <a:gd name="connsiteX3" fmla="*/ 0 w 4364666"/>
                <a:gd name="connsiteY3" fmla="*/ 0 h 1217428"/>
                <a:gd name="connsiteX0" fmla="*/ 0 w 4354033"/>
                <a:gd name="connsiteY0" fmla="*/ 0 h 1222744"/>
                <a:gd name="connsiteX1" fmla="*/ 3088758 w 4354033"/>
                <a:gd name="connsiteY1" fmla="*/ 10632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  <a:gd name="connsiteX0" fmla="*/ 0 w 4354033"/>
                <a:gd name="connsiteY0" fmla="*/ 5317 h 1228061"/>
                <a:gd name="connsiteX1" fmla="*/ 3083442 w 4354033"/>
                <a:gd name="connsiteY1" fmla="*/ 0 h 1228061"/>
                <a:gd name="connsiteX2" fmla="*/ 4354033 w 4354033"/>
                <a:gd name="connsiteY2" fmla="*/ 1228061 h 1228061"/>
                <a:gd name="connsiteX3" fmla="*/ 0 w 4354033"/>
                <a:gd name="connsiteY3" fmla="*/ 5317 h 1228061"/>
                <a:gd name="connsiteX0" fmla="*/ 0 w 4354033"/>
                <a:gd name="connsiteY0" fmla="*/ 0 h 1222744"/>
                <a:gd name="connsiteX1" fmla="*/ 3094074 w 4354033"/>
                <a:gd name="connsiteY1" fmla="*/ 5315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4033" h="1222744">
                  <a:moveTo>
                    <a:pt x="0" y="0"/>
                  </a:moveTo>
                  <a:lnTo>
                    <a:pt x="3094074" y="5315"/>
                  </a:lnTo>
                  <a:lnTo>
                    <a:pt x="4354033" y="122274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8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8690614" y="3782459"/>
              <a:ext cx="2818349" cy="3087424"/>
            </a:xfrm>
            <a:custGeom>
              <a:avLst/>
              <a:gdLst>
                <a:gd name="connsiteX0" fmla="*/ 2270113 w 2753791"/>
                <a:gd name="connsiteY0" fmla="*/ 0 h 3029171"/>
                <a:gd name="connsiteX1" fmla="*/ 0 w 2753791"/>
                <a:gd name="connsiteY1" fmla="*/ 3025640 h 3029171"/>
                <a:gd name="connsiteX2" fmla="*/ 2753791 w 2753791"/>
                <a:gd name="connsiteY2" fmla="*/ 3029171 h 3029171"/>
                <a:gd name="connsiteX3" fmla="*/ 2270113 w 2753791"/>
                <a:gd name="connsiteY3" fmla="*/ 0 h 3029171"/>
                <a:gd name="connsiteX0" fmla="*/ 2247810 w 2753791"/>
                <a:gd name="connsiteY0" fmla="*/ 0 h 3073776"/>
                <a:gd name="connsiteX1" fmla="*/ 0 w 2753791"/>
                <a:gd name="connsiteY1" fmla="*/ 3070245 h 3073776"/>
                <a:gd name="connsiteX2" fmla="*/ 2753791 w 2753791"/>
                <a:gd name="connsiteY2" fmla="*/ 3073776 h 3073776"/>
                <a:gd name="connsiteX3" fmla="*/ 2247810 w 2753791"/>
                <a:gd name="connsiteY3" fmla="*/ 0 h 3073776"/>
                <a:gd name="connsiteX0" fmla="*/ 2311420 w 2817401"/>
                <a:gd name="connsiteY0" fmla="*/ 0 h 3073776"/>
                <a:gd name="connsiteX1" fmla="*/ 0 w 2817401"/>
                <a:gd name="connsiteY1" fmla="*/ 3062294 h 3073776"/>
                <a:gd name="connsiteX2" fmla="*/ 2817401 w 2817401"/>
                <a:gd name="connsiteY2" fmla="*/ 3073776 h 3073776"/>
                <a:gd name="connsiteX3" fmla="*/ 2311420 w 2817401"/>
                <a:gd name="connsiteY3" fmla="*/ 0 h 3073776"/>
                <a:gd name="connsiteX0" fmla="*/ 2311420 w 2817401"/>
                <a:gd name="connsiteY0" fmla="*/ 0 h 3089589"/>
                <a:gd name="connsiteX1" fmla="*/ 0 w 2817401"/>
                <a:gd name="connsiteY1" fmla="*/ 3089589 h 3089589"/>
                <a:gd name="connsiteX2" fmla="*/ 2817401 w 2817401"/>
                <a:gd name="connsiteY2" fmla="*/ 3073776 h 3089589"/>
                <a:gd name="connsiteX3" fmla="*/ 2311420 w 2817401"/>
                <a:gd name="connsiteY3" fmla="*/ 0 h 3089589"/>
                <a:gd name="connsiteX0" fmla="*/ 2306657 w 2812638"/>
                <a:gd name="connsiteY0" fmla="*/ 0 h 3089589"/>
                <a:gd name="connsiteX1" fmla="*/ 0 w 2812638"/>
                <a:gd name="connsiteY1" fmla="*/ 3089589 h 3089589"/>
                <a:gd name="connsiteX2" fmla="*/ 2812638 w 2812638"/>
                <a:gd name="connsiteY2" fmla="*/ 3073776 h 3089589"/>
                <a:gd name="connsiteX3" fmla="*/ 2306657 w 2812638"/>
                <a:gd name="connsiteY3" fmla="*/ 0 h 3089589"/>
                <a:gd name="connsiteX0" fmla="*/ 2306657 w 2812638"/>
                <a:gd name="connsiteY0" fmla="*/ 0 h 3084826"/>
                <a:gd name="connsiteX1" fmla="*/ 0 w 2812638"/>
                <a:gd name="connsiteY1" fmla="*/ 3084826 h 3084826"/>
                <a:gd name="connsiteX2" fmla="*/ 2812638 w 2812638"/>
                <a:gd name="connsiteY2" fmla="*/ 3073776 h 3084826"/>
                <a:gd name="connsiteX3" fmla="*/ 2306657 w 2812638"/>
                <a:gd name="connsiteY3" fmla="*/ 0 h 3084826"/>
                <a:gd name="connsiteX0" fmla="*/ 2292370 w 2798351"/>
                <a:gd name="connsiteY0" fmla="*/ 0 h 3084826"/>
                <a:gd name="connsiteX1" fmla="*/ 0 w 2798351"/>
                <a:gd name="connsiteY1" fmla="*/ 3084826 h 3084826"/>
                <a:gd name="connsiteX2" fmla="*/ 2798351 w 2798351"/>
                <a:gd name="connsiteY2" fmla="*/ 3073776 h 3084826"/>
                <a:gd name="connsiteX3" fmla="*/ 2292370 w 279835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3114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311420 w 2804701"/>
                <a:gd name="connsiteY3" fmla="*/ 0 h 3084826"/>
                <a:gd name="connsiteX0" fmla="*/ 2311420 w 2804701"/>
                <a:gd name="connsiteY0" fmla="*/ 0 h 3087424"/>
                <a:gd name="connsiteX1" fmla="*/ 0 w 2804701"/>
                <a:gd name="connsiteY1" fmla="*/ 3084826 h 3087424"/>
                <a:gd name="connsiteX2" fmla="*/ 2804701 w 2804701"/>
                <a:gd name="connsiteY2" fmla="*/ 3087424 h 3087424"/>
                <a:gd name="connsiteX3" fmla="*/ 2311420 w 2804701"/>
                <a:gd name="connsiteY3" fmla="*/ 0 h 3087424"/>
                <a:gd name="connsiteX0" fmla="*/ 2311420 w 2818349"/>
                <a:gd name="connsiteY0" fmla="*/ 0 h 3087424"/>
                <a:gd name="connsiteX1" fmla="*/ 0 w 2818349"/>
                <a:gd name="connsiteY1" fmla="*/ 3084826 h 3087424"/>
                <a:gd name="connsiteX2" fmla="*/ 2818349 w 2818349"/>
                <a:gd name="connsiteY2" fmla="*/ 3087424 h 3087424"/>
                <a:gd name="connsiteX3" fmla="*/ 2311420 w 2818349"/>
                <a:gd name="connsiteY3" fmla="*/ 0 h 308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8349" h="3087424">
                  <a:moveTo>
                    <a:pt x="2311420" y="0"/>
                  </a:moveTo>
                  <a:lnTo>
                    <a:pt x="0" y="3084826"/>
                  </a:lnTo>
                  <a:lnTo>
                    <a:pt x="2818349" y="3087424"/>
                  </a:lnTo>
                  <a:lnTo>
                    <a:pt x="231142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2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7660347" y="1094096"/>
              <a:ext cx="4531653" cy="1344304"/>
            </a:xfrm>
            <a:custGeom>
              <a:avLst/>
              <a:gdLst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43113 w 4533900"/>
                <a:gd name="connsiteY2" fmla="*/ 1371600 h 1371600"/>
                <a:gd name="connsiteX3" fmla="*/ 0 w 4533900"/>
                <a:gd name="connsiteY3" fmla="*/ 142875 h 1371600"/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21848 w 4533900"/>
                <a:gd name="connsiteY2" fmla="*/ 1371600 h 1371600"/>
                <a:gd name="connsiteX3" fmla="*/ 0 w 4533900"/>
                <a:gd name="connsiteY3" fmla="*/ 142875 h 1371600"/>
                <a:gd name="connsiteX0" fmla="*/ 0 w 4544532"/>
                <a:gd name="connsiteY0" fmla="*/ 153508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53508 h 1371600"/>
                <a:gd name="connsiteX0" fmla="*/ 0 w 4544532"/>
                <a:gd name="connsiteY0" fmla="*/ 142875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42875 h 1371600"/>
                <a:gd name="connsiteX0" fmla="*/ 0 w 4536805"/>
                <a:gd name="connsiteY0" fmla="*/ 148026 h 1371600"/>
                <a:gd name="connsiteX1" fmla="*/ 4536805 w 4536805"/>
                <a:gd name="connsiteY1" fmla="*/ 0 h 1371600"/>
                <a:gd name="connsiteX2" fmla="*/ 2024753 w 4536805"/>
                <a:gd name="connsiteY2" fmla="*/ 1371600 h 1371600"/>
                <a:gd name="connsiteX3" fmla="*/ 0 w 4536805"/>
                <a:gd name="connsiteY3" fmla="*/ 148026 h 1371600"/>
                <a:gd name="connsiteX0" fmla="*/ 0 w 4531653"/>
                <a:gd name="connsiteY0" fmla="*/ 142874 h 1371600"/>
                <a:gd name="connsiteX1" fmla="*/ 4531653 w 4531653"/>
                <a:gd name="connsiteY1" fmla="*/ 0 h 1371600"/>
                <a:gd name="connsiteX2" fmla="*/ 2019601 w 4531653"/>
                <a:gd name="connsiteY2" fmla="*/ 1371600 h 1371600"/>
                <a:gd name="connsiteX3" fmla="*/ 0 w 4531653"/>
                <a:gd name="connsiteY3" fmla="*/ 142874 h 1371600"/>
                <a:gd name="connsiteX0" fmla="*/ 0 w 3944799"/>
                <a:gd name="connsiteY0" fmla="*/ 33692 h 1262418"/>
                <a:gd name="connsiteX1" fmla="*/ 3944799 w 3944799"/>
                <a:gd name="connsiteY1" fmla="*/ 0 h 1262418"/>
                <a:gd name="connsiteX2" fmla="*/ 2019601 w 3944799"/>
                <a:gd name="connsiteY2" fmla="*/ 1262418 h 1262418"/>
                <a:gd name="connsiteX3" fmla="*/ 0 w 3944799"/>
                <a:gd name="connsiteY3" fmla="*/ 33692 h 1262418"/>
                <a:gd name="connsiteX0" fmla="*/ 0 w 4531653"/>
                <a:gd name="connsiteY0" fmla="*/ 115578 h 1344304"/>
                <a:gd name="connsiteX1" fmla="*/ 4531653 w 4531653"/>
                <a:gd name="connsiteY1" fmla="*/ 0 h 1344304"/>
                <a:gd name="connsiteX2" fmla="*/ 2019601 w 4531653"/>
                <a:gd name="connsiteY2" fmla="*/ 1344304 h 1344304"/>
                <a:gd name="connsiteX3" fmla="*/ 0 w 4531653"/>
                <a:gd name="connsiteY3" fmla="*/ 115578 h 134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1653" h="1344304">
                  <a:moveTo>
                    <a:pt x="0" y="115578"/>
                  </a:moveTo>
                  <a:lnTo>
                    <a:pt x="4531653" y="0"/>
                  </a:lnTo>
                  <a:lnTo>
                    <a:pt x="2019601" y="1344304"/>
                  </a:lnTo>
                  <a:lnTo>
                    <a:pt x="0" y="115578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7336" y="4700371"/>
              <a:ext cx="4645354" cy="2166557"/>
            </a:xfrm>
            <a:custGeom>
              <a:avLst/>
              <a:gdLst>
                <a:gd name="connsiteX0" fmla="*/ 0 w 4632158"/>
                <a:gd name="connsiteY0" fmla="*/ 1239253 h 2129590"/>
                <a:gd name="connsiteX1" fmla="*/ 3645569 w 4632158"/>
                <a:gd name="connsiteY1" fmla="*/ 0 h 2129590"/>
                <a:gd name="connsiteX2" fmla="*/ 4632158 w 4632158"/>
                <a:gd name="connsiteY2" fmla="*/ 2129590 h 2129590"/>
                <a:gd name="connsiteX3" fmla="*/ 0 w 4632158"/>
                <a:gd name="connsiteY3" fmla="*/ 1239253 h 2129590"/>
                <a:gd name="connsiteX0" fmla="*/ 0 w 4632158"/>
                <a:gd name="connsiteY0" fmla="*/ 1243228 h 2133565"/>
                <a:gd name="connsiteX1" fmla="*/ 3641593 w 4632158"/>
                <a:gd name="connsiteY1" fmla="*/ 0 h 2133565"/>
                <a:gd name="connsiteX2" fmla="*/ 4632158 w 4632158"/>
                <a:gd name="connsiteY2" fmla="*/ 2133565 h 2133565"/>
                <a:gd name="connsiteX3" fmla="*/ 0 w 4632158"/>
                <a:gd name="connsiteY3" fmla="*/ 1243228 h 2133565"/>
                <a:gd name="connsiteX0" fmla="*/ 0 w 4656011"/>
                <a:gd name="connsiteY0" fmla="*/ 1243228 h 2157419"/>
                <a:gd name="connsiteX1" fmla="*/ 3641593 w 4656011"/>
                <a:gd name="connsiteY1" fmla="*/ 0 h 2157419"/>
                <a:gd name="connsiteX2" fmla="*/ 4656011 w 4656011"/>
                <a:gd name="connsiteY2" fmla="*/ 2157419 h 2157419"/>
                <a:gd name="connsiteX3" fmla="*/ 0 w 4656011"/>
                <a:gd name="connsiteY3" fmla="*/ 1243228 h 2157419"/>
                <a:gd name="connsiteX0" fmla="*/ 0 w 4659987"/>
                <a:gd name="connsiteY0" fmla="*/ 1247204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47204 h 2157419"/>
                <a:gd name="connsiteX0" fmla="*/ 0 w 4667938"/>
                <a:gd name="connsiteY0" fmla="*/ 1263107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63107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59987"/>
                <a:gd name="connsiteY0" fmla="*/ 1251181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51181 h 2157419"/>
                <a:gd name="connsiteX0" fmla="*/ 0 w 4674275"/>
                <a:gd name="connsiteY0" fmla="*/ 1251181 h 2157419"/>
                <a:gd name="connsiteX1" fmla="*/ 3645569 w 4674275"/>
                <a:gd name="connsiteY1" fmla="*/ 0 h 2157419"/>
                <a:gd name="connsiteX2" fmla="*/ 4674275 w 4674275"/>
                <a:gd name="connsiteY2" fmla="*/ 2157419 h 2157419"/>
                <a:gd name="connsiteX3" fmla="*/ 0 w 4674275"/>
                <a:gd name="connsiteY3" fmla="*/ 1251181 h 2157419"/>
                <a:gd name="connsiteX0" fmla="*/ 0 w 4683800"/>
                <a:gd name="connsiteY0" fmla="*/ 1251181 h 2157419"/>
                <a:gd name="connsiteX1" fmla="*/ 3655094 w 4683800"/>
                <a:gd name="connsiteY1" fmla="*/ 0 h 2157419"/>
                <a:gd name="connsiteX2" fmla="*/ 4683800 w 4683800"/>
                <a:gd name="connsiteY2" fmla="*/ 2157419 h 2157419"/>
                <a:gd name="connsiteX3" fmla="*/ 0 w 4683800"/>
                <a:gd name="connsiteY3" fmla="*/ 1251181 h 2157419"/>
                <a:gd name="connsiteX0" fmla="*/ 0 w 4695230"/>
                <a:gd name="connsiteY0" fmla="*/ 1251181 h 2157419"/>
                <a:gd name="connsiteX1" fmla="*/ 3666524 w 4695230"/>
                <a:gd name="connsiteY1" fmla="*/ 0 h 2157419"/>
                <a:gd name="connsiteX2" fmla="*/ 4695230 w 4695230"/>
                <a:gd name="connsiteY2" fmla="*/ 2157419 h 2157419"/>
                <a:gd name="connsiteX3" fmla="*/ 0 w 4695230"/>
                <a:gd name="connsiteY3" fmla="*/ 1251181 h 2157419"/>
                <a:gd name="connsiteX0" fmla="*/ 0 w 4695230"/>
                <a:gd name="connsiteY0" fmla="*/ 1251181 h 2171067"/>
                <a:gd name="connsiteX1" fmla="*/ 3666524 w 4695230"/>
                <a:gd name="connsiteY1" fmla="*/ 0 h 2171067"/>
                <a:gd name="connsiteX2" fmla="*/ 4695230 w 4695230"/>
                <a:gd name="connsiteY2" fmla="*/ 2171067 h 2171067"/>
                <a:gd name="connsiteX3" fmla="*/ 0 w 4695230"/>
                <a:gd name="connsiteY3" fmla="*/ 1251181 h 2171067"/>
                <a:gd name="connsiteX0" fmla="*/ 0 w 4708878"/>
                <a:gd name="connsiteY0" fmla="*/ 1251181 h 2184715"/>
                <a:gd name="connsiteX1" fmla="*/ 3666524 w 4708878"/>
                <a:gd name="connsiteY1" fmla="*/ 0 h 2184715"/>
                <a:gd name="connsiteX2" fmla="*/ 4708878 w 4708878"/>
                <a:gd name="connsiteY2" fmla="*/ 2184715 h 2184715"/>
                <a:gd name="connsiteX3" fmla="*/ 0 w 4708878"/>
                <a:gd name="connsiteY3" fmla="*/ 1251181 h 2184715"/>
                <a:gd name="connsiteX0" fmla="*/ 0 w 4722526"/>
                <a:gd name="connsiteY0" fmla="*/ 1251181 h 2198363"/>
                <a:gd name="connsiteX1" fmla="*/ 3666524 w 4722526"/>
                <a:gd name="connsiteY1" fmla="*/ 0 h 2198363"/>
                <a:gd name="connsiteX2" fmla="*/ 4722526 w 4722526"/>
                <a:gd name="connsiteY2" fmla="*/ 2198363 h 2198363"/>
                <a:gd name="connsiteX3" fmla="*/ 0 w 4722526"/>
                <a:gd name="connsiteY3" fmla="*/ 1251181 h 2198363"/>
                <a:gd name="connsiteX0" fmla="*/ 0 w 4658916"/>
                <a:gd name="connsiteY0" fmla="*/ 1251181 h 2190411"/>
                <a:gd name="connsiteX1" fmla="*/ 3666524 w 4658916"/>
                <a:gd name="connsiteY1" fmla="*/ 0 h 2190411"/>
                <a:gd name="connsiteX2" fmla="*/ 4658916 w 4658916"/>
                <a:gd name="connsiteY2" fmla="*/ 2190411 h 2190411"/>
                <a:gd name="connsiteX3" fmla="*/ 0 w 4658916"/>
                <a:gd name="connsiteY3" fmla="*/ 1251181 h 2190411"/>
                <a:gd name="connsiteX0" fmla="*/ 0 w 4658916"/>
                <a:gd name="connsiteY0" fmla="*/ 1251181 h 2166557"/>
                <a:gd name="connsiteX1" fmla="*/ 3666524 w 4658916"/>
                <a:gd name="connsiteY1" fmla="*/ 0 h 2166557"/>
                <a:gd name="connsiteX2" fmla="*/ 4658916 w 4658916"/>
                <a:gd name="connsiteY2" fmla="*/ 2166557 h 2166557"/>
                <a:gd name="connsiteX3" fmla="*/ 0 w 4658916"/>
                <a:gd name="connsiteY3" fmla="*/ 1251181 h 2166557"/>
                <a:gd name="connsiteX0" fmla="*/ 0 w 4670136"/>
                <a:gd name="connsiteY0" fmla="*/ 1251181 h 2166557"/>
                <a:gd name="connsiteX1" fmla="*/ 3677744 w 4670136"/>
                <a:gd name="connsiteY1" fmla="*/ 0 h 2166557"/>
                <a:gd name="connsiteX2" fmla="*/ 4670136 w 4670136"/>
                <a:gd name="connsiteY2" fmla="*/ 2166557 h 2166557"/>
                <a:gd name="connsiteX3" fmla="*/ 0 w 4670136"/>
                <a:gd name="connsiteY3" fmla="*/ 1251181 h 2166557"/>
                <a:gd name="connsiteX0" fmla="*/ 0 w 4653306"/>
                <a:gd name="connsiteY0" fmla="*/ 1251181 h 2166557"/>
                <a:gd name="connsiteX1" fmla="*/ 3660914 w 4653306"/>
                <a:gd name="connsiteY1" fmla="*/ 0 h 2166557"/>
                <a:gd name="connsiteX2" fmla="*/ 4653306 w 4653306"/>
                <a:gd name="connsiteY2" fmla="*/ 2166557 h 2166557"/>
                <a:gd name="connsiteX3" fmla="*/ 0 w 4653306"/>
                <a:gd name="connsiteY3" fmla="*/ 1251181 h 2166557"/>
                <a:gd name="connsiteX0" fmla="*/ 0 w 4001299"/>
                <a:gd name="connsiteY0" fmla="*/ 869518 h 2166557"/>
                <a:gd name="connsiteX1" fmla="*/ 3008907 w 4001299"/>
                <a:gd name="connsiteY1" fmla="*/ 0 h 2166557"/>
                <a:gd name="connsiteX2" fmla="*/ 4001299 w 4001299"/>
                <a:gd name="connsiteY2" fmla="*/ 2166557 h 2166557"/>
                <a:gd name="connsiteX3" fmla="*/ 0 w 4001299"/>
                <a:gd name="connsiteY3" fmla="*/ 869518 h 2166557"/>
                <a:gd name="connsiteX0" fmla="*/ 0 w 4645354"/>
                <a:gd name="connsiteY0" fmla="*/ 1251181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51181 h 2166557"/>
                <a:gd name="connsiteX0" fmla="*/ 0 w 4645354"/>
                <a:gd name="connsiteY0" fmla="*/ 1243230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43230 h 216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5354" h="2166557">
                  <a:moveTo>
                    <a:pt x="0" y="1243230"/>
                  </a:moveTo>
                  <a:lnTo>
                    <a:pt x="3652962" y="0"/>
                  </a:lnTo>
                  <a:lnTo>
                    <a:pt x="4645354" y="2166557"/>
                  </a:lnTo>
                  <a:lnTo>
                    <a:pt x="0" y="124323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6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541852" y="3007895"/>
              <a:ext cx="2834884" cy="2947737"/>
            </a:xfrm>
            <a:custGeom>
              <a:avLst/>
              <a:gdLst>
                <a:gd name="connsiteX0" fmla="*/ 0 w 2791326"/>
                <a:gd name="connsiteY0" fmla="*/ 1816768 h 2947737"/>
                <a:gd name="connsiteX1" fmla="*/ 493294 w 2791326"/>
                <a:gd name="connsiteY1" fmla="*/ 2947737 h 2947737"/>
                <a:gd name="connsiteX2" fmla="*/ 2791326 w 2791326"/>
                <a:gd name="connsiteY2" fmla="*/ 0 h 2947737"/>
                <a:gd name="connsiteX3" fmla="*/ 0 w 2791326"/>
                <a:gd name="connsiteY3" fmla="*/ 1816768 h 2947737"/>
                <a:gd name="connsiteX0" fmla="*/ 0 w 2799638"/>
                <a:gd name="connsiteY0" fmla="*/ 1845863 h 2947737"/>
                <a:gd name="connsiteX1" fmla="*/ 501606 w 2799638"/>
                <a:gd name="connsiteY1" fmla="*/ 2947737 h 2947737"/>
                <a:gd name="connsiteX2" fmla="*/ 2799638 w 2799638"/>
                <a:gd name="connsiteY2" fmla="*/ 0 h 2947737"/>
                <a:gd name="connsiteX3" fmla="*/ 0 w 2799638"/>
                <a:gd name="connsiteY3" fmla="*/ 1845863 h 2947737"/>
                <a:gd name="connsiteX0" fmla="*/ 0 w 2826933"/>
                <a:gd name="connsiteY0" fmla="*/ 1886806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86806 h 2947737"/>
                <a:gd name="connsiteX0" fmla="*/ 0 w 2826933"/>
                <a:gd name="connsiteY0" fmla="*/ 1859510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26933"/>
                <a:gd name="connsiteY0" fmla="*/ 1859510 h 2947737"/>
                <a:gd name="connsiteX1" fmla="*/ 52329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34884"/>
                <a:gd name="connsiteY0" fmla="*/ 1867462 h 2947737"/>
                <a:gd name="connsiteX1" fmla="*/ 531242 w 2834884"/>
                <a:gd name="connsiteY1" fmla="*/ 2947737 h 2947737"/>
                <a:gd name="connsiteX2" fmla="*/ 2834884 w 2834884"/>
                <a:gd name="connsiteY2" fmla="*/ 0 h 2947737"/>
                <a:gd name="connsiteX3" fmla="*/ 0 w 2834884"/>
                <a:gd name="connsiteY3" fmla="*/ 1867462 h 29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4884" h="2947737">
                  <a:moveTo>
                    <a:pt x="0" y="1867462"/>
                  </a:moveTo>
                  <a:lnTo>
                    <a:pt x="531242" y="2947737"/>
                  </a:lnTo>
                  <a:lnTo>
                    <a:pt x="2834884" y="0"/>
                  </a:lnTo>
                  <a:lnTo>
                    <a:pt x="0" y="1867462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79413" y="1333500"/>
            <a:ext cx="9521825" cy="4127499"/>
          </a:xfrm>
          <a:noFill/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49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321901"/>
            <a:ext cx="9521825" cy="1994392"/>
          </a:xfr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379414" y="518497"/>
            <a:ext cx="783562" cy="387025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311965" y="529435"/>
            <a:ext cx="2286000" cy="4378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>
                <a:solidFill>
                  <a:schemeClr val="bg1"/>
                </a:solidFill>
              </a:rPr>
              <a:t>Science.</a:t>
            </a:r>
          </a:p>
          <a:p>
            <a:pPr>
              <a:lnSpc>
                <a:spcPts val="1700"/>
              </a:lnSpc>
            </a:pPr>
            <a:r>
              <a:rPr lang="en-US" sz="1800" dirty="0">
                <a:solidFill>
                  <a:schemeClr val="bg1"/>
                </a:solidFill>
              </a:rPr>
              <a:t>Applied to Life.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874618" y="686785"/>
            <a:ext cx="16494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20070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9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2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3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5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0071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_2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19-HIS-Female_Doctor_Notebook 8x10.jpg"/>
          <p:cNvPicPr>
            <a:picLocks noChangeAspect="1"/>
          </p:cNvPicPr>
          <p:nvPr userDrawn="1"/>
        </p:nvPicPr>
        <p:blipFill rotWithShape="1">
          <a:blip r:embed="rId2" cstate="print"/>
          <a:srcRect t="1304" r="9419" b="11709"/>
          <a:stretch/>
        </p:blipFill>
        <p:spPr>
          <a:xfrm>
            <a:off x="4039986" y="6824"/>
            <a:ext cx="815201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grpSp>
        <p:nvGrpSpPr>
          <p:cNvPr id="8" name="Group 7"/>
          <p:cNvGrpSpPr/>
          <p:nvPr userDrawn="1"/>
        </p:nvGrpSpPr>
        <p:grpSpPr>
          <a:xfrm>
            <a:off x="-13127" y="-14748"/>
            <a:ext cx="8166451" cy="6887495"/>
            <a:chOff x="-13127" y="-14748"/>
            <a:chExt cx="8166451" cy="6887495"/>
          </a:xfrm>
        </p:grpSpPr>
        <p:sp>
          <p:nvSpPr>
            <p:cNvPr id="10" name="Freeform 9"/>
            <p:cNvSpPr/>
            <p:nvPr userDrawn="1"/>
          </p:nvSpPr>
          <p:spPr>
            <a:xfrm>
              <a:off x="14749" y="-14748"/>
              <a:ext cx="8052620" cy="6858000"/>
            </a:xfrm>
            <a:custGeom>
              <a:avLst/>
              <a:gdLst>
                <a:gd name="connsiteX0" fmla="*/ 0 w 8155858"/>
                <a:gd name="connsiteY0" fmla="*/ 0 h 6902245"/>
                <a:gd name="connsiteX1" fmla="*/ 4100052 w 8155858"/>
                <a:gd name="connsiteY1" fmla="*/ 14748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0 w 8155858"/>
                <a:gd name="connsiteY4" fmla="*/ 0 h 6902245"/>
                <a:gd name="connsiteX0" fmla="*/ 0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0 w 8155858"/>
                <a:gd name="connsiteY4" fmla="*/ 0 h 6902245"/>
                <a:gd name="connsiteX0" fmla="*/ 353961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353961 w 8155858"/>
                <a:gd name="connsiteY4" fmla="*/ 0 h 6902245"/>
                <a:gd name="connsiteX0" fmla="*/ 44245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44245 w 8155858"/>
                <a:gd name="connsiteY4" fmla="*/ 0 h 6902245"/>
                <a:gd name="connsiteX0" fmla="*/ 14748 w 8126361"/>
                <a:gd name="connsiteY0" fmla="*/ 0 h 6902245"/>
                <a:gd name="connsiteX1" fmla="*/ 3996813 w 8126361"/>
                <a:gd name="connsiteY1" fmla="*/ 0 h 6902245"/>
                <a:gd name="connsiteX2" fmla="*/ 8126361 w 8126361"/>
                <a:gd name="connsiteY2" fmla="*/ 6902245 h 6902245"/>
                <a:gd name="connsiteX3" fmla="*/ 0 w 8126361"/>
                <a:gd name="connsiteY3" fmla="*/ 6887497 h 6902245"/>
                <a:gd name="connsiteX4" fmla="*/ 14748 w 8126361"/>
                <a:gd name="connsiteY4" fmla="*/ 0 h 6902245"/>
                <a:gd name="connsiteX0" fmla="*/ 0 w 8111613"/>
                <a:gd name="connsiteY0" fmla="*/ 0 h 6902245"/>
                <a:gd name="connsiteX1" fmla="*/ 3982065 w 8111613"/>
                <a:gd name="connsiteY1" fmla="*/ 0 h 6902245"/>
                <a:gd name="connsiteX2" fmla="*/ 8111613 w 8111613"/>
                <a:gd name="connsiteY2" fmla="*/ 6902245 h 6902245"/>
                <a:gd name="connsiteX3" fmla="*/ 855407 w 8111613"/>
                <a:gd name="connsiteY3" fmla="*/ 6297561 h 6902245"/>
                <a:gd name="connsiteX4" fmla="*/ 0 w 8111613"/>
                <a:gd name="connsiteY4" fmla="*/ 0 h 6902245"/>
                <a:gd name="connsiteX0" fmla="*/ 0 w 8111613"/>
                <a:gd name="connsiteY0" fmla="*/ 0 h 6902245"/>
                <a:gd name="connsiteX1" fmla="*/ 3982065 w 8111613"/>
                <a:gd name="connsiteY1" fmla="*/ 0 h 6902245"/>
                <a:gd name="connsiteX2" fmla="*/ 8111613 w 8111613"/>
                <a:gd name="connsiteY2" fmla="*/ 6902245 h 6902245"/>
                <a:gd name="connsiteX3" fmla="*/ 1 w 8111613"/>
                <a:gd name="connsiteY3" fmla="*/ 6858000 h 6902245"/>
                <a:gd name="connsiteX4" fmla="*/ 0 w 8111613"/>
                <a:gd name="connsiteY4" fmla="*/ 0 h 6902245"/>
                <a:gd name="connsiteX0" fmla="*/ 0 w 7934633"/>
                <a:gd name="connsiteY0" fmla="*/ 0 h 6858000"/>
                <a:gd name="connsiteX1" fmla="*/ 3982065 w 7934633"/>
                <a:gd name="connsiteY1" fmla="*/ 0 h 6858000"/>
                <a:gd name="connsiteX2" fmla="*/ 7934633 w 7934633"/>
                <a:gd name="connsiteY2" fmla="*/ 6828503 h 6858000"/>
                <a:gd name="connsiteX3" fmla="*/ 1 w 7934633"/>
                <a:gd name="connsiteY3" fmla="*/ 6858000 h 6858000"/>
                <a:gd name="connsiteX4" fmla="*/ 0 w 7934633"/>
                <a:gd name="connsiteY4" fmla="*/ 0 h 6858000"/>
                <a:gd name="connsiteX0" fmla="*/ 0 w 8052620"/>
                <a:gd name="connsiteY0" fmla="*/ 0 h 6858000"/>
                <a:gd name="connsiteX1" fmla="*/ 3982065 w 8052620"/>
                <a:gd name="connsiteY1" fmla="*/ 0 h 6858000"/>
                <a:gd name="connsiteX2" fmla="*/ 8052620 w 8052620"/>
                <a:gd name="connsiteY2" fmla="*/ 6858000 h 6858000"/>
                <a:gd name="connsiteX3" fmla="*/ 1 w 8052620"/>
                <a:gd name="connsiteY3" fmla="*/ 6858000 h 6858000"/>
                <a:gd name="connsiteX4" fmla="*/ 0 w 805262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2620" h="6858000">
                  <a:moveTo>
                    <a:pt x="0" y="0"/>
                  </a:moveTo>
                  <a:lnTo>
                    <a:pt x="3982065" y="0"/>
                  </a:lnTo>
                  <a:lnTo>
                    <a:pt x="8052620" y="6858000"/>
                  </a:lnTo>
                  <a:lnTo>
                    <a:pt x="1" y="6858000"/>
                  </a:lnTo>
                  <a:cubicBezTo>
                    <a:pt x="1" y="4572000"/>
                    <a:pt x="0" y="228600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grpSp>
          <p:nvGrpSpPr>
            <p:cNvPr id="11" name="Group 10"/>
            <p:cNvGrpSpPr/>
            <p:nvPr userDrawn="1"/>
          </p:nvGrpSpPr>
          <p:grpSpPr>
            <a:xfrm>
              <a:off x="-13127" y="-1878"/>
              <a:ext cx="8166451" cy="6874625"/>
              <a:chOff x="-13127" y="-1878"/>
              <a:chExt cx="8166451" cy="6874625"/>
            </a:xfrm>
          </p:grpSpPr>
          <p:sp>
            <p:nvSpPr>
              <p:cNvPr id="12" name="Freeform 11"/>
              <p:cNvSpPr/>
              <p:nvPr userDrawn="1"/>
            </p:nvSpPr>
            <p:spPr>
              <a:xfrm>
                <a:off x="-13124" y="-864"/>
                <a:ext cx="4053110" cy="4572369"/>
              </a:xfrm>
              <a:custGeom>
                <a:avLst/>
                <a:gdLst>
                  <a:gd name="connsiteX0" fmla="*/ 0 w 9162535"/>
                  <a:gd name="connsiteY0" fmla="*/ 5146589 h 5146589"/>
                  <a:gd name="connsiteX1" fmla="*/ 5999206 w 9162535"/>
                  <a:gd name="connsiteY1" fmla="*/ 0 h 5146589"/>
                  <a:gd name="connsiteX2" fmla="*/ 9162535 w 9162535"/>
                  <a:gd name="connsiteY2" fmla="*/ 3342502 h 5146589"/>
                  <a:gd name="connsiteX3" fmla="*/ 0 w 9162535"/>
                  <a:gd name="connsiteY3" fmla="*/ 5146589 h 5146589"/>
                  <a:gd name="connsiteX0" fmla="*/ 0 w 6061080"/>
                  <a:gd name="connsiteY0" fmla="*/ 5160885 h 5160885"/>
                  <a:gd name="connsiteX1" fmla="*/ 2897751 w 6061080"/>
                  <a:gd name="connsiteY1" fmla="*/ 0 h 5160885"/>
                  <a:gd name="connsiteX2" fmla="*/ 6061080 w 6061080"/>
                  <a:gd name="connsiteY2" fmla="*/ 3342502 h 5160885"/>
                  <a:gd name="connsiteX3" fmla="*/ 0 w 6061080"/>
                  <a:gd name="connsiteY3" fmla="*/ 5160885 h 5160885"/>
                  <a:gd name="connsiteX0" fmla="*/ 0 w 6075372"/>
                  <a:gd name="connsiteY0" fmla="*/ 5160885 h 5160885"/>
                  <a:gd name="connsiteX1" fmla="*/ 2897751 w 6075372"/>
                  <a:gd name="connsiteY1" fmla="*/ 0 h 5160885"/>
                  <a:gd name="connsiteX2" fmla="*/ 6075372 w 6075372"/>
                  <a:gd name="connsiteY2" fmla="*/ 1755636 h 5160885"/>
                  <a:gd name="connsiteX3" fmla="*/ 0 w 6075372"/>
                  <a:gd name="connsiteY3" fmla="*/ 5160885 h 5160885"/>
                  <a:gd name="connsiteX0" fmla="*/ 3119359 w 9194731"/>
                  <a:gd name="connsiteY0" fmla="*/ 5203773 h 5203773"/>
                  <a:gd name="connsiteX1" fmla="*/ 0 w 9194731"/>
                  <a:gd name="connsiteY1" fmla="*/ 0 h 5203773"/>
                  <a:gd name="connsiteX2" fmla="*/ 9194731 w 9194731"/>
                  <a:gd name="connsiteY2" fmla="*/ 1798524 h 5203773"/>
                  <a:gd name="connsiteX3" fmla="*/ 3119359 w 9194731"/>
                  <a:gd name="connsiteY3" fmla="*/ 5203773 h 5203773"/>
                  <a:gd name="connsiteX0" fmla="*/ 3119359 w 9194731"/>
                  <a:gd name="connsiteY0" fmla="*/ 5147756 h 5147756"/>
                  <a:gd name="connsiteX1" fmla="*/ 0 w 9194731"/>
                  <a:gd name="connsiteY1" fmla="*/ 0 h 5147756"/>
                  <a:gd name="connsiteX2" fmla="*/ 9194731 w 9194731"/>
                  <a:gd name="connsiteY2" fmla="*/ 1742507 h 5147756"/>
                  <a:gd name="connsiteX3" fmla="*/ 3119359 w 9194731"/>
                  <a:gd name="connsiteY3" fmla="*/ 5147756 h 5147756"/>
                  <a:gd name="connsiteX0" fmla="*/ 3151267 w 9226639"/>
                  <a:gd name="connsiteY0" fmla="*/ 5163714 h 5163714"/>
                  <a:gd name="connsiteX1" fmla="*/ 0 w 9226639"/>
                  <a:gd name="connsiteY1" fmla="*/ 0 h 5163714"/>
                  <a:gd name="connsiteX2" fmla="*/ 9226639 w 9226639"/>
                  <a:gd name="connsiteY2" fmla="*/ 1758465 h 5163714"/>
                  <a:gd name="connsiteX3" fmla="*/ 3151267 w 9226639"/>
                  <a:gd name="connsiteY3" fmla="*/ 5163714 h 5163714"/>
                  <a:gd name="connsiteX0" fmla="*/ 3151267 w 9198054"/>
                  <a:gd name="connsiteY0" fmla="*/ 5163714 h 5163714"/>
                  <a:gd name="connsiteX1" fmla="*/ 0 w 9198054"/>
                  <a:gd name="connsiteY1" fmla="*/ 0 h 5163714"/>
                  <a:gd name="connsiteX2" fmla="*/ 9198054 w 9198054"/>
                  <a:gd name="connsiteY2" fmla="*/ 1901426 h 5163714"/>
                  <a:gd name="connsiteX3" fmla="*/ 3151267 w 9198054"/>
                  <a:gd name="connsiteY3" fmla="*/ 5163714 h 5163714"/>
                  <a:gd name="connsiteX0" fmla="*/ 3208437 w 9198054"/>
                  <a:gd name="connsiteY0" fmla="*/ 5163714 h 5163714"/>
                  <a:gd name="connsiteX1" fmla="*/ 0 w 9198054"/>
                  <a:gd name="connsiteY1" fmla="*/ 0 h 5163714"/>
                  <a:gd name="connsiteX2" fmla="*/ 9198054 w 9198054"/>
                  <a:gd name="connsiteY2" fmla="*/ 1901426 h 5163714"/>
                  <a:gd name="connsiteX3" fmla="*/ 3208437 w 9198054"/>
                  <a:gd name="connsiteY3" fmla="*/ 5163714 h 5163714"/>
                  <a:gd name="connsiteX0" fmla="*/ 3160796 w 9198054"/>
                  <a:gd name="connsiteY0" fmla="*/ 5154183 h 5154183"/>
                  <a:gd name="connsiteX1" fmla="*/ 0 w 9198054"/>
                  <a:gd name="connsiteY1" fmla="*/ 0 h 5154183"/>
                  <a:gd name="connsiteX2" fmla="*/ 9198054 w 9198054"/>
                  <a:gd name="connsiteY2" fmla="*/ 1901426 h 5154183"/>
                  <a:gd name="connsiteX3" fmla="*/ 3160796 w 9198054"/>
                  <a:gd name="connsiteY3" fmla="*/ 5154183 h 5154183"/>
                  <a:gd name="connsiteX0" fmla="*/ 316079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910957 h 5154183"/>
                  <a:gd name="connsiteX3" fmla="*/ 3160796 w 9178997"/>
                  <a:gd name="connsiteY3" fmla="*/ 5154183 h 5154183"/>
                  <a:gd name="connsiteX0" fmla="*/ 304811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910957 h 5154183"/>
                  <a:gd name="connsiteX3" fmla="*/ 3048116 w 9178997"/>
                  <a:gd name="connsiteY3" fmla="*/ 5154183 h 5154183"/>
                  <a:gd name="connsiteX0" fmla="*/ 304811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698542 h 5154183"/>
                  <a:gd name="connsiteX3" fmla="*/ 3048116 w 9178997"/>
                  <a:gd name="connsiteY3" fmla="*/ 5154183 h 5154183"/>
                  <a:gd name="connsiteX0" fmla="*/ 1498773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698542 h 5154183"/>
                  <a:gd name="connsiteX3" fmla="*/ 1498773 w 9178997"/>
                  <a:gd name="connsiteY3" fmla="*/ 5154183 h 5154183"/>
                  <a:gd name="connsiteX0" fmla="*/ 1498773 w 3368960"/>
                  <a:gd name="connsiteY0" fmla="*/ 5173702 h 5173702"/>
                  <a:gd name="connsiteX1" fmla="*/ 0 w 3368960"/>
                  <a:gd name="connsiteY1" fmla="*/ 19519 h 5173702"/>
                  <a:gd name="connsiteX2" fmla="*/ 3368960 w 3368960"/>
                  <a:gd name="connsiteY2" fmla="*/ 0 h 5173702"/>
                  <a:gd name="connsiteX3" fmla="*/ 1498773 w 3368960"/>
                  <a:gd name="connsiteY3" fmla="*/ 5173702 h 5173702"/>
                  <a:gd name="connsiteX0" fmla="*/ 1513119 w 3383306"/>
                  <a:gd name="connsiteY0" fmla="*/ 5173702 h 5173702"/>
                  <a:gd name="connsiteX1" fmla="*/ 0 w 3383306"/>
                  <a:gd name="connsiteY1" fmla="*/ 1730421 h 5173702"/>
                  <a:gd name="connsiteX2" fmla="*/ 3383306 w 3383306"/>
                  <a:gd name="connsiteY2" fmla="*/ 0 h 5173702"/>
                  <a:gd name="connsiteX3" fmla="*/ 1513119 w 3383306"/>
                  <a:gd name="connsiteY3" fmla="*/ 5173702 h 5173702"/>
                  <a:gd name="connsiteX0" fmla="*/ 1524942 w 3395129"/>
                  <a:gd name="connsiteY0" fmla="*/ 5173702 h 5173702"/>
                  <a:gd name="connsiteX1" fmla="*/ 0 w 3395129"/>
                  <a:gd name="connsiteY1" fmla="*/ 3446751 h 5173702"/>
                  <a:gd name="connsiteX2" fmla="*/ 3395129 w 3395129"/>
                  <a:gd name="connsiteY2" fmla="*/ 0 h 5173702"/>
                  <a:gd name="connsiteX3" fmla="*/ 1524942 w 3395129"/>
                  <a:gd name="connsiteY3" fmla="*/ 5173702 h 5173702"/>
                  <a:gd name="connsiteX0" fmla="*/ 2623 w 3395129"/>
                  <a:gd name="connsiteY0" fmla="*/ 652 h 3446751"/>
                  <a:gd name="connsiteX1" fmla="*/ 0 w 3395129"/>
                  <a:gd name="connsiteY1" fmla="*/ 3446751 h 3446751"/>
                  <a:gd name="connsiteX2" fmla="*/ 3395129 w 3395129"/>
                  <a:gd name="connsiteY2" fmla="*/ 0 h 3446751"/>
                  <a:gd name="connsiteX3" fmla="*/ 2623 w 3395129"/>
                  <a:gd name="connsiteY3" fmla="*/ 652 h 3446751"/>
                  <a:gd name="connsiteX0" fmla="*/ 2623 w 3395129"/>
                  <a:gd name="connsiteY0" fmla="*/ 652 h 3498578"/>
                  <a:gd name="connsiteX1" fmla="*/ 0 w 3395129"/>
                  <a:gd name="connsiteY1" fmla="*/ 3498578 h 3498578"/>
                  <a:gd name="connsiteX2" fmla="*/ 3395129 w 3395129"/>
                  <a:gd name="connsiteY2" fmla="*/ 0 h 3498578"/>
                  <a:gd name="connsiteX3" fmla="*/ 2623 w 3395129"/>
                  <a:gd name="connsiteY3" fmla="*/ 652 h 3498578"/>
                  <a:gd name="connsiteX0" fmla="*/ 2623 w 3395129"/>
                  <a:gd name="connsiteY0" fmla="*/ 652 h 3563362"/>
                  <a:gd name="connsiteX1" fmla="*/ 0 w 3395129"/>
                  <a:gd name="connsiteY1" fmla="*/ 3563362 h 3563362"/>
                  <a:gd name="connsiteX2" fmla="*/ 3395129 w 3395129"/>
                  <a:gd name="connsiteY2" fmla="*/ 0 h 3563362"/>
                  <a:gd name="connsiteX3" fmla="*/ 2623 w 3395129"/>
                  <a:gd name="connsiteY3" fmla="*/ 652 h 3563362"/>
                  <a:gd name="connsiteX0" fmla="*/ 2623 w 3395129"/>
                  <a:gd name="connsiteY0" fmla="*/ 652 h 3563362"/>
                  <a:gd name="connsiteX1" fmla="*/ 0 w 3395129"/>
                  <a:gd name="connsiteY1" fmla="*/ 3563362 h 3563362"/>
                  <a:gd name="connsiteX2" fmla="*/ 3395129 w 3395129"/>
                  <a:gd name="connsiteY2" fmla="*/ 0 h 3563362"/>
                  <a:gd name="connsiteX3" fmla="*/ 2623 w 3395129"/>
                  <a:gd name="connsiteY3" fmla="*/ 652 h 356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5129" h="3563362">
                    <a:moveTo>
                      <a:pt x="2623" y="652"/>
                    </a:moveTo>
                    <a:cubicBezTo>
                      <a:pt x="1749" y="1149352"/>
                      <a:pt x="874" y="2414662"/>
                      <a:pt x="0" y="3563362"/>
                    </a:cubicBezTo>
                    <a:lnTo>
                      <a:pt x="3395129" y="0"/>
                    </a:lnTo>
                    <a:lnTo>
                      <a:pt x="2623" y="65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89000">
                    <a:schemeClr val="accent2"/>
                  </a:gs>
                </a:gsLst>
                <a:lin ang="180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Freeform 12"/>
              <p:cNvSpPr/>
              <p:nvPr userDrawn="1"/>
            </p:nvSpPr>
            <p:spPr>
              <a:xfrm>
                <a:off x="-13127" y="4394579"/>
                <a:ext cx="8116043" cy="2470245"/>
              </a:xfrm>
              <a:custGeom>
                <a:avLst/>
                <a:gdLst>
                  <a:gd name="connsiteX0" fmla="*/ 0 w 7983940"/>
                  <a:gd name="connsiteY0" fmla="*/ 0 h 2470245"/>
                  <a:gd name="connsiteX1" fmla="*/ 0 w 7983940"/>
                  <a:gd name="connsiteY1" fmla="*/ 2470245 h 2470245"/>
                  <a:gd name="connsiteX2" fmla="*/ 7983940 w 7983940"/>
                  <a:gd name="connsiteY2" fmla="*/ 2470245 h 2470245"/>
                  <a:gd name="connsiteX3" fmla="*/ 0 w 7983940"/>
                  <a:gd name="connsiteY3" fmla="*/ 0 h 2470245"/>
                  <a:gd name="connsiteX0" fmla="*/ 0 w 8031732"/>
                  <a:gd name="connsiteY0" fmla="*/ 0 h 2470245"/>
                  <a:gd name="connsiteX1" fmla="*/ 0 w 8031732"/>
                  <a:gd name="connsiteY1" fmla="*/ 2470245 h 2470245"/>
                  <a:gd name="connsiteX2" fmla="*/ 8031732 w 8031732"/>
                  <a:gd name="connsiteY2" fmla="*/ 2470245 h 2470245"/>
                  <a:gd name="connsiteX3" fmla="*/ 0 w 8031732"/>
                  <a:gd name="connsiteY3" fmla="*/ 0 h 2470245"/>
                  <a:gd name="connsiteX0" fmla="*/ 0 w 8144419"/>
                  <a:gd name="connsiteY0" fmla="*/ 0 h 2470245"/>
                  <a:gd name="connsiteX1" fmla="*/ 0 w 8144419"/>
                  <a:gd name="connsiteY1" fmla="*/ 2470245 h 2470245"/>
                  <a:gd name="connsiteX2" fmla="*/ 8144419 w 8144419"/>
                  <a:gd name="connsiteY2" fmla="*/ 2470245 h 2470245"/>
                  <a:gd name="connsiteX3" fmla="*/ 0 w 8144419"/>
                  <a:gd name="connsiteY3" fmla="*/ 0 h 2470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419" h="2470245">
                    <a:moveTo>
                      <a:pt x="0" y="0"/>
                    </a:moveTo>
                    <a:lnTo>
                      <a:pt x="0" y="2470245"/>
                    </a:lnTo>
                    <a:lnTo>
                      <a:pt x="8144419" y="247024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">
                    <a:schemeClr val="accent2"/>
                  </a:gs>
                  <a:gs pos="100000">
                    <a:schemeClr val="accent3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" name="Freeform 15"/>
              <p:cNvSpPr/>
              <p:nvPr userDrawn="1"/>
            </p:nvSpPr>
            <p:spPr>
              <a:xfrm>
                <a:off x="0" y="-1878"/>
                <a:ext cx="8153324" cy="6874625"/>
              </a:xfrm>
              <a:custGeom>
                <a:avLst/>
                <a:gdLst>
                  <a:gd name="connsiteX0" fmla="*/ 4217158 w 7942997"/>
                  <a:gd name="connsiteY0" fmla="*/ 0 h 6905768"/>
                  <a:gd name="connsiteX1" fmla="*/ 0 w 7942997"/>
                  <a:gd name="connsiteY1" fmla="*/ 4421875 h 6905768"/>
                  <a:gd name="connsiteX2" fmla="*/ 7942997 w 7942997"/>
                  <a:gd name="connsiteY2" fmla="*/ 6905768 h 6905768"/>
                  <a:gd name="connsiteX3" fmla="*/ 4217158 w 7942997"/>
                  <a:gd name="connsiteY3" fmla="*/ 0 h 6905768"/>
                  <a:gd name="connsiteX0" fmla="*/ 4217158 w 8106770"/>
                  <a:gd name="connsiteY0" fmla="*/ 0 h 6659133"/>
                  <a:gd name="connsiteX1" fmla="*/ 0 w 8106770"/>
                  <a:gd name="connsiteY1" fmla="*/ 4421875 h 6659133"/>
                  <a:gd name="connsiteX2" fmla="*/ 8106770 w 8106770"/>
                  <a:gd name="connsiteY2" fmla="*/ 6659133 h 6659133"/>
                  <a:gd name="connsiteX3" fmla="*/ 4217158 w 8106770"/>
                  <a:gd name="connsiteY3" fmla="*/ 0 h 6659133"/>
                  <a:gd name="connsiteX0" fmla="*/ 4217158 w 7956645"/>
                  <a:gd name="connsiteY0" fmla="*/ 0 h 6892066"/>
                  <a:gd name="connsiteX1" fmla="*/ 0 w 7956645"/>
                  <a:gd name="connsiteY1" fmla="*/ 4421875 h 6892066"/>
                  <a:gd name="connsiteX2" fmla="*/ 7956645 w 7956645"/>
                  <a:gd name="connsiteY2" fmla="*/ 6892066 h 6892066"/>
                  <a:gd name="connsiteX3" fmla="*/ 4217158 w 7956645"/>
                  <a:gd name="connsiteY3" fmla="*/ 0 h 6892066"/>
                  <a:gd name="connsiteX0" fmla="*/ 4217158 w 8290020"/>
                  <a:gd name="connsiteY0" fmla="*/ 0 h 6174856"/>
                  <a:gd name="connsiteX1" fmla="*/ 0 w 8290020"/>
                  <a:gd name="connsiteY1" fmla="*/ 4421875 h 6174856"/>
                  <a:gd name="connsiteX2" fmla="*/ 8290020 w 8290020"/>
                  <a:gd name="connsiteY2" fmla="*/ 6174856 h 6174856"/>
                  <a:gd name="connsiteX3" fmla="*/ 4217158 w 8290020"/>
                  <a:gd name="connsiteY3" fmla="*/ 0 h 6174856"/>
                  <a:gd name="connsiteX0" fmla="*/ 4217158 w 7975695"/>
                  <a:gd name="connsiteY0" fmla="*/ 0 h 6901629"/>
                  <a:gd name="connsiteX1" fmla="*/ 0 w 7975695"/>
                  <a:gd name="connsiteY1" fmla="*/ 4421875 h 6901629"/>
                  <a:gd name="connsiteX2" fmla="*/ 7975695 w 7975695"/>
                  <a:gd name="connsiteY2" fmla="*/ 6901629 h 6901629"/>
                  <a:gd name="connsiteX3" fmla="*/ 4217158 w 7975695"/>
                  <a:gd name="connsiteY3" fmla="*/ 0 h 6901629"/>
                  <a:gd name="connsiteX0" fmla="*/ 4217158 w 8120074"/>
                  <a:gd name="connsiteY0" fmla="*/ 0 h 6933917"/>
                  <a:gd name="connsiteX1" fmla="*/ 0 w 8120074"/>
                  <a:gd name="connsiteY1" fmla="*/ 4421875 h 6933917"/>
                  <a:gd name="connsiteX2" fmla="*/ 8120074 w 8120074"/>
                  <a:gd name="connsiteY2" fmla="*/ 6933917 h 6933917"/>
                  <a:gd name="connsiteX3" fmla="*/ 4217158 w 8120074"/>
                  <a:gd name="connsiteY3" fmla="*/ 0 h 6933917"/>
                  <a:gd name="connsiteX0" fmla="*/ 4034278 w 8120074"/>
                  <a:gd name="connsiteY0" fmla="*/ 0 h 6933917"/>
                  <a:gd name="connsiteX1" fmla="*/ 0 w 8120074"/>
                  <a:gd name="connsiteY1" fmla="*/ 4421875 h 6933917"/>
                  <a:gd name="connsiteX2" fmla="*/ 8120074 w 8120074"/>
                  <a:gd name="connsiteY2" fmla="*/ 6933917 h 6933917"/>
                  <a:gd name="connsiteX3" fmla="*/ 4034278 w 8120074"/>
                  <a:gd name="connsiteY3" fmla="*/ 0 h 6933917"/>
                  <a:gd name="connsiteX0" fmla="*/ 4067528 w 8153324"/>
                  <a:gd name="connsiteY0" fmla="*/ 0 h 6933917"/>
                  <a:gd name="connsiteX1" fmla="*/ 0 w 8153324"/>
                  <a:gd name="connsiteY1" fmla="*/ 4589970 h 6933917"/>
                  <a:gd name="connsiteX2" fmla="*/ 8153324 w 8153324"/>
                  <a:gd name="connsiteY2" fmla="*/ 6933917 h 6933917"/>
                  <a:gd name="connsiteX3" fmla="*/ 4067528 w 8153324"/>
                  <a:gd name="connsiteY3" fmla="*/ 0 h 6933917"/>
                  <a:gd name="connsiteX0" fmla="*/ 4067528 w 8153324"/>
                  <a:gd name="connsiteY0" fmla="*/ 0 h 6950726"/>
                  <a:gd name="connsiteX1" fmla="*/ 0 w 8153324"/>
                  <a:gd name="connsiteY1" fmla="*/ 4606779 h 6950726"/>
                  <a:gd name="connsiteX2" fmla="*/ 8153324 w 8153324"/>
                  <a:gd name="connsiteY2" fmla="*/ 6950726 h 6950726"/>
                  <a:gd name="connsiteX3" fmla="*/ 4067528 w 8153324"/>
                  <a:gd name="connsiteY3" fmla="*/ 0 h 695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3324" h="6950726">
                    <a:moveTo>
                      <a:pt x="4067528" y="0"/>
                    </a:moveTo>
                    <a:lnTo>
                      <a:pt x="0" y="4606779"/>
                    </a:lnTo>
                    <a:lnTo>
                      <a:pt x="8153324" y="6950726"/>
                    </a:lnTo>
                    <a:lnTo>
                      <a:pt x="406752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2319714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</a:t>
            </a:r>
            <a:br>
              <a:rPr lang="en-US"/>
            </a:br>
            <a:r>
              <a:rPr lang="en-US"/>
              <a:t>title here</a:t>
            </a:r>
            <a:endParaRPr lang="en-GB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95736" y="4258917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735" y="5257800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8322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2544">
          <p15:clr>
            <a:srgbClr val="C35EA4"/>
          </p15:clr>
        </p15:guide>
        <p15:guide id="2" pos="5088">
          <p15:clr>
            <a:srgbClr val="C35EA4"/>
          </p15:clr>
        </p15:guide>
        <p15:guide id="3" orient="horz" pos="2871">
          <p15:clr>
            <a:srgbClr val="C35EA4"/>
          </p15:clr>
        </p15:guide>
        <p15:guide id="4" orient="horz" pos="1416">
          <p15:clr>
            <a:srgbClr val="C35E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5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514462" cy="6858000"/>
          </a:xfrm>
          <a:prstGeom prst="rect">
            <a:avLst/>
          </a:prstGeom>
        </p:spPr>
      </p:pic>
      <p:grpSp>
        <p:nvGrpSpPr>
          <p:cNvPr id="31" name="Group 30"/>
          <p:cNvGrpSpPr/>
          <p:nvPr userDrawn="1"/>
        </p:nvGrpSpPr>
        <p:grpSpPr>
          <a:xfrm>
            <a:off x="6095262" y="0"/>
            <a:ext cx="6101116" cy="6858864"/>
            <a:chOff x="6095262" y="0"/>
            <a:chExt cx="6101116" cy="6858864"/>
          </a:xfrm>
        </p:grpSpPr>
        <p:sp>
          <p:nvSpPr>
            <p:cNvPr id="8" name="Freeform 7"/>
            <p:cNvSpPr/>
            <p:nvPr userDrawn="1"/>
          </p:nvSpPr>
          <p:spPr>
            <a:xfrm>
              <a:off x="6105525" y="0"/>
              <a:ext cx="6082158" cy="6858000"/>
            </a:xfrm>
            <a:custGeom>
              <a:avLst/>
              <a:gdLst>
                <a:gd name="connsiteX0" fmla="*/ 6096000 w 6096000"/>
                <a:gd name="connsiteY0" fmla="*/ 0 h 6867525"/>
                <a:gd name="connsiteX1" fmla="*/ 0 w 6096000"/>
                <a:gd name="connsiteY1" fmla="*/ 9525 h 6867525"/>
                <a:gd name="connsiteX2" fmla="*/ 3362325 w 6096000"/>
                <a:gd name="connsiteY2" fmla="*/ 6867525 h 6867525"/>
                <a:gd name="connsiteX3" fmla="*/ 6096000 w 6096000"/>
                <a:gd name="connsiteY3" fmla="*/ 6858000 h 6867525"/>
                <a:gd name="connsiteX4" fmla="*/ 6096000 w 6096000"/>
                <a:gd name="connsiteY4" fmla="*/ 0 h 68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6867525">
                  <a:moveTo>
                    <a:pt x="6096000" y="0"/>
                  </a:moveTo>
                  <a:lnTo>
                    <a:pt x="0" y="9525"/>
                  </a:lnTo>
                  <a:lnTo>
                    <a:pt x="3362325" y="6867525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3" name="Freeform 32"/>
            <p:cNvSpPr/>
            <p:nvPr userDrawn="1"/>
          </p:nvSpPr>
          <p:spPr>
            <a:xfrm flipH="1">
              <a:off x="6099048" y="0"/>
              <a:ext cx="6096736" cy="4569416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2623 w 3395129"/>
                <a:gd name="connsiteY0" fmla="*/ 652 h 3446751"/>
                <a:gd name="connsiteX1" fmla="*/ 0 w 3395129"/>
                <a:gd name="connsiteY1" fmla="*/ 3446751 h 3446751"/>
                <a:gd name="connsiteX2" fmla="*/ 3395129 w 3395129"/>
                <a:gd name="connsiteY2" fmla="*/ 0 h 3446751"/>
                <a:gd name="connsiteX3" fmla="*/ 2623 w 3395129"/>
                <a:gd name="connsiteY3" fmla="*/ 652 h 344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3446751">
                  <a:moveTo>
                    <a:pt x="2623" y="652"/>
                  </a:moveTo>
                  <a:cubicBezTo>
                    <a:pt x="1749" y="1149352"/>
                    <a:pt x="874" y="2298051"/>
                    <a:pt x="0" y="3446751"/>
                  </a:cubicBezTo>
                  <a:lnTo>
                    <a:pt x="3395129" y="0"/>
                  </a:lnTo>
                  <a:lnTo>
                    <a:pt x="2623" y="65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2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 34"/>
            <p:cNvSpPr/>
            <p:nvPr userDrawn="1"/>
          </p:nvSpPr>
          <p:spPr>
            <a:xfrm flipH="1">
              <a:off x="9451181" y="4569416"/>
              <a:ext cx="2745197" cy="2289448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1529836 w 1529836"/>
                <a:gd name="connsiteY0" fmla="*/ 1726951 h 1726951"/>
                <a:gd name="connsiteX1" fmla="*/ 4894 w 1529836"/>
                <a:gd name="connsiteY1" fmla="*/ 0 h 1726951"/>
                <a:gd name="connsiteX2" fmla="*/ 0 w 1529836"/>
                <a:gd name="connsiteY2" fmla="*/ 1719114 h 1726951"/>
                <a:gd name="connsiteX3" fmla="*/ 1529836 w 1529836"/>
                <a:gd name="connsiteY3" fmla="*/ 1726951 h 1726951"/>
                <a:gd name="connsiteX0" fmla="*/ 1524956 w 1524956"/>
                <a:gd name="connsiteY0" fmla="*/ 1726951 h 1726951"/>
                <a:gd name="connsiteX1" fmla="*/ 14 w 1524956"/>
                <a:gd name="connsiteY1" fmla="*/ 0 h 1726951"/>
                <a:gd name="connsiteX2" fmla="*/ 139661 w 1524956"/>
                <a:gd name="connsiteY2" fmla="*/ 1496385 h 1726951"/>
                <a:gd name="connsiteX3" fmla="*/ 1524956 w 1524956"/>
                <a:gd name="connsiteY3" fmla="*/ 1726951 h 1726951"/>
                <a:gd name="connsiteX0" fmla="*/ 1525273 w 1525273"/>
                <a:gd name="connsiteY0" fmla="*/ 1726951 h 1726951"/>
                <a:gd name="connsiteX1" fmla="*/ 331 w 1525273"/>
                <a:gd name="connsiteY1" fmla="*/ 0 h 1726951"/>
                <a:gd name="connsiteX2" fmla="*/ 2068 w 1525273"/>
                <a:gd name="connsiteY2" fmla="*/ 1726299 h 1726951"/>
                <a:gd name="connsiteX3" fmla="*/ 1525273 w 1525273"/>
                <a:gd name="connsiteY3" fmla="*/ 1726951 h 172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5273" h="1726951">
                  <a:moveTo>
                    <a:pt x="1525273" y="1726951"/>
                  </a:moveTo>
                  <a:lnTo>
                    <a:pt x="331" y="0"/>
                  </a:lnTo>
                  <a:cubicBezTo>
                    <a:pt x="-1300" y="573038"/>
                    <a:pt x="3699" y="1153261"/>
                    <a:pt x="2068" y="1726299"/>
                  </a:cubicBezTo>
                  <a:lnTo>
                    <a:pt x="1525273" y="1726951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3"/>
                </a:gs>
              </a:gsLst>
              <a:lin ang="13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 25"/>
            <p:cNvSpPr/>
            <p:nvPr userDrawn="1"/>
          </p:nvSpPr>
          <p:spPr>
            <a:xfrm flipH="1">
              <a:off x="6095262" y="0"/>
              <a:ext cx="6100521" cy="6858864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5173702">
                  <a:moveTo>
                    <a:pt x="1524942" y="5173702"/>
                  </a:moveTo>
                  <a:lnTo>
                    <a:pt x="0" y="3446751"/>
                  </a:lnTo>
                  <a:lnTo>
                    <a:pt x="3395129" y="0"/>
                  </a:lnTo>
                  <a:lnTo>
                    <a:pt x="1524942" y="517370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4295775"/>
            <a:ext cx="10941503" cy="1088247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 baseline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One line title goes </a:t>
            </a:r>
            <a:r>
              <a:rPr lang="en-US" dirty="0"/>
              <a:t>here</a:t>
            </a:r>
            <a:endParaRPr lang="en-GB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875603"/>
            <a:ext cx="3134821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5257800"/>
            <a:ext cx="6532789" cy="53607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Subhead/ names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2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5" name="Freeform 4"/>
          <p:cNvSpPr/>
          <p:nvPr userDrawn="1"/>
        </p:nvSpPr>
        <p:spPr>
          <a:xfrm>
            <a:off x="0" y="0"/>
            <a:ext cx="12188952" cy="6858000"/>
          </a:xfrm>
          <a:custGeom>
            <a:avLst/>
            <a:gdLst>
              <a:gd name="connsiteX0" fmla="*/ 8106770 w 12201099"/>
              <a:gd name="connsiteY0" fmla="*/ 0 h 6864824"/>
              <a:gd name="connsiteX1" fmla="*/ 0 w 12201099"/>
              <a:gd name="connsiteY1" fmla="*/ 6864824 h 6864824"/>
              <a:gd name="connsiteX2" fmla="*/ 12201099 w 12201099"/>
              <a:gd name="connsiteY2" fmla="*/ 4572000 h 6864824"/>
              <a:gd name="connsiteX3" fmla="*/ 8106770 w 12201099"/>
              <a:gd name="connsiteY3" fmla="*/ 0 h 6864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099" h="6864824">
                <a:moveTo>
                  <a:pt x="8106770" y="0"/>
                </a:moveTo>
                <a:lnTo>
                  <a:pt x="0" y="6864824"/>
                </a:lnTo>
                <a:lnTo>
                  <a:pt x="12201099" y="4572000"/>
                </a:lnTo>
                <a:lnTo>
                  <a:pt x="810677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48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652428"/>
            <a:ext cx="7663543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203700" y="3802404"/>
            <a:ext cx="7650843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203700" y="5187874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2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0"/>
            <a:ext cx="12185905" cy="6856286"/>
          </a:xfrm>
          <a:prstGeom prst="rect">
            <a:avLst/>
          </a:prstGeom>
        </p:spPr>
      </p:pic>
      <p:sp>
        <p:nvSpPr>
          <p:cNvPr id="5" name="Freeform 4"/>
          <p:cNvSpPr/>
          <p:nvPr userDrawn="1"/>
        </p:nvSpPr>
        <p:spPr>
          <a:xfrm>
            <a:off x="0" y="0"/>
            <a:ext cx="8082464" cy="6911644"/>
          </a:xfrm>
          <a:custGeom>
            <a:avLst/>
            <a:gdLst>
              <a:gd name="connsiteX0" fmla="*/ 8106770 w 12201099"/>
              <a:gd name="connsiteY0" fmla="*/ 0 h 6864824"/>
              <a:gd name="connsiteX1" fmla="*/ 0 w 12201099"/>
              <a:gd name="connsiteY1" fmla="*/ 6864824 h 6864824"/>
              <a:gd name="connsiteX2" fmla="*/ 12201099 w 12201099"/>
              <a:gd name="connsiteY2" fmla="*/ 4572000 h 6864824"/>
              <a:gd name="connsiteX3" fmla="*/ 8106770 w 12201099"/>
              <a:gd name="connsiteY3" fmla="*/ 0 h 6864824"/>
              <a:gd name="connsiteX0" fmla="*/ 4046116 w 12201099"/>
              <a:gd name="connsiteY0" fmla="*/ 0 h 6898108"/>
              <a:gd name="connsiteX1" fmla="*/ 0 w 12201099"/>
              <a:gd name="connsiteY1" fmla="*/ 6898108 h 6898108"/>
              <a:gd name="connsiteX2" fmla="*/ 12201099 w 12201099"/>
              <a:gd name="connsiteY2" fmla="*/ 4605284 h 6898108"/>
              <a:gd name="connsiteX3" fmla="*/ 4046116 w 12201099"/>
              <a:gd name="connsiteY3" fmla="*/ 0 h 6898108"/>
              <a:gd name="connsiteX0" fmla="*/ 4012832 w 12167815"/>
              <a:gd name="connsiteY0" fmla="*/ 0 h 4605284"/>
              <a:gd name="connsiteX1" fmla="*/ 0 w 12167815"/>
              <a:gd name="connsiteY1" fmla="*/ 2304916 h 4605284"/>
              <a:gd name="connsiteX2" fmla="*/ 12167815 w 12167815"/>
              <a:gd name="connsiteY2" fmla="*/ 4605284 h 4605284"/>
              <a:gd name="connsiteX3" fmla="*/ 4012832 w 12167815"/>
              <a:gd name="connsiteY3" fmla="*/ 0 h 4605284"/>
              <a:gd name="connsiteX0" fmla="*/ 4012832 w 8090519"/>
              <a:gd name="connsiteY0" fmla="*/ 0 h 6918522"/>
              <a:gd name="connsiteX1" fmla="*/ 0 w 8090519"/>
              <a:gd name="connsiteY1" fmla="*/ 2304916 h 6918522"/>
              <a:gd name="connsiteX2" fmla="*/ 8090519 w 8090519"/>
              <a:gd name="connsiteY2" fmla="*/ 6918522 h 6918522"/>
              <a:gd name="connsiteX3" fmla="*/ 4012832 w 8090519"/>
              <a:gd name="connsiteY3" fmla="*/ 0 h 69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0519" h="6918522">
                <a:moveTo>
                  <a:pt x="4012832" y="0"/>
                </a:moveTo>
                <a:lnTo>
                  <a:pt x="0" y="2304916"/>
                </a:lnTo>
                <a:lnTo>
                  <a:pt x="8090519" y="6918522"/>
                </a:lnTo>
                <a:lnTo>
                  <a:pt x="4012832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48000">
                <a:schemeClr val="accent2"/>
              </a:gs>
              <a:gs pos="82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2349500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95736" y="4251610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735" y="5119627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2544">
          <p15:clr>
            <a:srgbClr val="C35EA4"/>
          </p15:clr>
        </p15:guide>
        <p15:guide id="2" pos="5088">
          <p15:clr>
            <a:srgbClr val="C35EA4"/>
          </p15:clr>
        </p15:guide>
        <p15:guide id="3" orient="horz" pos="2871">
          <p15:clr>
            <a:srgbClr val="C35EA4"/>
          </p15:clr>
        </p15:guide>
        <p15:guide id="4" orient="horz" pos="1416">
          <p15:clr>
            <a:srgbClr val="C35E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_2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7428" cy="6856285"/>
          </a:xfrm>
          <a:prstGeom prst="rect">
            <a:avLst/>
          </a:prstGeom>
        </p:spPr>
      </p:pic>
      <p:sp>
        <p:nvSpPr>
          <p:cNvPr id="5" name="Freeform 4"/>
          <p:cNvSpPr/>
          <p:nvPr userDrawn="1"/>
        </p:nvSpPr>
        <p:spPr>
          <a:xfrm>
            <a:off x="0" y="857"/>
            <a:ext cx="12188952" cy="6858000"/>
          </a:xfrm>
          <a:custGeom>
            <a:avLst/>
            <a:gdLst>
              <a:gd name="connsiteX0" fmla="*/ 8106770 w 12201099"/>
              <a:gd name="connsiteY0" fmla="*/ 0 h 6864824"/>
              <a:gd name="connsiteX1" fmla="*/ 0 w 12201099"/>
              <a:gd name="connsiteY1" fmla="*/ 6864824 h 6864824"/>
              <a:gd name="connsiteX2" fmla="*/ 12201099 w 12201099"/>
              <a:gd name="connsiteY2" fmla="*/ 4572000 h 6864824"/>
              <a:gd name="connsiteX3" fmla="*/ 8106770 w 12201099"/>
              <a:gd name="connsiteY3" fmla="*/ 0 h 6864824"/>
              <a:gd name="connsiteX0" fmla="*/ 4046116 w 12201099"/>
              <a:gd name="connsiteY0" fmla="*/ 0 h 6898108"/>
              <a:gd name="connsiteX1" fmla="*/ 0 w 12201099"/>
              <a:gd name="connsiteY1" fmla="*/ 6898108 h 6898108"/>
              <a:gd name="connsiteX2" fmla="*/ 12201099 w 12201099"/>
              <a:gd name="connsiteY2" fmla="*/ 4605284 h 6898108"/>
              <a:gd name="connsiteX3" fmla="*/ 4046116 w 12201099"/>
              <a:gd name="connsiteY3" fmla="*/ 0 h 6898108"/>
              <a:gd name="connsiteX0" fmla="*/ 4012832 w 12167815"/>
              <a:gd name="connsiteY0" fmla="*/ 0 h 4605284"/>
              <a:gd name="connsiteX1" fmla="*/ 0 w 12167815"/>
              <a:gd name="connsiteY1" fmla="*/ 2304916 h 4605284"/>
              <a:gd name="connsiteX2" fmla="*/ 12167815 w 12167815"/>
              <a:gd name="connsiteY2" fmla="*/ 4605284 h 4605284"/>
              <a:gd name="connsiteX3" fmla="*/ 4012832 w 12167815"/>
              <a:gd name="connsiteY3" fmla="*/ 0 h 4605284"/>
              <a:gd name="connsiteX0" fmla="*/ 4012832 w 8090519"/>
              <a:gd name="connsiteY0" fmla="*/ 0 h 6918522"/>
              <a:gd name="connsiteX1" fmla="*/ 0 w 8090519"/>
              <a:gd name="connsiteY1" fmla="*/ 2304916 h 6918522"/>
              <a:gd name="connsiteX2" fmla="*/ 8090519 w 8090519"/>
              <a:gd name="connsiteY2" fmla="*/ 6918522 h 6918522"/>
              <a:gd name="connsiteX3" fmla="*/ 4012832 w 8090519"/>
              <a:gd name="connsiteY3" fmla="*/ 0 h 6918522"/>
              <a:gd name="connsiteX0" fmla="*/ 8040202 w 8090519"/>
              <a:gd name="connsiteY0" fmla="*/ 0 h 6901880"/>
              <a:gd name="connsiteX1" fmla="*/ 0 w 8090519"/>
              <a:gd name="connsiteY1" fmla="*/ 2288274 h 6901880"/>
              <a:gd name="connsiteX2" fmla="*/ 8090519 w 8090519"/>
              <a:gd name="connsiteY2" fmla="*/ 6901880 h 6901880"/>
              <a:gd name="connsiteX3" fmla="*/ 8040202 w 8090519"/>
              <a:gd name="connsiteY3" fmla="*/ 0 h 6901880"/>
              <a:gd name="connsiteX0" fmla="*/ 0 w 4158402"/>
              <a:gd name="connsiteY0" fmla="*/ 0 h 6901880"/>
              <a:gd name="connsiteX1" fmla="*/ 4158402 w 4158402"/>
              <a:gd name="connsiteY1" fmla="*/ 4618154 h 6901880"/>
              <a:gd name="connsiteX2" fmla="*/ 50317 w 4158402"/>
              <a:gd name="connsiteY2" fmla="*/ 6901880 h 6901880"/>
              <a:gd name="connsiteX3" fmla="*/ 0 w 4158402"/>
              <a:gd name="connsiteY3" fmla="*/ 0 h 6901880"/>
              <a:gd name="connsiteX0" fmla="*/ 8087632 w 12246034"/>
              <a:gd name="connsiteY0" fmla="*/ 0 h 6901880"/>
              <a:gd name="connsiteX1" fmla="*/ 12246034 w 12246034"/>
              <a:gd name="connsiteY1" fmla="*/ 4618154 h 6901880"/>
              <a:gd name="connsiteX2" fmla="*/ 0 w 12246034"/>
              <a:gd name="connsiteY2" fmla="*/ 6901880 h 6901880"/>
              <a:gd name="connsiteX3" fmla="*/ 8087632 w 12246034"/>
              <a:gd name="connsiteY3" fmla="*/ 0 h 6901880"/>
              <a:gd name="connsiteX0" fmla="*/ 8104275 w 12246034"/>
              <a:gd name="connsiteY0" fmla="*/ 0 h 6901880"/>
              <a:gd name="connsiteX1" fmla="*/ 12246034 w 12246034"/>
              <a:gd name="connsiteY1" fmla="*/ 4618154 h 6901880"/>
              <a:gd name="connsiteX2" fmla="*/ 0 w 12246034"/>
              <a:gd name="connsiteY2" fmla="*/ 6901880 h 6901880"/>
              <a:gd name="connsiteX3" fmla="*/ 8104275 w 12246034"/>
              <a:gd name="connsiteY3" fmla="*/ 0 h 6901880"/>
              <a:gd name="connsiteX0" fmla="*/ 8154385 w 12246034"/>
              <a:gd name="connsiteY0" fmla="*/ 0 h 6885148"/>
              <a:gd name="connsiteX1" fmla="*/ 12246034 w 12246034"/>
              <a:gd name="connsiteY1" fmla="*/ 4601422 h 6885148"/>
              <a:gd name="connsiteX2" fmla="*/ 0 w 12246034"/>
              <a:gd name="connsiteY2" fmla="*/ 6885148 h 6885148"/>
              <a:gd name="connsiteX3" fmla="*/ 8154385 w 12246034"/>
              <a:gd name="connsiteY3" fmla="*/ 0 h 6885148"/>
              <a:gd name="connsiteX0" fmla="*/ 8154385 w 12246034"/>
              <a:gd name="connsiteY0" fmla="*/ 0 h 6885148"/>
              <a:gd name="connsiteX1" fmla="*/ 12246034 w 12246034"/>
              <a:gd name="connsiteY1" fmla="*/ 4584732 h 6885148"/>
              <a:gd name="connsiteX2" fmla="*/ 0 w 12246034"/>
              <a:gd name="connsiteY2" fmla="*/ 6885148 h 6885148"/>
              <a:gd name="connsiteX3" fmla="*/ 8154385 w 12246034"/>
              <a:gd name="connsiteY3" fmla="*/ 0 h 688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46034" h="6885148">
                <a:moveTo>
                  <a:pt x="8154385" y="0"/>
                </a:moveTo>
                <a:lnTo>
                  <a:pt x="12246034" y="4584732"/>
                </a:lnTo>
                <a:lnTo>
                  <a:pt x="0" y="6885148"/>
                </a:lnTo>
                <a:lnTo>
                  <a:pt x="8154385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4800">
                <a:schemeClr val="accent2"/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3700" y="2319714"/>
            <a:ext cx="7552871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216401" y="4258917"/>
            <a:ext cx="7540170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216400" y="5257800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2544">
          <p15:clr>
            <a:srgbClr val="C35EA4"/>
          </p15:clr>
        </p15:guide>
        <p15:guide id="2" pos="5088">
          <p15:clr>
            <a:srgbClr val="C35EA4"/>
          </p15:clr>
        </p15:guide>
        <p15:guide id="3" orient="horz" pos="2871">
          <p15:clr>
            <a:srgbClr val="C35EA4"/>
          </p15:clr>
        </p15:guide>
        <p15:guide id="4" orient="horz" pos="1416">
          <p15:clr>
            <a:srgbClr val="C35E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_2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5903" cy="6856285"/>
          </a:xfrm>
          <a:prstGeom prst="rect">
            <a:avLst/>
          </a:prstGeom>
        </p:spPr>
      </p:pic>
      <p:sp>
        <p:nvSpPr>
          <p:cNvPr id="5" name="Freeform 4"/>
          <p:cNvSpPr/>
          <p:nvPr userDrawn="1"/>
        </p:nvSpPr>
        <p:spPr>
          <a:xfrm>
            <a:off x="0" y="0"/>
            <a:ext cx="8115716" cy="6858000"/>
          </a:xfrm>
          <a:custGeom>
            <a:avLst/>
            <a:gdLst>
              <a:gd name="connsiteX0" fmla="*/ 8106770 w 12201099"/>
              <a:gd name="connsiteY0" fmla="*/ 0 h 6864824"/>
              <a:gd name="connsiteX1" fmla="*/ 0 w 12201099"/>
              <a:gd name="connsiteY1" fmla="*/ 6864824 h 6864824"/>
              <a:gd name="connsiteX2" fmla="*/ 12201099 w 12201099"/>
              <a:gd name="connsiteY2" fmla="*/ 4572000 h 6864824"/>
              <a:gd name="connsiteX3" fmla="*/ 8106770 w 12201099"/>
              <a:gd name="connsiteY3" fmla="*/ 0 h 6864824"/>
              <a:gd name="connsiteX0" fmla="*/ 4046116 w 12201099"/>
              <a:gd name="connsiteY0" fmla="*/ 0 h 6898108"/>
              <a:gd name="connsiteX1" fmla="*/ 0 w 12201099"/>
              <a:gd name="connsiteY1" fmla="*/ 6898108 h 6898108"/>
              <a:gd name="connsiteX2" fmla="*/ 12201099 w 12201099"/>
              <a:gd name="connsiteY2" fmla="*/ 4605284 h 6898108"/>
              <a:gd name="connsiteX3" fmla="*/ 4046116 w 12201099"/>
              <a:gd name="connsiteY3" fmla="*/ 0 h 6898108"/>
              <a:gd name="connsiteX0" fmla="*/ 4012832 w 12167815"/>
              <a:gd name="connsiteY0" fmla="*/ 0 h 4605284"/>
              <a:gd name="connsiteX1" fmla="*/ 0 w 12167815"/>
              <a:gd name="connsiteY1" fmla="*/ 2304916 h 4605284"/>
              <a:gd name="connsiteX2" fmla="*/ 12167815 w 12167815"/>
              <a:gd name="connsiteY2" fmla="*/ 4605284 h 4605284"/>
              <a:gd name="connsiteX3" fmla="*/ 4012832 w 12167815"/>
              <a:gd name="connsiteY3" fmla="*/ 0 h 4605284"/>
              <a:gd name="connsiteX0" fmla="*/ 4012832 w 8090519"/>
              <a:gd name="connsiteY0" fmla="*/ 0 h 6918522"/>
              <a:gd name="connsiteX1" fmla="*/ 0 w 8090519"/>
              <a:gd name="connsiteY1" fmla="*/ 2304916 h 6918522"/>
              <a:gd name="connsiteX2" fmla="*/ 8090519 w 8090519"/>
              <a:gd name="connsiteY2" fmla="*/ 6918522 h 6918522"/>
              <a:gd name="connsiteX3" fmla="*/ 4012832 w 8090519"/>
              <a:gd name="connsiteY3" fmla="*/ 0 h 6918522"/>
              <a:gd name="connsiteX0" fmla="*/ 8040202 w 8090519"/>
              <a:gd name="connsiteY0" fmla="*/ 0 h 6901880"/>
              <a:gd name="connsiteX1" fmla="*/ 0 w 8090519"/>
              <a:gd name="connsiteY1" fmla="*/ 2288274 h 6901880"/>
              <a:gd name="connsiteX2" fmla="*/ 8090519 w 8090519"/>
              <a:gd name="connsiteY2" fmla="*/ 6901880 h 6901880"/>
              <a:gd name="connsiteX3" fmla="*/ 8040202 w 8090519"/>
              <a:gd name="connsiteY3" fmla="*/ 0 h 6901880"/>
              <a:gd name="connsiteX0" fmla="*/ 0 w 4158402"/>
              <a:gd name="connsiteY0" fmla="*/ 0 h 6901880"/>
              <a:gd name="connsiteX1" fmla="*/ 4158402 w 4158402"/>
              <a:gd name="connsiteY1" fmla="*/ 4618154 h 6901880"/>
              <a:gd name="connsiteX2" fmla="*/ 50317 w 4158402"/>
              <a:gd name="connsiteY2" fmla="*/ 6901880 h 6901880"/>
              <a:gd name="connsiteX3" fmla="*/ 0 w 4158402"/>
              <a:gd name="connsiteY3" fmla="*/ 0 h 6901880"/>
              <a:gd name="connsiteX0" fmla="*/ 8087632 w 12246034"/>
              <a:gd name="connsiteY0" fmla="*/ 0 h 6901880"/>
              <a:gd name="connsiteX1" fmla="*/ 12246034 w 12246034"/>
              <a:gd name="connsiteY1" fmla="*/ 4618154 h 6901880"/>
              <a:gd name="connsiteX2" fmla="*/ 0 w 12246034"/>
              <a:gd name="connsiteY2" fmla="*/ 6901880 h 6901880"/>
              <a:gd name="connsiteX3" fmla="*/ 8087632 w 12246034"/>
              <a:gd name="connsiteY3" fmla="*/ 0 h 6901880"/>
              <a:gd name="connsiteX0" fmla="*/ 8104275 w 12246034"/>
              <a:gd name="connsiteY0" fmla="*/ 0 h 6901880"/>
              <a:gd name="connsiteX1" fmla="*/ 12246034 w 12246034"/>
              <a:gd name="connsiteY1" fmla="*/ 4618154 h 6901880"/>
              <a:gd name="connsiteX2" fmla="*/ 0 w 12246034"/>
              <a:gd name="connsiteY2" fmla="*/ 6901880 h 6901880"/>
              <a:gd name="connsiteX3" fmla="*/ 8104275 w 12246034"/>
              <a:gd name="connsiteY3" fmla="*/ 0 h 6901880"/>
              <a:gd name="connsiteX0" fmla="*/ 8154385 w 12246034"/>
              <a:gd name="connsiteY0" fmla="*/ 0 h 6885148"/>
              <a:gd name="connsiteX1" fmla="*/ 12246034 w 12246034"/>
              <a:gd name="connsiteY1" fmla="*/ 4601422 h 6885148"/>
              <a:gd name="connsiteX2" fmla="*/ 0 w 12246034"/>
              <a:gd name="connsiteY2" fmla="*/ 6885148 h 6885148"/>
              <a:gd name="connsiteX3" fmla="*/ 8154385 w 12246034"/>
              <a:gd name="connsiteY3" fmla="*/ 0 h 6885148"/>
              <a:gd name="connsiteX0" fmla="*/ 8154385 w 12246034"/>
              <a:gd name="connsiteY0" fmla="*/ 0 h 6885148"/>
              <a:gd name="connsiteX1" fmla="*/ 12246034 w 12246034"/>
              <a:gd name="connsiteY1" fmla="*/ 4584732 h 6885148"/>
              <a:gd name="connsiteX2" fmla="*/ 0 w 12246034"/>
              <a:gd name="connsiteY2" fmla="*/ 6885148 h 6885148"/>
              <a:gd name="connsiteX3" fmla="*/ 8154385 w 12246034"/>
              <a:gd name="connsiteY3" fmla="*/ 0 h 6885148"/>
              <a:gd name="connsiteX0" fmla="*/ 4045371 w 12246034"/>
              <a:gd name="connsiteY0" fmla="*/ 0 h 6951913"/>
              <a:gd name="connsiteX1" fmla="*/ 12246034 w 12246034"/>
              <a:gd name="connsiteY1" fmla="*/ 4651497 h 6951913"/>
              <a:gd name="connsiteX2" fmla="*/ 0 w 12246034"/>
              <a:gd name="connsiteY2" fmla="*/ 6951913 h 6951913"/>
              <a:gd name="connsiteX3" fmla="*/ 4045371 w 12246034"/>
              <a:gd name="connsiteY3" fmla="*/ 0 h 6951913"/>
              <a:gd name="connsiteX0" fmla="*/ 4045371 w 12246034"/>
              <a:gd name="connsiteY0" fmla="*/ 0 h 4651497"/>
              <a:gd name="connsiteX1" fmla="*/ 12246034 w 12246034"/>
              <a:gd name="connsiteY1" fmla="*/ 4651497 h 4651497"/>
              <a:gd name="connsiteX2" fmla="*/ 0 w 12246034"/>
              <a:gd name="connsiteY2" fmla="*/ 2545418 h 4651497"/>
              <a:gd name="connsiteX3" fmla="*/ 4045371 w 12246034"/>
              <a:gd name="connsiteY3" fmla="*/ 0 h 4651497"/>
              <a:gd name="connsiteX0" fmla="*/ 4045371 w 8103612"/>
              <a:gd name="connsiteY0" fmla="*/ 0 h 6954891"/>
              <a:gd name="connsiteX1" fmla="*/ 8103612 w 8103612"/>
              <a:gd name="connsiteY1" fmla="*/ 6954891 h 6954891"/>
              <a:gd name="connsiteX2" fmla="*/ 0 w 8103612"/>
              <a:gd name="connsiteY2" fmla="*/ 2545418 h 6954891"/>
              <a:gd name="connsiteX3" fmla="*/ 4045371 w 8103612"/>
              <a:gd name="connsiteY3" fmla="*/ 0 h 6954891"/>
              <a:gd name="connsiteX0" fmla="*/ 4045371 w 8137019"/>
              <a:gd name="connsiteY0" fmla="*/ 0 h 6971752"/>
              <a:gd name="connsiteX1" fmla="*/ 8137019 w 8137019"/>
              <a:gd name="connsiteY1" fmla="*/ 6971752 h 6971752"/>
              <a:gd name="connsiteX2" fmla="*/ 0 w 8137019"/>
              <a:gd name="connsiteY2" fmla="*/ 2545418 h 6971752"/>
              <a:gd name="connsiteX3" fmla="*/ 4045371 w 8137019"/>
              <a:gd name="connsiteY3" fmla="*/ 0 h 6971752"/>
              <a:gd name="connsiteX0" fmla="*/ 4062075 w 8153723"/>
              <a:gd name="connsiteY0" fmla="*/ 0 h 6971752"/>
              <a:gd name="connsiteX1" fmla="*/ 8153723 w 8153723"/>
              <a:gd name="connsiteY1" fmla="*/ 6971752 h 6971752"/>
              <a:gd name="connsiteX2" fmla="*/ 0 w 8153723"/>
              <a:gd name="connsiteY2" fmla="*/ 2275652 h 6971752"/>
              <a:gd name="connsiteX3" fmla="*/ 4062075 w 8153723"/>
              <a:gd name="connsiteY3" fmla="*/ 0 h 6971752"/>
              <a:gd name="connsiteX0" fmla="*/ 4078778 w 8153723"/>
              <a:gd name="connsiteY0" fmla="*/ 0 h 6988612"/>
              <a:gd name="connsiteX1" fmla="*/ 8153723 w 8153723"/>
              <a:gd name="connsiteY1" fmla="*/ 6988612 h 6988612"/>
              <a:gd name="connsiteX2" fmla="*/ 0 w 8153723"/>
              <a:gd name="connsiteY2" fmla="*/ 2292512 h 6988612"/>
              <a:gd name="connsiteX3" fmla="*/ 4078778 w 8153723"/>
              <a:gd name="connsiteY3" fmla="*/ 0 h 698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53723" h="6988612">
                <a:moveTo>
                  <a:pt x="4078778" y="0"/>
                </a:moveTo>
                <a:lnTo>
                  <a:pt x="8153723" y="6988612"/>
                </a:lnTo>
                <a:lnTo>
                  <a:pt x="0" y="2292512"/>
                </a:lnTo>
                <a:lnTo>
                  <a:pt x="4078778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4800">
                <a:schemeClr val="accent2"/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2319714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95736" y="4258917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735" y="5257800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7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pos="2544">
          <p15:clr>
            <a:srgbClr val="C35EA4"/>
          </p15:clr>
        </p15:guide>
        <p15:guide id="2" pos="5088">
          <p15:clr>
            <a:srgbClr val="C35EA4"/>
          </p15:clr>
        </p15:guide>
        <p15:guide id="3" orient="horz" pos="2871">
          <p15:clr>
            <a:srgbClr val="C35EA4"/>
          </p15:clr>
        </p15:guide>
        <p15:guide id="4" orient="horz" pos="1416">
          <p15:clr>
            <a:srgbClr val="C35E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_2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5903" cy="685628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0" y="0"/>
            <a:ext cx="8156349" cy="6888333"/>
            <a:chOff x="-36274" y="-15586"/>
            <a:chExt cx="8156349" cy="6888333"/>
          </a:xfrm>
        </p:grpSpPr>
        <p:sp>
          <p:nvSpPr>
            <p:cNvPr id="17" name="Freeform 16"/>
            <p:cNvSpPr/>
            <p:nvPr userDrawn="1"/>
          </p:nvSpPr>
          <p:spPr>
            <a:xfrm>
              <a:off x="14749" y="-2716"/>
              <a:ext cx="8052620" cy="6845968"/>
            </a:xfrm>
            <a:custGeom>
              <a:avLst/>
              <a:gdLst>
                <a:gd name="connsiteX0" fmla="*/ 0 w 8155858"/>
                <a:gd name="connsiteY0" fmla="*/ 0 h 6902245"/>
                <a:gd name="connsiteX1" fmla="*/ 4100052 w 8155858"/>
                <a:gd name="connsiteY1" fmla="*/ 14748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0 w 8155858"/>
                <a:gd name="connsiteY4" fmla="*/ 0 h 6902245"/>
                <a:gd name="connsiteX0" fmla="*/ 0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0 w 8155858"/>
                <a:gd name="connsiteY4" fmla="*/ 0 h 6902245"/>
                <a:gd name="connsiteX0" fmla="*/ 353961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353961 w 8155858"/>
                <a:gd name="connsiteY4" fmla="*/ 0 h 6902245"/>
                <a:gd name="connsiteX0" fmla="*/ 44245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44245 w 8155858"/>
                <a:gd name="connsiteY4" fmla="*/ 0 h 6902245"/>
                <a:gd name="connsiteX0" fmla="*/ 14748 w 8126361"/>
                <a:gd name="connsiteY0" fmla="*/ 0 h 6902245"/>
                <a:gd name="connsiteX1" fmla="*/ 3996813 w 8126361"/>
                <a:gd name="connsiteY1" fmla="*/ 0 h 6902245"/>
                <a:gd name="connsiteX2" fmla="*/ 8126361 w 8126361"/>
                <a:gd name="connsiteY2" fmla="*/ 6902245 h 6902245"/>
                <a:gd name="connsiteX3" fmla="*/ 0 w 8126361"/>
                <a:gd name="connsiteY3" fmla="*/ 6887497 h 6902245"/>
                <a:gd name="connsiteX4" fmla="*/ 14748 w 8126361"/>
                <a:gd name="connsiteY4" fmla="*/ 0 h 6902245"/>
                <a:gd name="connsiteX0" fmla="*/ 0 w 8111613"/>
                <a:gd name="connsiteY0" fmla="*/ 0 h 6902245"/>
                <a:gd name="connsiteX1" fmla="*/ 3982065 w 8111613"/>
                <a:gd name="connsiteY1" fmla="*/ 0 h 6902245"/>
                <a:gd name="connsiteX2" fmla="*/ 8111613 w 8111613"/>
                <a:gd name="connsiteY2" fmla="*/ 6902245 h 6902245"/>
                <a:gd name="connsiteX3" fmla="*/ 855407 w 8111613"/>
                <a:gd name="connsiteY3" fmla="*/ 6297561 h 6902245"/>
                <a:gd name="connsiteX4" fmla="*/ 0 w 8111613"/>
                <a:gd name="connsiteY4" fmla="*/ 0 h 6902245"/>
                <a:gd name="connsiteX0" fmla="*/ 0 w 8111613"/>
                <a:gd name="connsiteY0" fmla="*/ 0 h 6902245"/>
                <a:gd name="connsiteX1" fmla="*/ 3982065 w 8111613"/>
                <a:gd name="connsiteY1" fmla="*/ 0 h 6902245"/>
                <a:gd name="connsiteX2" fmla="*/ 8111613 w 8111613"/>
                <a:gd name="connsiteY2" fmla="*/ 6902245 h 6902245"/>
                <a:gd name="connsiteX3" fmla="*/ 1 w 8111613"/>
                <a:gd name="connsiteY3" fmla="*/ 6858000 h 6902245"/>
                <a:gd name="connsiteX4" fmla="*/ 0 w 8111613"/>
                <a:gd name="connsiteY4" fmla="*/ 0 h 6902245"/>
                <a:gd name="connsiteX0" fmla="*/ 0 w 7934633"/>
                <a:gd name="connsiteY0" fmla="*/ 0 h 6858000"/>
                <a:gd name="connsiteX1" fmla="*/ 3982065 w 7934633"/>
                <a:gd name="connsiteY1" fmla="*/ 0 h 6858000"/>
                <a:gd name="connsiteX2" fmla="*/ 7934633 w 7934633"/>
                <a:gd name="connsiteY2" fmla="*/ 6828503 h 6858000"/>
                <a:gd name="connsiteX3" fmla="*/ 1 w 7934633"/>
                <a:gd name="connsiteY3" fmla="*/ 6858000 h 6858000"/>
                <a:gd name="connsiteX4" fmla="*/ 0 w 7934633"/>
                <a:gd name="connsiteY4" fmla="*/ 0 h 6858000"/>
                <a:gd name="connsiteX0" fmla="*/ 0 w 8052620"/>
                <a:gd name="connsiteY0" fmla="*/ 0 h 6858000"/>
                <a:gd name="connsiteX1" fmla="*/ 3982065 w 8052620"/>
                <a:gd name="connsiteY1" fmla="*/ 0 h 6858000"/>
                <a:gd name="connsiteX2" fmla="*/ 8052620 w 8052620"/>
                <a:gd name="connsiteY2" fmla="*/ 6858000 h 6858000"/>
                <a:gd name="connsiteX3" fmla="*/ 1 w 8052620"/>
                <a:gd name="connsiteY3" fmla="*/ 6858000 h 6858000"/>
                <a:gd name="connsiteX4" fmla="*/ 0 w 805262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2620" h="6858000">
                  <a:moveTo>
                    <a:pt x="0" y="0"/>
                  </a:moveTo>
                  <a:lnTo>
                    <a:pt x="3982065" y="0"/>
                  </a:lnTo>
                  <a:lnTo>
                    <a:pt x="8052620" y="6858000"/>
                  </a:lnTo>
                  <a:lnTo>
                    <a:pt x="1" y="6858000"/>
                  </a:lnTo>
                  <a:cubicBezTo>
                    <a:pt x="1" y="4572000"/>
                    <a:pt x="0" y="228600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36274" y="-15586"/>
              <a:ext cx="8156349" cy="6888333"/>
              <a:chOff x="-36274" y="-15586"/>
              <a:chExt cx="8156349" cy="6888333"/>
            </a:xfrm>
          </p:grpSpPr>
          <p:sp>
            <p:nvSpPr>
              <p:cNvPr id="19" name="Freeform 18"/>
              <p:cNvSpPr/>
              <p:nvPr userDrawn="1"/>
            </p:nvSpPr>
            <p:spPr>
              <a:xfrm>
                <a:off x="-33249" y="4496626"/>
                <a:ext cx="8116043" cy="2368198"/>
              </a:xfrm>
              <a:custGeom>
                <a:avLst/>
                <a:gdLst>
                  <a:gd name="connsiteX0" fmla="*/ 0 w 7983940"/>
                  <a:gd name="connsiteY0" fmla="*/ 0 h 2470245"/>
                  <a:gd name="connsiteX1" fmla="*/ 0 w 7983940"/>
                  <a:gd name="connsiteY1" fmla="*/ 2470245 h 2470245"/>
                  <a:gd name="connsiteX2" fmla="*/ 7983940 w 7983940"/>
                  <a:gd name="connsiteY2" fmla="*/ 2470245 h 2470245"/>
                  <a:gd name="connsiteX3" fmla="*/ 0 w 7983940"/>
                  <a:gd name="connsiteY3" fmla="*/ 0 h 2470245"/>
                  <a:gd name="connsiteX0" fmla="*/ 0 w 8031732"/>
                  <a:gd name="connsiteY0" fmla="*/ 0 h 2470245"/>
                  <a:gd name="connsiteX1" fmla="*/ 0 w 8031732"/>
                  <a:gd name="connsiteY1" fmla="*/ 2470245 h 2470245"/>
                  <a:gd name="connsiteX2" fmla="*/ 8031732 w 8031732"/>
                  <a:gd name="connsiteY2" fmla="*/ 2470245 h 2470245"/>
                  <a:gd name="connsiteX3" fmla="*/ 0 w 8031732"/>
                  <a:gd name="connsiteY3" fmla="*/ 0 h 2470245"/>
                  <a:gd name="connsiteX0" fmla="*/ 0 w 8144419"/>
                  <a:gd name="connsiteY0" fmla="*/ 0 h 2470245"/>
                  <a:gd name="connsiteX1" fmla="*/ 0 w 8144419"/>
                  <a:gd name="connsiteY1" fmla="*/ 2470245 h 2470245"/>
                  <a:gd name="connsiteX2" fmla="*/ 8144419 w 8144419"/>
                  <a:gd name="connsiteY2" fmla="*/ 2470245 h 2470245"/>
                  <a:gd name="connsiteX3" fmla="*/ 0 w 8144419"/>
                  <a:gd name="connsiteY3" fmla="*/ 0 h 2470245"/>
                  <a:gd name="connsiteX0" fmla="*/ 0 w 8144419"/>
                  <a:gd name="connsiteY0" fmla="*/ 0 h 2561335"/>
                  <a:gd name="connsiteX1" fmla="*/ 0 w 8144419"/>
                  <a:gd name="connsiteY1" fmla="*/ 2561335 h 2561335"/>
                  <a:gd name="connsiteX2" fmla="*/ 8144419 w 8144419"/>
                  <a:gd name="connsiteY2" fmla="*/ 2561335 h 2561335"/>
                  <a:gd name="connsiteX3" fmla="*/ 0 w 8144419"/>
                  <a:gd name="connsiteY3" fmla="*/ 0 h 256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419" h="2561335">
                    <a:moveTo>
                      <a:pt x="0" y="0"/>
                    </a:moveTo>
                    <a:lnTo>
                      <a:pt x="0" y="2561335"/>
                    </a:lnTo>
                    <a:lnTo>
                      <a:pt x="8144419" y="256133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">
                    <a:schemeClr val="accent2"/>
                  </a:gs>
                  <a:gs pos="100000">
                    <a:schemeClr val="accent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0" name="Freeform 19"/>
              <p:cNvSpPr/>
              <p:nvPr userDrawn="1"/>
            </p:nvSpPr>
            <p:spPr>
              <a:xfrm>
                <a:off x="-33249" y="-1878"/>
                <a:ext cx="8153324" cy="6874625"/>
              </a:xfrm>
              <a:custGeom>
                <a:avLst/>
                <a:gdLst>
                  <a:gd name="connsiteX0" fmla="*/ 4217158 w 7942997"/>
                  <a:gd name="connsiteY0" fmla="*/ 0 h 6905768"/>
                  <a:gd name="connsiteX1" fmla="*/ 0 w 7942997"/>
                  <a:gd name="connsiteY1" fmla="*/ 4421875 h 6905768"/>
                  <a:gd name="connsiteX2" fmla="*/ 7942997 w 7942997"/>
                  <a:gd name="connsiteY2" fmla="*/ 6905768 h 6905768"/>
                  <a:gd name="connsiteX3" fmla="*/ 4217158 w 7942997"/>
                  <a:gd name="connsiteY3" fmla="*/ 0 h 6905768"/>
                  <a:gd name="connsiteX0" fmla="*/ 4217158 w 8106770"/>
                  <a:gd name="connsiteY0" fmla="*/ 0 h 6659133"/>
                  <a:gd name="connsiteX1" fmla="*/ 0 w 8106770"/>
                  <a:gd name="connsiteY1" fmla="*/ 4421875 h 6659133"/>
                  <a:gd name="connsiteX2" fmla="*/ 8106770 w 8106770"/>
                  <a:gd name="connsiteY2" fmla="*/ 6659133 h 6659133"/>
                  <a:gd name="connsiteX3" fmla="*/ 4217158 w 8106770"/>
                  <a:gd name="connsiteY3" fmla="*/ 0 h 6659133"/>
                  <a:gd name="connsiteX0" fmla="*/ 4217158 w 7956645"/>
                  <a:gd name="connsiteY0" fmla="*/ 0 h 6892066"/>
                  <a:gd name="connsiteX1" fmla="*/ 0 w 7956645"/>
                  <a:gd name="connsiteY1" fmla="*/ 4421875 h 6892066"/>
                  <a:gd name="connsiteX2" fmla="*/ 7956645 w 7956645"/>
                  <a:gd name="connsiteY2" fmla="*/ 6892066 h 6892066"/>
                  <a:gd name="connsiteX3" fmla="*/ 4217158 w 7956645"/>
                  <a:gd name="connsiteY3" fmla="*/ 0 h 6892066"/>
                  <a:gd name="connsiteX0" fmla="*/ 4217158 w 8290020"/>
                  <a:gd name="connsiteY0" fmla="*/ 0 h 6174856"/>
                  <a:gd name="connsiteX1" fmla="*/ 0 w 8290020"/>
                  <a:gd name="connsiteY1" fmla="*/ 4421875 h 6174856"/>
                  <a:gd name="connsiteX2" fmla="*/ 8290020 w 8290020"/>
                  <a:gd name="connsiteY2" fmla="*/ 6174856 h 6174856"/>
                  <a:gd name="connsiteX3" fmla="*/ 4217158 w 8290020"/>
                  <a:gd name="connsiteY3" fmla="*/ 0 h 6174856"/>
                  <a:gd name="connsiteX0" fmla="*/ 4217158 w 7975695"/>
                  <a:gd name="connsiteY0" fmla="*/ 0 h 6901629"/>
                  <a:gd name="connsiteX1" fmla="*/ 0 w 7975695"/>
                  <a:gd name="connsiteY1" fmla="*/ 4421875 h 6901629"/>
                  <a:gd name="connsiteX2" fmla="*/ 7975695 w 7975695"/>
                  <a:gd name="connsiteY2" fmla="*/ 6901629 h 6901629"/>
                  <a:gd name="connsiteX3" fmla="*/ 4217158 w 7975695"/>
                  <a:gd name="connsiteY3" fmla="*/ 0 h 6901629"/>
                  <a:gd name="connsiteX0" fmla="*/ 4217158 w 8120074"/>
                  <a:gd name="connsiteY0" fmla="*/ 0 h 6933917"/>
                  <a:gd name="connsiteX1" fmla="*/ 0 w 8120074"/>
                  <a:gd name="connsiteY1" fmla="*/ 4421875 h 6933917"/>
                  <a:gd name="connsiteX2" fmla="*/ 8120074 w 8120074"/>
                  <a:gd name="connsiteY2" fmla="*/ 6933917 h 6933917"/>
                  <a:gd name="connsiteX3" fmla="*/ 4217158 w 8120074"/>
                  <a:gd name="connsiteY3" fmla="*/ 0 h 6933917"/>
                  <a:gd name="connsiteX0" fmla="*/ 4034278 w 8120074"/>
                  <a:gd name="connsiteY0" fmla="*/ 0 h 6933917"/>
                  <a:gd name="connsiteX1" fmla="*/ 0 w 8120074"/>
                  <a:gd name="connsiteY1" fmla="*/ 4421875 h 6933917"/>
                  <a:gd name="connsiteX2" fmla="*/ 8120074 w 8120074"/>
                  <a:gd name="connsiteY2" fmla="*/ 6933917 h 6933917"/>
                  <a:gd name="connsiteX3" fmla="*/ 4034278 w 8120074"/>
                  <a:gd name="connsiteY3" fmla="*/ 0 h 6933917"/>
                  <a:gd name="connsiteX0" fmla="*/ 4067528 w 8153324"/>
                  <a:gd name="connsiteY0" fmla="*/ 0 h 6933917"/>
                  <a:gd name="connsiteX1" fmla="*/ 0 w 8153324"/>
                  <a:gd name="connsiteY1" fmla="*/ 4589970 h 6933917"/>
                  <a:gd name="connsiteX2" fmla="*/ 8153324 w 8153324"/>
                  <a:gd name="connsiteY2" fmla="*/ 6933917 h 6933917"/>
                  <a:gd name="connsiteX3" fmla="*/ 4067528 w 8153324"/>
                  <a:gd name="connsiteY3" fmla="*/ 0 h 6933917"/>
                  <a:gd name="connsiteX0" fmla="*/ 4067528 w 8153324"/>
                  <a:gd name="connsiteY0" fmla="*/ 0 h 6950726"/>
                  <a:gd name="connsiteX1" fmla="*/ 0 w 8153324"/>
                  <a:gd name="connsiteY1" fmla="*/ 4606779 h 6950726"/>
                  <a:gd name="connsiteX2" fmla="*/ 8153324 w 8153324"/>
                  <a:gd name="connsiteY2" fmla="*/ 6950726 h 6950726"/>
                  <a:gd name="connsiteX3" fmla="*/ 4067528 w 8153324"/>
                  <a:gd name="connsiteY3" fmla="*/ 0 h 695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3324" h="6950726">
                    <a:moveTo>
                      <a:pt x="4067528" y="0"/>
                    </a:moveTo>
                    <a:lnTo>
                      <a:pt x="0" y="4606779"/>
                    </a:lnTo>
                    <a:lnTo>
                      <a:pt x="8153324" y="6950726"/>
                    </a:lnTo>
                    <a:lnTo>
                      <a:pt x="406752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1" name="Freeform 20"/>
              <p:cNvSpPr/>
              <p:nvPr userDrawn="1"/>
            </p:nvSpPr>
            <p:spPr>
              <a:xfrm>
                <a:off x="-36274" y="-15586"/>
                <a:ext cx="4081730" cy="4596433"/>
              </a:xfrm>
              <a:custGeom>
                <a:avLst/>
                <a:gdLst>
                  <a:gd name="connsiteX0" fmla="*/ 0 w 9162535"/>
                  <a:gd name="connsiteY0" fmla="*/ 5146589 h 5146589"/>
                  <a:gd name="connsiteX1" fmla="*/ 5999206 w 9162535"/>
                  <a:gd name="connsiteY1" fmla="*/ 0 h 5146589"/>
                  <a:gd name="connsiteX2" fmla="*/ 9162535 w 9162535"/>
                  <a:gd name="connsiteY2" fmla="*/ 3342502 h 5146589"/>
                  <a:gd name="connsiteX3" fmla="*/ 0 w 9162535"/>
                  <a:gd name="connsiteY3" fmla="*/ 5146589 h 5146589"/>
                  <a:gd name="connsiteX0" fmla="*/ 0 w 6061080"/>
                  <a:gd name="connsiteY0" fmla="*/ 5160885 h 5160885"/>
                  <a:gd name="connsiteX1" fmla="*/ 2897751 w 6061080"/>
                  <a:gd name="connsiteY1" fmla="*/ 0 h 5160885"/>
                  <a:gd name="connsiteX2" fmla="*/ 6061080 w 6061080"/>
                  <a:gd name="connsiteY2" fmla="*/ 3342502 h 5160885"/>
                  <a:gd name="connsiteX3" fmla="*/ 0 w 6061080"/>
                  <a:gd name="connsiteY3" fmla="*/ 5160885 h 5160885"/>
                  <a:gd name="connsiteX0" fmla="*/ 0 w 6075372"/>
                  <a:gd name="connsiteY0" fmla="*/ 5160885 h 5160885"/>
                  <a:gd name="connsiteX1" fmla="*/ 2897751 w 6075372"/>
                  <a:gd name="connsiteY1" fmla="*/ 0 h 5160885"/>
                  <a:gd name="connsiteX2" fmla="*/ 6075372 w 6075372"/>
                  <a:gd name="connsiteY2" fmla="*/ 1755636 h 5160885"/>
                  <a:gd name="connsiteX3" fmla="*/ 0 w 6075372"/>
                  <a:gd name="connsiteY3" fmla="*/ 5160885 h 5160885"/>
                  <a:gd name="connsiteX0" fmla="*/ 3119359 w 9194731"/>
                  <a:gd name="connsiteY0" fmla="*/ 5203773 h 5203773"/>
                  <a:gd name="connsiteX1" fmla="*/ 0 w 9194731"/>
                  <a:gd name="connsiteY1" fmla="*/ 0 h 5203773"/>
                  <a:gd name="connsiteX2" fmla="*/ 9194731 w 9194731"/>
                  <a:gd name="connsiteY2" fmla="*/ 1798524 h 5203773"/>
                  <a:gd name="connsiteX3" fmla="*/ 3119359 w 9194731"/>
                  <a:gd name="connsiteY3" fmla="*/ 5203773 h 5203773"/>
                  <a:gd name="connsiteX0" fmla="*/ 3119359 w 9194731"/>
                  <a:gd name="connsiteY0" fmla="*/ 5147756 h 5147756"/>
                  <a:gd name="connsiteX1" fmla="*/ 0 w 9194731"/>
                  <a:gd name="connsiteY1" fmla="*/ 0 h 5147756"/>
                  <a:gd name="connsiteX2" fmla="*/ 9194731 w 9194731"/>
                  <a:gd name="connsiteY2" fmla="*/ 1742507 h 5147756"/>
                  <a:gd name="connsiteX3" fmla="*/ 3119359 w 9194731"/>
                  <a:gd name="connsiteY3" fmla="*/ 5147756 h 5147756"/>
                  <a:gd name="connsiteX0" fmla="*/ 3151267 w 9226639"/>
                  <a:gd name="connsiteY0" fmla="*/ 5163714 h 5163714"/>
                  <a:gd name="connsiteX1" fmla="*/ 0 w 9226639"/>
                  <a:gd name="connsiteY1" fmla="*/ 0 h 5163714"/>
                  <a:gd name="connsiteX2" fmla="*/ 9226639 w 9226639"/>
                  <a:gd name="connsiteY2" fmla="*/ 1758465 h 5163714"/>
                  <a:gd name="connsiteX3" fmla="*/ 3151267 w 9226639"/>
                  <a:gd name="connsiteY3" fmla="*/ 5163714 h 5163714"/>
                  <a:gd name="connsiteX0" fmla="*/ 3151267 w 9198054"/>
                  <a:gd name="connsiteY0" fmla="*/ 5163714 h 5163714"/>
                  <a:gd name="connsiteX1" fmla="*/ 0 w 9198054"/>
                  <a:gd name="connsiteY1" fmla="*/ 0 h 5163714"/>
                  <a:gd name="connsiteX2" fmla="*/ 9198054 w 9198054"/>
                  <a:gd name="connsiteY2" fmla="*/ 1901426 h 5163714"/>
                  <a:gd name="connsiteX3" fmla="*/ 3151267 w 9198054"/>
                  <a:gd name="connsiteY3" fmla="*/ 5163714 h 5163714"/>
                  <a:gd name="connsiteX0" fmla="*/ 3208437 w 9198054"/>
                  <a:gd name="connsiteY0" fmla="*/ 5163714 h 5163714"/>
                  <a:gd name="connsiteX1" fmla="*/ 0 w 9198054"/>
                  <a:gd name="connsiteY1" fmla="*/ 0 h 5163714"/>
                  <a:gd name="connsiteX2" fmla="*/ 9198054 w 9198054"/>
                  <a:gd name="connsiteY2" fmla="*/ 1901426 h 5163714"/>
                  <a:gd name="connsiteX3" fmla="*/ 3208437 w 9198054"/>
                  <a:gd name="connsiteY3" fmla="*/ 5163714 h 5163714"/>
                  <a:gd name="connsiteX0" fmla="*/ 3160796 w 9198054"/>
                  <a:gd name="connsiteY0" fmla="*/ 5154183 h 5154183"/>
                  <a:gd name="connsiteX1" fmla="*/ 0 w 9198054"/>
                  <a:gd name="connsiteY1" fmla="*/ 0 h 5154183"/>
                  <a:gd name="connsiteX2" fmla="*/ 9198054 w 9198054"/>
                  <a:gd name="connsiteY2" fmla="*/ 1901426 h 5154183"/>
                  <a:gd name="connsiteX3" fmla="*/ 3160796 w 9198054"/>
                  <a:gd name="connsiteY3" fmla="*/ 5154183 h 5154183"/>
                  <a:gd name="connsiteX0" fmla="*/ 316079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910957 h 5154183"/>
                  <a:gd name="connsiteX3" fmla="*/ 3160796 w 9178997"/>
                  <a:gd name="connsiteY3" fmla="*/ 5154183 h 5154183"/>
                  <a:gd name="connsiteX0" fmla="*/ 304811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910957 h 5154183"/>
                  <a:gd name="connsiteX3" fmla="*/ 3048116 w 9178997"/>
                  <a:gd name="connsiteY3" fmla="*/ 5154183 h 5154183"/>
                  <a:gd name="connsiteX0" fmla="*/ 304811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698542 h 5154183"/>
                  <a:gd name="connsiteX3" fmla="*/ 3048116 w 9178997"/>
                  <a:gd name="connsiteY3" fmla="*/ 5154183 h 5154183"/>
                  <a:gd name="connsiteX0" fmla="*/ 1498773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698542 h 5154183"/>
                  <a:gd name="connsiteX3" fmla="*/ 1498773 w 9178997"/>
                  <a:gd name="connsiteY3" fmla="*/ 5154183 h 5154183"/>
                  <a:gd name="connsiteX0" fmla="*/ 1498773 w 3368960"/>
                  <a:gd name="connsiteY0" fmla="*/ 5173702 h 5173702"/>
                  <a:gd name="connsiteX1" fmla="*/ 0 w 3368960"/>
                  <a:gd name="connsiteY1" fmla="*/ 19519 h 5173702"/>
                  <a:gd name="connsiteX2" fmla="*/ 3368960 w 3368960"/>
                  <a:gd name="connsiteY2" fmla="*/ 0 h 5173702"/>
                  <a:gd name="connsiteX3" fmla="*/ 1498773 w 3368960"/>
                  <a:gd name="connsiteY3" fmla="*/ 5173702 h 5173702"/>
                  <a:gd name="connsiteX0" fmla="*/ 1513119 w 3383306"/>
                  <a:gd name="connsiteY0" fmla="*/ 5173702 h 5173702"/>
                  <a:gd name="connsiteX1" fmla="*/ 0 w 3383306"/>
                  <a:gd name="connsiteY1" fmla="*/ 1730421 h 5173702"/>
                  <a:gd name="connsiteX2" fmla="*/ 3383306 w 3383306"/>
                  <a:gd name="connsiteY2" fmla="*/ 0 h 5173702"/>
                  <a:gd name="connsiteX3" fmla="*/ 1513119 w 3383306"/>
                  <a:gd name="connsiteY3" fmla="*/ 5173702 h 5173702"/>
                  <a:gd name="connsiteX0" fmla="*/ 1524942 w 3395129"/>
                  <a:gd name="connsiteY0" fmla="*/ 5173702 h 5173702"/>
                  <a:gd name="connsiteX1" fmla="*/ 0 w 3395129"/>
                  <a:gd name="connsiteY1" fmla="*/ 3446751 h 5173702"/>
                  <a:gd name="connsiteX2" fmla="*/ 3395129 w 3395129"/>
                  <a:gd name="connsiteY2" fmla="*/ 0 h 5173702"/>
                  <a:gd name="connsiteX3" fmla="*/ 1524942 w 3395129"/>
                  <a:gd name="connsiteY3" fmla="*/ 5173702 h 5173702"/>
                  <a:gd name="connsiteX0" fmla="*/ 2623 w 3395129"/>
                  <a:gd name="connsiteY0" fmla="*/ 652 h 3446751"/>
                  <a:gd name="connsiteX1" fmla="*/ 0 w 3395129"/>
                  <a:gd name="connsiteY1" fmla="*/ 3446751 h 3446751"/>
                  <a:gd name="connsiteX2" fmla="*/ 3395129 w 3395129"/>
                  <a:gd name="connsiteY2" fmla="*/ 0 h 3446751"/>
                  <a:gd name="connsiteX3" fmla="*/ 2623 w 3395129"/>
                  <a:gd name="connsiteY3" fmla="*/ 652 h 3446751"/>
                  <a:gd name="connsiteX0" fmla="*/ 2623 w 3395129"/>
                  <a:gd name="connsiteY0" fmla="*/ 652 h 3498578"/>
                  <a:gd name="connsiteX1" fmla="*/ 0 w 3395129"/>
                  <a:gd name="connsiteY1" fmla="*/ 3498578 h 3498578"/>
                  <a:gd name="connsiteX2" fmla="*/ 3395129 w 3395129"/>
                  <a:gd name="connsiteY2" fmla="*/ 0 h 3498578"/>
                  <a:gd name="connsiteX3" fmla="*/ 2623 w 3395129"/>
                  <a:gd name="connsiteY3" fmla="*/ 652 h 3498578"/>
                  <a:gd name="connsiteX0" fmla="*/ 2623 w 3395129"/>
                  <a:gd name="connsiteY0" fmla="*/ 652 h 3563362"/>
                  <a:gd name="connsiteX1" fmla="*/ 0 w 3395129"/>
                  <a:gd name="connsiteY1" fmla="*/ 3563362 h 3563362"/>
                  <a:gd name="connsiteX2" fmla="*/ 3395129 w 3395129"/>
                  <a:gd name="connsiteY2" fmla="*/ 0 h 3563362"/>
                  <a:gd name="connsiteX3" fmla="*/ 2623 w 3395129"/>
                  <a:gd name="connsiteY3" fmla="*/ 652 h 3563362"/>
                  <a:gd name="connsiteX0" fmla="*/ 2623 w 3395129"/>
                  <a:gd name="connsiteY0" fmla="*/ 652 h 3563362"/>
                  <a:gd name="connsiteX1" fmla="*/ 0 w 3395129"/>
                  <a:gd name="connsiteY1" fmla="*/ 3563362 h 3563362"/>
                  <a:gd name="connsiteX2" fmla="*/ 3395129 w 3395129"/>
                  <a:gd name="connsiteY2" fmla="*/ 0 h 3563362"/>
                  <a:gd name="connsiteX3" fmla="*/ 2623 w 3395129"/>
                  <a:gd name="connsiteY3" fmla="*/ 652 h 3563362"/>
                  <a:gd name="connsiteX0" fmla="*/ 2623 w 3385050"/>
                  <a:gd name="connsiteY0" fmla="*/ 10029 h 3572739"/>
                  <a:gd name="connsiteX1" fmla="*/ 0 w 3385050"/>
                  <a:gd name="connsiteY1" fmla="*/ 3572739 h 3572739"/>
                  <a:gd name="connsiteX2" fmla="*/ 3385050 w 3385050"/>
                  <a:gd name="connsiteY2" fmla="*/ 0 h 3572739"/>
                  <a:gd name="connsiteX3" fmla="*/ 2623 w 3385050"/>
                  <a:gd name="connsiteY3" fmla="*/ 10029 h 3572739"/>
                  <a:gd name="connsiteX0" fmla="*/ 2623 w 3405207"/>
                  <a:gd name="connsiteY0" fmla="*/ 10029 h 3572739"/>
                  <a:gd name="connsiteX1" fmla="*/ 0 w 3405207"/>
                  <a:gd name="connsiteY1" fmla="*/ 3572739 h 3572739"/>
                  <a:gd name="connsiteX2" fmla="*/ 3405207 w 3405207"/>
                  <a:gd name="connsiteY2" fmla="*/ 0 h 3572739"/>
                  <a:gd name="connsiteX3" fmla="*/ 2623 w 3405207"/>
                  <a:gd name="connsiteY3" fmla="*/ 10029 h 3572739"/>
                  <a:gd name="connsiteX0" fmla="*/ 2623 w 3395128"/>
                  <a:gd name="connsiteY0" fmla="*/ 10029 h 3572739"/>
                  <a:gd name="connsiteX1" fmla="*/ 0 w 3395128"/>
                  <a:gd name="connsiteY1" fmla="*/ 3572739 h 3572739"/>
                  <a:gd name="connsiteX2" fmla="*/ 3395128 w 3395128"/>
                  <a:gd name="connsiteY2" fmla="*/ 0 h 3572739"/>
                  <a:gd name="connsiteX3" fmla="*/ 2623 w 3395128"/>
                  <a:gd name="connsiteY3" fmla="*/ 10029 h 3572739"/>
                  <a:gd name="connsiteX0" fmla="*/ 58 w 3402642"/>
                  <a:gd name="connsiteY0" fmla="*/ 0 h 3590839"/>
                  <a:gd name="connsiteX1" fmla="*/ 7514 w 3402642"/>
                  <a:gd name="connsiteY1" fmla="*/ 3590839 h 3590839"/>
                  <a:gd name="connsiteX2" fmla="*/ 3402642 w 3402642"/>
                  <a:gd name="connsiteY2" fmla="*/ 18100 h 3590839"/>
                  <a:gd name="connsiteX3" fmla="*/ 58 w 3402642"/>
                  <a:gd name="connsiteY3" fmla="*/ 0 h 3590839"/>
                  <a:gd name="connsiteX0" fmla="*/ 58 w 3402642"/>
                  <a:gd name="connsiteY0" fmla="*/ 0 h 3590839"/>
                  <a:gd name="connsiteX1" fmla="*/ 7514 w 3402642"/>
                  <a:gd name="connsiteY1" fmla="*/ 3590839 h 3590839"/>
                  <a:gd name="connsiteX2" fmla="*/ 3402642 w 3402642"/>
                  <a:gd name="connsiteY2" fmla="*/ 18100 h 3590839"/>
                  <a:gd name="connsiteX3" fmla="*/ 58 w 3402642"/>
                  <a:gd name="connsiteY3" fmla="*/ 0 h 3590839"/>
                  <a:gd name="connsiteX0" fmla="*/ 58 w 3402642"/>
                  <a:gd name="connsiteY0" fmla="*/ 0 h 3581463"/>
                  <a:gd name="connsiteX1" fmla="*/ 7514 w 3402642"/>
                  <a:gd name="connsiteY1" fmla="*/ 3581463 h 3581463"/>
                  <a:gd name="connsiteX2" fmla="*/ 3402642 w 3402642"/>
                  <a:gd name="connsiteY2" fmla="*/ 8724 h 3581463"/>
                  <a:gd name="connsiteX3" fmla="*/ 58 w 3402642"/>
                  <a:gd name="connsiteY3" fmla="*/ 0 h 3581463"/>
                  <a:gd name="connsiteX0" fmla="*/ 58 w 3402642"/>
                  <a:gd name="connsiteY0" fmla="*/ 653 h 3582116"/>
                  <a:gd name="connsiteX1" fmla="*/ 7514 w 3402642"/>
                  <a:gd name="connsiteY1" fmla="*/ 3582116 h 3582116"/>
                  <a:gd name="connsiteX2" fmla="*/ 3402642 w 3402642"/>
                  <a:gd name="connsiteY2" fmla="*/ 0 h 3582116"/>
                  <a:gd name="connsiteX3" fmla="*/ 58 w 3402642"/>
                  <a:gd name="connsiteY3" fmla="*/ 653 h 3582116"/>
                  <a:gd name="connsiteX0" fmla="*/ 2582 w 3405166"/>
                  <a:gd name="connsiteY0" fmla="*/ 653 h 3582116"/>
                  <a:gd name="connsiteX1" fmla="*/ 0 w 3405166"/>
                  <a:gd name="connsiteY1" fmla="*/ 3582116 h 3582116"/>
                  <a:gd name="connsiteX2" fmla="*/ 3405166 w 3405166"/>
                  <a:gd name="connsiteY2" fmla="*/ 0 h 3582116"/>
                  <a:gd name="connsiteX3" fmla="*/ 2582 w 3405166"/>
                  <a:gd name="connsiteY3" fmla="*/ 653 h 358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5166" h="3582116">
                    <a:moveTo>
                      <a:pt x="2582" y="653"/>
                    </a:moveTo>
                    <a:cubicBezTo>
                      <a:pt x="1708" y="1149353"/>
                      <a:pt x="874" y="2433416"/>
                      <a:pt x="0" y="3582116"/>
                    </a:cubicBezTo>
                    <a:lnTo>
                      <a:pt x="3405166" y="0"/>
                    </a:lnTo>
                    <a:lnTo>
                      <a:pt x="2582" y="65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89000">
                    <a:schemeClr val="accent2"/>
                  </a:gs>
                </a:gsLst>
                <a:lin ang="180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6" y="2319714"/>
            <a:ext cx="7214798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95736" y="4258917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735" y="5257800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2544">
          <p15:clr>
            <a:srgbClr val="C35EA4"/>
          </p15:clr>
        </p15:guide>
        <p15:guide id="2" pos="5088">
          <p15:clr>
            <a:srgbClr val="C35EA4"/>
          </p15:clr>
        </p15:guide>
        <p15:guide id="3" orient="horz" pos="2871">
          <p15:clr>
            <a:srgbClr val="C35EA4"/>
          </p15:clr>
        </p15:guide>
        <p15:guide id="4" orient="horz" pos="1416">
          <p15:clr>
            <a:srgbClr val="C35E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_2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26" y="-1"/>
            <a:ext cx="12219167" cy="6858000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0" y="0"/>
            <a:ext cx="8156349" cy="6888333"/>
            <a:chOff x="-36274" y="-15586"/>
            <a:chExt cx="8156349" cy="6888333"/>
          </a:xfrm>
        </p:grpSpPr>
        <p:sp>
          <p:nvSpPr>
            <p:cNvPr id="24" name="Freeform 23"/>
            <p:cNvSpPr/>
            <p:nvPr userDrawn="1"/>
          </p:nvSpPr>
          <p:spPr>
            <a:xfrm>
              <a:off x="14749" y="-2716"/>
              <a:ext cx="8052620" cy="6845968"/>
            </a:xfrm>
            <a:custGeom>
              <a:avLst/>
              <a:gdLst>
                <a:gd name="connsiteX0" fmla="*/ 0 w 8155858"/>
                <a:gd name="connsiteY0" fmla="*/ 0 h 6902245"/>
                <a:gd name="connsiteX1" fmla="*/ 4100052 w 8155858"/>
                <a:gd name="connsiteY1" fmla="*/ 14748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0 w 8155858"/>
                <a:gd name="connsiteY4" fmla="*/ 0 h 6902245"/>
                <a:gd name="connsiteX0" fmla="*/ 0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0 w 8155858"/>
                <a:gd name="connsiteY4" fmla="*/ 0 h 6902245"/>
                <a:gd name="connsiteX0" fmla="*/ 353961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353961 w 8155858"/>
                <a:gd name="connsiteY4" fmla="*/ 0 h 6902245"/>
                <a:gd name="connsiteX0" fmla="*/ 44245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44245 w 8155858"/>
                <a:gd name="connsiteY4" fmla="*/ 0 h 6902245"/>
                <a:gd name="connsiteX0" fmla="*/ 14748 w 8126361"/>
                <a:gd name="connsiteY0" fmla="*/ 0 h 6902245"/>
                <a:gd name="connsiteX1" fmla="*/ 3996813 w 8126361"/>
                <a:gd name="connsiteY1" fmla="*/ 0 h 6902245"/>
                <a:gd name="connsiteX2" fmla="*/ 8126361 w 8126361"/>
                <a:gd name="connsiteY2" fmla="*/ 6902245 h 6902245"/>
                <a:gd name="connsiteX3" fmla="*/ 0 w 8126361"/>
                <a:gd name="connsiteY3" fmla="*/ 6887497 h 6902245"/>
                <a:gd name="connsiteX4" fmla="*/ 14748 w 8126361"/>
                <a:gd name="connsiteY4" fmla="*/ 0 h 6902245"/>
                <a:gd name="connsiteX0" fmla="*/ 0 w 8111613"/>
                <a:gd name="connsiteY0" fmla="*/ 0 h 6902245"/>
                <a:gd name="connsiteX1" fmla="*/ 3982065 w 8111613"/>
                <a:gd name="connsiteY1" fmla="*/ 0 h 6902245"/>
                <a:gd name="connsiteX2" fmla="*/ 8111613 w 8111613"/>
                <a:gd name="connsiteY2" fmla="*/ 6902245 h 6902245"/>
                <a:gd name="connsiteX3" fmla="*/ 855407 w 8111613"/>
                <a:gd name="connsiteY3" fmla="*/ 6297561 h 6902245"/>
                <a:gd name="connsiteX4" fmla="*/ 0 w 8111613"/>
                <a:gd name="connsiteY4" fmla="*/ 0 h 6902245"/>
                <a:gd name="connsiteX0" fmla="*/ 0 w 8111613"/>
                <a:gd name="connsiteY0" fmla="*/ 0 h 6902245"/>
                <a:gd name="connsiteX1" fmla="*/ 3982065 w 8111613"/>
                <a:gd name="connsiteY1" fmla="*/ 0 h 6902245"/>
                <a:gd name="connsiteX2" fmla="*/ 8111613 w 8111613"/>
                <a:gd name="connsiteY2" fmla="*/ 6902245 h 6902245"/>
                <a:gd name="connsiteX3" fmla="*/ 1 w 8111613"/>
                <a:gd name="connsiteY3" fmla="*/ 6858000 h 6902245"/>
                <a:gd name="connsiteX4" fmla="*/ 0 w 8111613"/>
                <a:gd name="connsiteY4" fmla="*/ 0 h 6902245"/>
                <a:gd name="connsiteX0" fmla="*/ 0 w 7934633"/>
                <a:gd name="connsiteY0" fmla="*/ 0 h 6858000"/>
                <a:gd name="connsiteX1" fmla="*/ 3982065 w 7934633"/>
                <a:gd name="connsiteY1" fmla="*/ 0 h 6858000"/>
                <a:gd name="connsiteX2" fmla="*/ 7934633 w 7934633"/>
                <a:gd name="connsiteY2" fmla="*/ 6828503 h 6858000"/>
                <a:gd name="connsiteX3" fmla="*/ 1 w 7934633"/>
                <a:gd name="connsiteY3" fmla="*/ 6858000 h 6858000"/>
                <a:gd name="connsiteX4" fmla="*/ 0 w 7934633"/>
                <a:gd name="connsiteY4" fmla="*/ 0 h 6858000"/>
                <a:gd name="connsiteX0" fmla="*/ 0 w 8052620"/>
                <a:gd name="connsiteY0" fmla="*/ 0 h 6858000"/>
                <a:gd name="connsiteX1" fmla="*/ 3982065 w 8052620"/>
                <a:gd name="connsiteY1" fmla="*/ 0 h 6858000"/>
                <a:gd name="connsiteX2" fmla="*/ 8052620 w 8052620"/>
                <a:gd name="connsiteY2" fmla="*/ 6858000 h 6858000"/>
                <a:gd name="connsiteX3" fmla="*/ 1 w 8052620"/>
                <a:gd name="connsiteY3" fmla="*/ 6858000 h 6858000"/>
                <a:gd name="connsiteX4" fmla="*/ 0 w 805262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2620" h="6858000">
                  <a:moveTo>
                    <a:pt x="0" y="0"/>
                  </a:moveTo>
                  <a:lnTo>
                    <a:pt x="3982065" y="0"/>
                  </a:lnTo>
                  <a:lnTo>
                    <a:pt x="8052620" y="6858000"/>
                  </a:lnTo>
                  <a:lnTo>
                    <a:pt x="1" y="6858000"/>
                  </a:lnTo>
                  <a:cubicBezTo>
                    <a:pt x="1" y="4572000"/>
                    <a:pt x="0" y="228600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-36274" y="-15586"/>
              <a:ext cx="8156349" cy="6888333"/>
              <a:chOff x="-36274" y="-15586"/>
              <a:chExt cx="8156349" cy="6888333"/>
            </a:xfrm>
          </p:grpSpPr>
          <p:sp>
            <p:nvSpPr>
              <p:cNvPr id="27" name="Freeform 26"/>
              <p:cNvSpPr/>
              <p:nvPr userDrawn="1"/>
            </p:nvSpPr>
            <p:spPr>
              <a:xfrm>
                <a:off x="-33249" y="4496626"/>
                <a:ext cx="8116043" cy="2368198"/>
              </a:xfrm>
              <a:custGeom>
                <a:avLst/>
                <a:gdLst>
                  <a:gd name="connsiteX0" fmla="*/ 0 w 7983940"/>
                  <a:gd name="connsiteY0" fmla="*/ 0 h 2470245"/>
                  <a:gd name="connsiteX1" fmla="*/ 0 w 7983940"/>
                  <a:gd name="connsiteY1" fmla="*/ 2470245 h 2470245"/>
                  <a:gd name="connsiteX2" fmla="*/ 7983940 w 7983940"/>
                  <a:gd name="connsiteY2" fmla="*/ 2470245 h 2470245"/>
                  <a:gd name="connsiteX3" fmla="*/ 0 w 7983940"/>
                  <a:gd name="connsiteY3" fmla="*/ 0 h 2470245"/>
                  <a:gd name="connsiteX0" fmla="*/ 0 w 8031732"/>
                  <a:gd name="connsiteY0" fmla="*/ 0 h 2470245"/>
                  <a:gd name="connsiteX1" fmla="*/ 0 w 8031732"/>
                  <a:gd name="connsiteY1" fmla="*/ 2470245 h 2470245"/>
                  <a:gd name="connsiteX2" fmla="*/ 8031732 w 8031732"/>
                  <a:gd name="connsiteY2" fmla="*/ 2470245 h 2470245"/>
                  <a:gd name="connsiteX3" fmla="*/ 0 w 8031732"/>
                  <a:gd name="connsiteY3" fmla="*/ 0 h 2470245"/>
                  <a:gd name="connsiteX0" fmla="*/ 0 w 8144419"/>
                  <a:gd name="connsiteY0" fmla="*/ 0 h 2470245"/>
                  <a:gd name="connsiteX1" fmla="*/ 0 w 8144419"/>
                  <a:gd name="connsiteY1" fmla="*/ 2470245 h 2470245"/>
                  <a:gd name="connsiteX2" fmla="*/ 8144419 w 8144419"/>
                  <a:gd name="connsiteY2" fmla="*/ 2470245 h 2470245"/>
                  <a:gd name="connsiteX3" fmla="*/ 0 w 8144419"/>
                  <a:gd name="connsiteY3" fmla="*/ 0 h 2470245"/>
                  <a:gd name="connsiteX0" fmla="*/ 0 w 8144419"/>
                  <a:gd name="connsiteY0" fmla="*/ 0 h 2561335"/>
                  <a:gd name="connsiteX1" fmla="*/ 0 w 8144419"/>
                  <a:gd name="connsiteY1" fmla="*/ 2561335 h 2561335"/>
                  <a:gd name="connsiteX2" fmla="*/ 8144419 w 8144419"/>
                  <a:gd name="connsiteY2" fmla="*/ 2561335 h 2561335"/>
                  <a:gd name="connsiteX3" fmla="*/ 0 w 8144419"/>
                  <a:gd name="connsiteY3" fmla="*/ 0 h 256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419" h="2561335">
                    <a:moveTo>
                      <a:pt x="0" y="0"/>
                    </a:moveTo>
                    <a:lnTo>
                      <a:pt x="0" y="2561335"/>
                    </a:lnTo>
                    <a:lnTo>
                      <a:pt x="8144419" y="256133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">
                    <a:schemeClr val="accent2"/>
                  </a:gs>
                  <a:gs pos="100000">
                    <a:schemeClr val="accent3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8" name="Freeform 27"/>
              <p:cNvSpPr/>
              <p:nvPr userDrawn="1"/>
            </p:nvSpPr>
            <p:spPr>
              <a:xfrm>
                <a:off x="-33249" y="-1878"/>
                <a:ext cx="8153324" cy="6874625"/>
              </a:xfrm>
              <a:custGeom>
                <a:avLst/>
                <a:gdLst>
                  <a:gd name="connsiteX0" fmla="*/ 4217158 w 7942997"/>
                  <a:gd name="connsiteY0" fmla="*/ 0 h 6905768"/>
                  <a:gd name="connsiteX1" fmla="*/ 0 w 7942997"/>
                  <a:gd name="connsiteY1" fmla="*/ 4421875 h 6905768"/>
                  <a:gd name="connsiteX2" fmla="*/ 7942997 w 7942997"/>
                  <a:gd name="connsiteY2" fmla="*/ 6905768 h 6905768"/>
                  <a:gd name="connsiteX3" fmla="*/ 4217158 w 7942997"/>
                  <a:gd name="connsiteY3" fmla="*/ 0 h 6905768"/>
                  <a:gd name="connsiteX0" fmla="*/ 4217158 w 8106770"/>
                  <a:gd name="connsiteY0" fmla="*/ 0 h 6659133"/>
                  <a:gd name="connsiteX1" fmla="*/ 0 w 8106770"/>
                  <a:gd name="connsiteY1" fmla="*/ 4421875 h 6659133"/>
                  <a:gd name="connsiteX2" fmla="*/ 8106770 w 8106770"/>
                  <a:gd name="connsiteY2" fmla="*/ 6659133 h 6659133"/>
                  <a:gd name="connsiteX3" fmla="*/ 4217158 w 8106770"/>
                  <a:gd name="connsiteY3" fmla="*/ 0 h 6659133"/>
                  <a:gd name="connsiteX0" fmla="*/ 4217158 w 7956645"/>
                  <a:gd name="connsiteY0" fmla="*/ 0 h 6892066"/>
                  <a:gd name="connsiteX1" fmla="*/ 0 w 7956645"/>
                  <a:gd name="connsiteY1" fmla="*/ 4421875 h 6892066"/>
                  <a:gd name="connsiteX2" fmla="*/ 7956645 w 7956645"/>
                  <a:gd name="connsiteY2" fmla="*/ 6892066 h 6892066"/>
                  <a:gd name="connsiteX3" fmla="*/ 4217158 w 7956645"/>
                  <a:gd name="connsiteY3" fmla="*/ 0 h 6892066"/>
                  <a:gd name="connsiteX0" fmla="*/ 4217158 w 8290020"/>
                  <a:gd name="connsiteY0" fmla="*/ 0 h 6174856"/>
                  <a:gd name="connsiteX1" fmla="*/ 0 w 8290020"/>
                  <a:gd name="connsiteY1" fmla="*/ 4421875 h 6174856"/>
                  <a:gd name="connsiteX2" fmla="*/ 8290020 w 8290020"/>
                  <a:gd name="connsiteY2" fmla="*/ 6174856 h 6174856"/>
                  <a:gd name="connsiteX3" fmla="*/ 4217158 w 8290020"/>
                  <a:gd name="connsiteY3" fmla="*/ 0 h 6174856"/>
                  <a:gd name="connsiteX0" fmla="*/ 4217158 w 7975695"/>
                  <a:gd name="connsiteY0" fmla="*/ 0 h 6901629"/>
                  <a:gd name="connsiteX1" fmla="*/ 0 w 7975695"/>
                  <a:gd name="connsiteY1" fmla="*/ 4421875 h 6901629"/>
                  <a:gd name="connsiteX2" fmla="*/ 7975695 w 7975695"/>
                  <a:gd name="connsiteY2" fmla="*/ 6901629 h 6901629"/>
                  <a:gd name="connsiteX3" fmla="*/ 4217158 w 7975695"/>
                  <a:gd name="connsiteY3" fmla="*/ 0 h 6901629"/>
                  <a:gd name="connsiteX0" fmla="*/ 4217158 w 8120074"/>
                  <a:gd name="connsiteY0" fmla="*/ 0 h 6933917"/>
                  <a:gd name="connsiteX1" fmla="*/ 0 w 8120074"/>
                  <a:gd name="connsiteY1" fmla="*/ 4421875 h 6933917"/>
                  <a:gd name="connsiteX2" fmla="*/ 8120074 w 8120074"/>
                  <a:gd name="connsiteY2" fmla="*/ 6933917 h 6933917"/>
                  <a:gd name="connsiteX3" fmla="*/ 4217158 w 8120074"/>
                  <a:gd name="connsiteY3" fmla="*/ 0 h 6933917"/>
                  <a:gd name="connsiteX0" fmla="*/ 4034278 w 8120074"/>
                  <a:gd name="connsiteY0" fmla="*/ 0 h 6933917"/>
                  <a:gd name="connsiteX1" fmla="*/ 0 w 8120074"/>
                  <a:gd name="connsiteY1" fmla="*/ 4421875 h 6933917"/>
                  <a:gd name="connsiteX2" fmla="*/ 8120074 w 8120074"/>
                  <a:gd name="connsiteY2" fmla="*/ 6933917 h 6933917"/>
                  <a:gd name="connsiteX3" fmla="*/ 4034278 w 8120074"/>
                  <a:gd name="connsiteY3" fmla="*/ 0 h 6933917"/>
                  <a:gd name="connsiteX0" fmla="*/ 4067528 w 8153324"/>
                  <a:gd name="connsiteY0" fmla="*/ 0 h 6933917"/>
                  <a:gd name="connsiteX1" fmla="*/ 0 w 8153324"/>
                  <a:gd name="connsiteY1" fmla="*/ 4589970 h 6933917"/>
                  <a:gd name="connsiteX2" fmla="*/ 8153324 w 8153324"/>
                  <a:gd name="connsiteY2" fmla="*/ 6933917 h 6933917"/>
                  <a:gd name="connsiteX3" fmla="*/ 4067528 w 8153324"/>
                  <a:gd name="connsiteY3" fmla="*/ 0 h 6933917"/>
                  <a:gd name="connsiteX0" fmla="*/ 4067528 w 8153324"/>
                  <a:gd name="connsiteY0" fmla="*/ 0 h 6950726"/>
                  <a:gd name="connsiteX1" fmla="*/ 0 w 8153324"/>
                  <a:gd name="connsiteY1" fmla="*/ 4606779 h 6950726"/>
                  <a:gd name="connsiteX2" fmla="*/ 8153324 w 8153324"/>
                  <a:gd name="connsiteY2" fmla="*/ 6950726 h 6950726"/>
                  <a:gd name="connsiteX3" fmla="*/ 4067528 w 8153324"/>
                  <a:gd name="connsiteY3" fmla="*/ 0 h 695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3324" h="6950726">
                    <a:moveTo>
                      <a:pt x="4067528" y="0"/>
                    </a:moveTo>
                    <a:lnTo>
                      <a:pt x="0" y="4606779"/>
                    </a:lnTo>
                    <a:lnTo>
                      <a:pt x="8153324" y="6950726"/>
                    </a:lnTo>
                    <a:lnTo>
                      <a:pt x="406752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6" name="Freeform 25"/>
              <p:cNvSpPr/>
              <p:nvPr userDrawn="1"/>
            </p:nvSpPr>
            <p:spPr>
              <a:xfrm>
                <a:off x="-36274" y="-15586"/>
                <a:ext cx="4081730" cy="4596433"/>
              </a:xfrm>
              <a:custGeom>
                <a:avLst/>
                <a:gdLst>
                  <a:gd name="connsiteX0" fmla="*/ 0 w 9162535"/>
                  <a:gd name="connsiteY0" fmla="*/ 5146589 h 5146589"/>
                  <a:gd name="connsiteX1" fmla="*/ 5999206 w 9162535"/>
                  <a:gd name="connsiteY1" fmla="*/ 0 h 5146589"/>
                  <a:gd name="connsiteX2" fmla="*/ 9162535 w 9162535"/>
                  <a:gd name="connsiteY2" fmla="*/ 3342502 h 5146589"/>
                  <a:gd name="connsiteX3" fmla="*/ 0 w 9162535"/>
                  <a:gd name="connsiteY3" fmla="*/ 5146589 h 5146589"/>
                  <a:gd name="connsiteX0" fmla="*/ 0 w 6061080"/>
                  <a:gd name="connsiteY0" fmla="*/ 5160885 h 5160885"/>
                  <a:gd name="connsiteX1" fmla="*/ 2897751 w 6061080"/>
                  <a:gd name="connsiteY1" fmla="*/ 0 h 5160885"/>
                  <a:gd name="connsiteX2" fmla="*/ 6061080 w 6061080"/>
                  <a:gd name="connsiteY2" fmla="*/ 3342502 h 5160885"/>
                  <a:gd name="connsiteX3" fmla="*/ 0 w 6061080"/>
                  <a:gd name="connsiteY3" fmla="*/ 5160885 h 5160885"/>
                  <a:gd name="connsiteX0" fmla="*/ 0 w 6075372"/>
                  <a:gd name="connsiteY0" fmla="*/ 5160885 h 5160885"/>
                  <a:gd name="connsiteX1" fmla="*/ 2897751 w 6075372"/>
                  <a:gd name="connsiteY1" fmla="*/ 0 h 5160885"/>
                  <a:gd name="connsiteX2" fmla="*/ 6075372 w 6075372"/>
                  <a:gd name="connsiteY2" fmla="*/ 1755636 h 5160885"/>
                  <a:gd name="connsiteX3" fmla="*/ 0 w 6075372"/>
                  <a:gd name="connsiteY3" fmla="*/ 5160885 h 5160885"/>
                  <a:gd name="connsiteX0" fmla="*/ 3119359 w 9194731"/>
                  <a:gd name="connsiteY0" fmla="*/ 5203773 h 5203773"/>
                  <a:gd name="connsiteX1" fmla="*/ 0 w 9194731"/>
                  <a:gd name="connsiteY1" fmla="*/ 0 h 5203773"/>
                  <a:gd name="connsiteX2" fmla="*/ 9194731 w 9194731"/>
                  <a:gd name="connsiteY2" fmla="*/ 1798524 h 5203773"/>
                  <a:gd name="connsiteX3" fmla="*/ 3119359 w 9194731"/>
                  <a:gd name="connsiteY3" fmla="*/ 5203773 h 5203773"/>
                  <a:gd name="connsiteX0" fmla="*/ 3119359 w 9194731"/>
                  <a:gd name="connsiteY0" fmla="*/ 5147756 h 5147756"/>
                  <a:gd name="connsiteX1" fmla="*/ 0 w 9194731"/>
                  <a:gd name="connsiteY1" fmla="*/ 0 h 5147756"/>
                  <a:gd name="connsiteX2" fmla="*/ 9194731 w 9194731"/>
                  <a:gd name="connsiteY2" fmla="*/ 1742507 h 5147756"/>
                  <a:gd name="connsiteX3" fmla="*/ 3119359 w 9194731"/>
                  <a:gd name="connsiteY3" fmla="*/ 5147756 h 5147756"/>
                  <a:gd name="connsiteX0" fmla="*/ 3151267 w 9226639"/>
                  <a:gd name="connsiteY0" fmla="*/ 5163714 h 5163714"/>
                  <a:gd name="connsiteX1" fmla="*/ 0 w 9226639"/>
                  <a:gd name="connsiteY1" fmla="*/ 0 h 5163714"/>
                  <a:gd name="connsiteX2" fmla="*/ 9226639 w 9226639"/>
                  <a:gd name="connsiteY2" fmla="*/ 1758465 h 5163714"/>
                  <a:gd name="connsiteX3" fmla="*/ 3151267 w 9226639"/>
                  <a:gd name="connsiteY3" fmla="*/ 5163714 h 5163714"/>
                  <a:gd name="connsiteX0" fmla="*/ 3151267 w 9198054"/>
                  <a:gd name="connsiteY0" fmla="*/ 5163714 h 5163714"/>
                  <a:gd name="connsiteX1" fmla="*/ 0 w 9198054"/>
                  <a:gd name="connsiteY1" fmla="*/ 0 h 5163714"/>
                  <a:gd name="connsiteX2" fmla="*/ 9198054 w 9198054"/>
                  <a:gd name="connsiteY2" fmla="*/ 1901426 h 5163714"/>
                  <a:gd name="connsiteX3" fmla="*/ 3151267 w 9198054"/>
                  <a:gd name="connsiteY3" fmla="*/ 5163714 h 5163714"/>
                  <a:gd name="connsiteX0" fmla="*/ 3208437 w 9198054"/>
                  <a:gd name="connsiteY0" fmla="*/ 5163714 h 5163714"/>
                  <a:gd name="connsiteX1" fmla="*/ 0 w 9198054"/>
                  <a:gd name="connsiteY1" fmla="*/ 0 h 5163714"/>
                  <a:gd name="connsiteX2" fmla="*/ 9198054 w 9198054"/>
                  <a:gd name="connsiteY2" fmla="*/ 1901426 h 5163714"/>
                  <a:gd name="connsiteX3" fmla="*/ 3208437 w 9198054"/>
                  <a:gd name="connsiteY3" fmla="*/ 5163714 h 5163714"/>
                  <a:gd name="connsiteX0" fmla="*/ 3160796 w 9198054"/>
                  <a:gd name="connsiteY0" fmla="*/ 5154183 h 5154183"/>
                  <a:gd name="connsiteX1" fmla="*/ 0 w 9198054"/>
                  <a:gd name="connsiteY1" fmla="*/ 0 h 5154183"/>
                  <a:gd name="connsiteX2" fmla="*/ 9198054 w 9198054"/>
                  <a:gd name="connsiteY2" fmla="*/ 1901426 h 5154183"/>
                  <a:gd name="connsiteX3" fmla="*/ 3160796 w 9198054"/>
                  <a:gd name="connsiteY3" fmla="*/ 5154183 h 5154183"/>
                  <a:gd name="connsiteX0" fmla="*/ 316079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910957 h 5154183"/>
                  <a:gd name="connsiteX3" fmla="*/ 3160796 w 9178997"/>
                  <a:gd name="connsiteY3" fmla="*/ 5154183 h 5154183"/>
                  <a:gd name="connsiteX0" fmla="*/ 304811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910957 h 5154183"/>
                  <a:gd name="connsiteX3" fmla="*/ 3048116 w 9178997"/>
                  <a:gd name="connsiteY3" fmla="*/ 5154183 h 5154183"/>
                  <a:gd name="connsiteX0" fmla="*/ 304811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698542 h 5154183"/>
                  <a:gd name="connsiteX3" fmla="*/ 3048116 w 9178997"/>
                  <a:gd name="connsiteY3" fmla="*/ 5154183 h 5154183"/>
                  <a:gd name="connsiteX0" fmla="*/ 1498773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698542 h 5154183"/>
                  <a:gd name="connsiteX3" fmla="*/ 1498773 w 9178997"/>
                  <a:gd name="connsiteY3" fmla="*/ 5154183 h 5154183"/>
                  <a:gd name="connsiteX0" fmla="*/ 1498773 w 3368960"/>
                  <a:gd name="connsiteY0" fmla="*/ 5173702 h 5173702"/>
                  <a:gd name="connsiteX1" fmla="*/ 0 w 3368960"/>
                  <a:gd name="connsiteY1" fmla="*/ 19519 h 5173702"/>
                  <a:gd name="connsiteX2" fmla="*/ 3368960 w 3368960"/>
                  <a:gd name="connsiteY2" fmla="*/ 0 h 5173702"/>
                  <a:gd name="connsiteX3" fmla="*/ 1498773 w 3368960"/>
                  <a:gd name="connsiteY3" fmla="*/ 5173702 h 5173702"/>
                  <a:gd name="connsiteX0" fmla="*/ 1513119 w 3383306"/>
                  <a:gd name="connsiteY0" fmla="*/ 5173702 h 5173702"/>
                  <a:gd name="connsiteX1" fmla="*/ 0 w 3383306"/>
                  <a:gd name="connsiteY1" fmla="*/ 1730421 h 5173702"/>
                  <a:gd name="connsiteX2" fmla="*/ 3383306 w 3383306"/>
                  <a:gd name="connsiteY2" fmla="*/ 0 h 5173702"/>
                  <a:gd name="connsiteX3" fmla="*/ 1513119 w 3383306"/>
                  <a:gd name="connsiteY3" fmla="*/ 5173702 h 5173702"/>
                  <a:gd name="connsiteX0" fmla="*/ 1524942 w 3395129"/>
                  <a:gd name="connsiteY0" fmla="*/ 5173702 h 5173702"/>
                  <a:gd name="connsiteX1" fmla="*/ 0 w 3395129"/>
                  <a:gd name="connsiteY1" fmla="*/ 3446751 h 5173702"/>
                  <a:gd name="connsiteX2" fmla="*/ 3395129 w 3395129"/>
                  <a:gd name="connsiteY2" fmla="*/ 0 h 5173702"/>
                  <a:gd name="connsiteX3" fmla="*/ 1524942 w 3395129"/>
                  <a:gd name="connsiteY3" fmla="*/ 5173702 h 5173702"/>
                  <a:gd name="connsiteX0" fmla="*/ 2623 w 3395129"/>
                  <a:gd name="connsiteY0" fmla="*/ 652 h 3446751"/>
                  <a:gd name="connsiteX1" fmla="*/ 0 w 3395129"/>
                  <a:gd name="connsiteY1" fmla="*/ 3446751 h 3446751"/>
                  <a:gd name="connsiteX2" fmla="*/ 3395129 w 3395129"/>
                  <a:gd name="connsiteY2" fmla="*/ 0 h 3446751"/>
                  <a:gd name="connsiteX3" fmla="*/ 2623 w 3395129"/>
                  <a:gd name="connsiteY3" fmla="*/ 652 h 3446751"/>
                  <a:gd name="connsiteX0" fmla="*/ 2623 w 3395129"/>
                  <a:gd name="connsiteY0" fmla="*/ 652 h 3498578"/>
                  <a:gd name="connsiteX1" fmla="*/ 0 w 3395129"/>
                  <a:gd name="connsiteY1" fmla="*/ 3498578 h 3498578"/>
                  <a:gd name="connsiteX2" fmla="*/ 3395129 w 3395129"/>
                  <a:gd name="connsiteY2" fmla="*/ 0 h 3498578"/>
                  <a:gd name="connsiteX3" fmla="*/ 2623 w 3395129"/>
                  <a:gd name="connsiteY3" fmla="*/ 652 h 3498578"/>
                  <a:gd name="connsiteX0" fmla="*/ 2623 w 3395129"/>
                  <a:gd name="connsiteY0" fmla="*/ 652 h 3563362"/>
                  <a:gd name="connsiteX1" fmla="*/ 0 w 3395129"/>
                  <a:gd name="connsiteY1" fmla="*/ 3563362 h 3563362"/>
                  <a:gd name="connsiteX2" fmla="*/ 3395129 w 3395129"/>
                  <a:gd name="connsiteY2" fmla="*/ 0 h 3563362"/>
                  <a:gd name="connsiteX3" fmla="*/ 2623 w 3395129"/>
                  <a:gd name="connsiteY3" fmla="*/ 652 h 3563362"/>
                  <a:gd name="connsiteX0" fmla="*/ 2623 w 3395129"/>
                  <a:gd name="connsiteY0" fmla="*/ 652 h 3563362"/>
                  <a:gd name="connsiteX1" fmla="*/ 0 w 3395129"/>
                  <a:gd name="connsiteY1" fmla="*/ 3563362 h 3563362"/>
                  <a:gd name="connsiteX2" fmla="*/ 3395129 w 3395129"/>
                  <a:gd name="connsiteY2" fmla="*/ 0 h 3563362"/>
                  <a:gd name="connsiteX3" fmla="*/ 2623 w 3395129"/>
                  <a:gd name="connsiteY3" fmla="*/ 652 h 3563362"/>
                  <a:gd name="connsiteX0" fmla="*/ 2623 w 3385050"/>
                  <a:gd name="connsiteY0" fmla="*/ 10029 h 3572739"/>
                  <a:gd name="connsiteX1" fmla="*/ 0 w 3385050"/>
                  <a:gd name="connsiteY1" fmla="*/ 3572739 h 3572739"/>
                  <a:gd name="connsiteX2" fmla="*/ 3385050 w 3385050"/>
                  <a:gd name="connsiteY2" fmla="*/ 0 h 3572739"/>
                  <a:gd name="connsiteX3" fmla="*/ 2623 w 3385050"/>
                  <a:gd name="connsiteY3" fmla="*/ 10029 h 3572739"/>
                  <a:gd name="connsiteX0" fmla="*/ 2623 w 3405207"/>
                  <a:gd name="connsiteY0" fmla="*/ 10029 h 3572739"/>
                  <a:gd name="connsiteX1" fmla="*/ 0 w 3405207"/>
                  <a:gd name="connsiteY1" fmla="*/ 3572739 h 3572739"/>
                  <a:gd name="connsiteX2" fmla="*/ 3405207 w 3405207"/>
                  <a:gd name="connsiteY2" fmla="*/ 0 h 3572739"/>
                  <a:gd name="connsiteX3" fmla="*/ 2623 w 3405207"/>
                  <a:gd name="connsiteY3" fmla="*/ 10029 h 3572739"/>
                  <a:gd name="connsiteX0" fmla="*/ 2623 w 3395128"/>
                  <a:gd name="connsiteY0" fmla="*/ 10029 h 3572739"/>
                  <a:gd name="connsiteX1" fmla="*/ 0 w 3395128"/>
                  <a:gd name="connsiteY1" fmla="*/ 3572739 h 3572739"/>
                  <a:gd name="connsiteX2" fmla="*/ 3395128 w 3395128"/>
                  <a:gd name="connsiteY2" fmla="*/ 0 h 3572739"/>
                  <a:gd name="connsiteX3" fmla="*/ 2623 w 3395128"/>
                  <a:gd name="connsiteY3" fmla="*/ 10029 h 3572739"/>
                  <a:gd name="connsiteX0" fmla="*/ 58 w 3402642"/>
                  <a:gd name="connsiteY0" fmla="*/ 0 h 3590839"/>
                  <a:gd name="connsiteX1" fmla="*/ 7514 w 3402642"/>
                  <a:gd name="connsiteY1" fmla="*/ 3590839 h 3590839"/>
                  <a:gd name="connsiteX2" fmla="*/ 3402642 w 3402642"/>
                  <a:gd name="connsiteY2" fmla="*/ 18100 h 3590839"/>
                  <a:gd name="connsiteX3" fmla="*/ 58 w 3402642"/>
                  <a:gd name="connsiteY3" fmla="*/ 0 h 3590839"/>
                  <a:gd name="connsiteX0" fmla="*/ 58 w 3402642"/>
                  <a:gd name="connsiteY0" fmla="*/ 0 h 3590839"/>
                  <a:gd name="connsiteX1" fmla="*/ 7514 w 3402642"/>
                  <a:gd name="connsiteY1" fmla="*/ 3590839 h 3590839"/>
                  <a:gd name="connsiteX2" fmla="*/ 3402642 w 3402642"/>
                  <a:gd name="connsiteY2" fmla="*/ 18100 h 3590839"/>
                  <a:gd name="connsiteX3" fmla="*/ 58 w 3402642"/>
                  <a:gd name="connsiteY3" fmla="*/ 0 h 3590839"/>
                  <a:gd name="connsiteX0" fmla="*/ 58 w 3402642"/>
                  <a:gd name="connsiteY0" fmla="*/ 0 h 3581463"/>
                  <a:gd name="connsiteX1" fmla="*/ 7514 w 3402642"/>
                  <a:gd name="connsiteY1" fmla="*/ 3581463 h 3581463"/>
                  <a:gd name="connsiteX2" fmla="*/ 3402642 w 3402642"/>
                  <a:gd name="connsiteY2" fmla="*/ 8724 h 3581463"/>
                  <a:gd name="connsiteX3" fmla="*/ 58 w 3402642"/>
                  <a:gd name="connsiteY3" fmla="*/ 0 h 3581463"/>
                  <a:gd name="connsiteX0" fmla="*/ 58 w 3402642"/>
                  <a:gd name="connsiteY0" fmla="*/ 653 h 3582116"/>
                  <a:gd name="connsiteX1" fmla="*/ 7514 w 3402642"/>
                  <a:gd name="connsiteY1" fmla="*/ 3582116 h 3582116"/>
                  <a:gd name="connsiteX2" fmla="*/ 3402642 w 3402642"/>
                  <a:gd name="connsiteY2" fmla="*/ 0 h 3582116"/>
                  <a:gd name="connsiteX3" fmla="*/ 58 w 3402642"/>
                  <a:gd name="connsiteY3" fmla="*/ 653 h 3582116"/>
                  <a:gd name="connsiteX0" fmla="*/ 2582 w 3405166"/>
                  <a:gd name="connsiteY0" fmla="*/ 653 h 3582116"/>
                  <a:gd name="connsiteX1" fmla="*/ 0 w 3405166"/>
                  <a:gd name="connsiteY1" fmla="*/ 3582116 h 3582116"/>
                  <a:gd name="connsiteX2" fmla="*/ 3405166 w 3405166"/>
                  <a:gd name="connsiteY2" fmla="*/ 0 h 3582116"/>
                  <a:gd name="connsiteX3" fmla="*/ 2582 w 3405166"/>
                  <a:gd name="connsiteY3" fmla="*/ 653 h 358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5166" h="3582116">
                    <a:moveTo>
                      <a:pt x="2582" y="653"/>
                    </a:moveTo>
                    <a:cubicBezTo>
                      <a:pt x="1708" y="1149353"/>
                      <a:pt x="874" y="2433416"/>
                      <a:pt x="0" y="3582116"/>
                    </a:cubicBezTo>
                    <a:lnTo>
                      <a:pt x="3405166" y="0"/>
                    </a:lnTo>
                    <a:lnTo>
                      <a:pt x="2582" y="65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89000">
                    <a:schemeClr val="accent2"/>
                  </a:gs>
                </a:gsLst>
                <a:lin ang="180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2319714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95736" y="4258917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735" y="5257800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6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2544">
          <p15:clr>
            <a:srgbClr val="C35EA4"/>
          </p15:clr>
        </p15:guide>
        <p15:guide id="2" pos="5088">
          <p15:clr>
            <a:srgbClr val="C35EA4"/>
          </p15:clr>
        </p15:guide>
        <p15:guide id="3" orient="horz" pos="2871">
          <p15:clr>
            <a:srgbClr val="C35EA4"/>
          </p15:clr>
        </p15:guide>
        <p15:guide id="4" orient="horz" pos="1416">
          <p15:clr>
            <a:srgbClr val="C35E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_2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5903" cy="6856284"/>
          </a:xfrm>
          <a:prstGeom prst="rect">
            <a:avLst/>
          </a:prstGeom>
        </p:spPr>
      </p:pic>
      <p:sp>
        <p:nvSpPr>
          <p:cNvPr id="5" name="Freeform 4"/>
          <p:cNvSpPr/>
          <p:nvPr userDrawn="1"/>
        </p:nvSpPr>
        <p:spPr>
          <a:xfrm>
            <a:off x="0" y="0"/>
            <a:ext cx="8115716" cy="6858000"/>
          </a:xfrm>
          <a:custGeom>
            <a:avLst/>
            <a:gdLst>
              <a:gd name="connsiteX0" fmla="*/ 8106770 w 12201099"/>
              <a:gd name="connsiteY0" fmla="*/ 0 h 6864824"/>
              <a:gd name="connsiteX1" fmla="*/ 0 w 12201099"/>
              <a:gd name="connsiteY1" fmla="*/ 6864824 h 6864824"/>
              <a:gd name="connsiteX2" fmla="*/ 12201099 w 12201099"/>
              <a:gd name="connsiteY2" fmla="*/ 4572000 h 6864824"/>
              <a:gd name="connsiteX3" fmla="*/ 8106770 w 12201099"/>
              <a:gd name="connsiteY3" fmla="*/ 0 h 6864824"/>
              <a:gd name="connsiteX0" fmla="*/ 4046116 w 12201099"/>
              <a:gd name="connsiteY0" fmla="*/ 0 h 6898108"/>
              <a:gd name="connsiteX1" fmla="*/ 0 w 12201099"/>
              <a:gd name="connsiteY1" fmla="*/ 6898108 h 6898108"/>
              <a:gd name="connsiteX2" fmla="*/ 12201099 w 12201099"/>
              <a:gd name="connsiteY2" fmla="*/ 4605284 h 6898108"/>
              <a:gd name="connsiteX3" fmla="*/ 4046116 w 12201099"/>
              <a:gd name="connsiteY3" fmla="*/ 0 h 6898108"/>
              <a:gd name="connsiteX0" fmla="*/ 4012832 w 12167815"/>
              <a:gd name="connsiteY0" fmla="*/ 0 h 4605284"/>
              <a:gd name="connsiteX1" fmla="*/ 0 w 12167815"/>
              <a:gd name="connsiteY1" fmla="*/ 2304916 h 4605284"/>
              <a:gd name="connsiteX2" fmla="*/ 12167815 w 12167815"/>
              <a:gd name="connsiteY2" fmla="*/ 4605284 h 4605284"/>
              <a:gd name="connsiteX3" fmla="*/ 4012832 w 12167815"/>
              <a:gd name="connsiteY3" fmla="*/ 0 h 4605284"/>
              <a:gd name="connsiteX0" fmla="*/ 4012832 w 8090519"/>
              <a:gd name="connsiteY0" fmla="*/ 0 h 6918522"/>
              <a:gd name="connsiteX1" fmla="*/ 0 w 8090519"/>
              <a:gd name="connsiteY1" fmla="*/ 2304916 h 6918522"/>
              <a:gd name="connsiteX2" fmla="*/ 8090519 w 8090519"/>
              <a:gd name="connsiteY2" fmla="*/ 6918522 h 6918522"/>
              <a:gd name="connsiteX3" fmla="*/ 4012832 w 8090519"/>
              <a:gd name="connsiteY3" fmla="*/ 0 h 6918522"/>
              <a:gd name="connsiteX0" fmla="*/ 8040202 w 8090519"/>
              <a:gd name="connsiteY0" fmla="*/ 0 h 6901880"/>
              <a:gd name="connsiteX1" fmla="*/ 0 w 8090519"/>
              <a:gd name="connsiteY1" fmla="*/ 2288274 h 6901880"/>
              <a:gd name="connsiteX2" fmla="*/ 8090519 w 8090519"/>
              <a:gd name="connsiteY2" fmla="*/ 6901880 h 6901880"/>
              <a:gd name="connsiteX3" fmla="*/ 8040202 w 8090519"/>
              <a:gd name="connsiteY3" fmla="*/ 0 h 6901880"/>
              <a:gd name="connsiteX0" fmla="*/ 0 w 4158402"/>
              <a:gd name="connsiteY0" fmla="*/ 0 h 6901880"/>
              <a:gd name="connsiteX1" fmla="*/ 4158402 w 4158402"/>
              <a:gd name="connsiteY1" fmla="*/ 4618154 h 6901880"/>
              <a:gd name="connsiteX2" fmla="*/ 50317 w 4158402"/>
              <a:gd name="connsiteY2" fmla="*/ 6901880 h 6901880"/>
              <a:gd name="connsiteX3" fmla="*/ 0 w 4158402"/>
              <a:gd name="connsiteY3" fmla="*/ 0 h 6901880"/>
              <a:gd name="connsiteX0" fmla="*/ 8087632 w 12246034"/>
              <a:gd name="connsiteY0" fmla="*/ 0 h 6901880"/>
              <a:gd name="connsiteX1" fmla="*/ 12246034 w 12246034"/>
              <a:gd name="connsiteY1" fmla="*/ 4618154 h 6901880"/>
              <a:gd name="connsiteX2" fmla="*/ 0 w 12246034"/>
              <a:gd name="connsiteY2" fmla="*/ 6901880 h 6901880"/>
              <a:gd name="connsiteX3" fmla="*/ 8087632 w 12246034"/>
              <a:gd name="connsiteY3" fmla="*/ 0 h 6901880"/>
              <a:gd name="connsiteX0" fmla="*/ 8104275 w 12246034"/>
              <a:gd name="connsiteY0" fmla="*/ 0 h 6901880"/>
              <a:gd name="connsiteX1" fmla="*/ 12246034 w 12246034"/>
              <a:gd name="connsiteY1" fmla="*/ 4618154 h 6901880"/>
              <a:gd name="connsiteX2" fmla="*/ 0 w 12246034"/>
              <a:gd name="connsiteY2" fmla="*/ 6901880 h 6901880"/>
              <a:gd name="connsiteX3" fmla="*/ 8104275 w 12246034"/>
              <a:gd name="connsiteY3" fmla="*/ 0 h 6901880"/>
              <a:gd name="connsiteX0" fmla="*/ 8154385 w 12246034"/>
              <a:gd name="connsiteY0" fmla="*/ 0 h 6885148"/>
              <a:gd name="connsiteX1" fmla="*/ 12246034 w 12246034"/>
              <a:gd name="connsiteY1" fmla="*/ 4601422 h 6885148"/>
              <a:gd name="connsiteX2" fmla="*/ 0 w 12246034"/>
              <a:gd name="connsiteY2" fmla="*/ 6885148 h 6885148"/>
              <a:gd name="connsiteX3" fmla="*/ 8154385 w 12246034"/>
              <a:gd name="connsiteY3" fmla="*/ 0 h 6885148"/>
              <a:gd name="connsiteX0" fmla="*/ 8154385 w 12246034"/>
              <a:gd name="connsiteY0" fmla="*/ 0 h 6885148"/>
              <a:gd name="connsiteX1" fmla="*/ 12246034 w 12246034"/>
              <a:gd name="connsiteY1" fmla="*/ 4584732 h 6885148"/>
              <a:gd name="connsiteX2" fmla="*/ 0 w 12246034"/>
              <a:gd name="connsiteY2" fmla="*/ 6885148 h 6885148"/>
              <a:gd name="connsiteX3" fmla="*/ 8154385 w 12246034"/>
              <a:gd name="connsiteY3" fmla="*/ 0 h 6885148"/>
              <a:gd name="connsiteX0" fmla="*/ 4045371 w 12246034"/>
              <a:gd name="connsiteY0" fmla="*/ 0 h 6951913"/>
              <a:gd name="connsiteX1" fmla="*/ 12246034 w 12246034"/>
              <a:gd name="connsiteY1" fmla="*/ 4651497 h 6951913"/>
              <a:gd name="connsiteX2" fmla="*/ 0 w 12246034"/>
              <a:gd name="connsiteY2" fmla="*/ 6951913 h 6951913"/>
              <a:gd name="connsiteX3" fmla="*/ 4045371 w 12246034"/>
              <a:gd name="connsiteY3" fmla="*/ 0 h 6951913"/>
              <a:gd name="connsiteX0" fmla="*/ 4045371 w 12246034"/>
              <a:gd name="connsiteY0" fmla="*/ 0 h 4651497"/>
              <a:gd name="connsiteX1" fmla="*/ 12246034 w 12246034"/>
              <a:gd name="connsiteY1" fmla="*/ 4651497 h 4651497"/>
              <a:gd name="connsiteX2" fmla="*/ 0 w 12246034"/>
              <a:gd name="connsiteY2" fmla="*/ 2545418 h 4651497"/>
              <a:gd name="connsiteX3" fmla="*/ 4045371 w 12246034"/>
              <a:gd name="connsiteY3" fmla="*/ 0 h 4651497"/>
              <a:gd name="connsiteX0" fmla="*/ 4045371 w 8103612"/>
              <a:gd name="connsiteY0" fmla="*/ 0 h 6954891"/>
              <a:gd name="connsiteX1" fmla="*/ 8103612 w 8103612"/>
              <a:gd name="connsiteY1" fmla="*/ 6954891 h 6954891"/>
              <a:gd name="connsiteX2" fmla="*/ 0 w 8103612"/>
              <a:gd name="connsiteY2" fmla="*/ 2545418 h 6954891"/>
              <a:gd name="connsiteX3" fmla="*/ 4045371 w 8103612"/>
              <a:gd name="connsiteY3" fmla="*/ 0 h 6954891"/>
              <a:gd name="connsiteX0" fmla="*/ 4045371 w 8137019"/>
              <a:gd name="connsiteY0" fmla="*/ 0 h 6971752"/>
              <a:gd name="connsiteX1" fmla="*/ 8137019 w 8137019"/>
              <a:gd name="connsiteY1" fmla="*/ 6971752 h 6971752"/>
              <a:gd name="connsiteX2" fmla="*/ 0 w 8137019"/>
              <a:gd name="connsiteY2" fmla="*/ 2545418 h 6971752"/>
              <a:gd name="connsiteX3" fmla="*/ 4045371 w 8137019"/>
              <a:gd name="connsiteY3" fmla="*/ 0 h 6971752"/>
              <a:gd name="connsiteX0" fmla="*/ 4062075 w 8153723"/>
              <a:gd name="connsiteY0" fmla="*/ 0 h 6971752"/>
              <a:gd name="connsiteX1" fmla="*/ 8153723 w 8153723"/>
              <a:gd name="connsiteY1" fmla="*/ 6971752 h 6971752"/>
              <a:gd name="connsiteX2" fmla="*/ 0 w 8153723"/>
              <a:gd name="connsiteY2" fmla="*/ 2275652 h 6971752"/>
              <a:gd name="connsiteX3" fmla="*/ 4062075 w 8153723"/>
              <a:gd name="connsiteY3" fmla="*/ 0 h 6971752"/>
              <a:gd name="connsiteX0" fmla="*/ 4078778 w 8153723"/>
              <a:gd name="connsiteY0" fmla="*/ 0 h 6988612"/>
              <a:gd name="connsiteX1" fmla="*/ 8153723 w 8153723"/>
              <a:gd name="connsiteY1" fmla="*/ 6988612 h 6988612"/>
              <a:gd name="connsiteX2" fmla="*/ 0 w 8153723"/>
              <a:gd name="connsiteY2" fmla="*/ 2292512 h 6988612"/>
              <a:gd name="connsiteX3" fmla="*/ 4078778 w 8153723"/>
              <a:gd name="connsiteY3" fmla="*/ 0 h 698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53723" h="6988612">
                <a:moveTo>
                  <a:pt x="4078778" y="0"/>
                </a:moveTo>
                <a:lnTo>
                  <a:pt x="8153723" y="6988612"/>
                </a:lnTo>
                <a:lnTo>
                  <a:pt x="0" y="2292512"/>
                </a:lnTo>
                <a:lnTo>
                  <a:pt x="4078778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4800">
                <a:schemeClr val="accent2"/>
              </a:gs>
              <a:gs pos="89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2319714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95736" y="4258917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735" y="5257800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pos="2544">
          <p15:clr>
            <a:srgbClr val="C35EA4"/>
          </p15:clr>
        </p15:guide>
        <p15:guide id="2" pos="5088">
          <p15:clr>
            <a:srgbClr val="C35EA4"/>
          </p15:clr>
        </p15:guide>
        <p15:guide id="3" orient="horz" pos="2871">
          <p15:clr>
            <a:srgbClr val="C35EA4"/>
          </p15:clr>
        </p15:guide>
        <p15:guide id="4" orient="horz" pos="1416">
          <p15:clr>
            <a:srgbClr val="C35E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_2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5902" cy="6856284"/>
          </a:xfrm>
          <a:prstGeom prst="rect">
            <a:avLst/>
          </a:prstGeom>
        </p:spPr>
      </p:pic>
      <p:sp>
        <p:nvSpPr>
          <p:cNvPr id="5" name="Freeform 4"/>
          <p:cNvSpPr/>
          <p:nvPr userDrawn="1"/>
        </p:nvSpPr>
        <p:spPr>
          <a:xfrm>
            <a:off x="0" y="0"/>
            <a:ext cx="8115716" cy="6858000"/>
          </a:xfrm>
          <a:custGeom>
            <a:avLst/>
            <a:gdLst>
              <a:gd name="connsiteX0" fmla="*/ 8106770 w 12201099"/>
              <a:gd name="connsiteY0" fmla="*/ 0 h 6864824"/>
              <a:gd name="connsiteX1" fmla="*/ 0 w 12201099"/>
              <a:gd name="connsiteY1" fmla="*/ 6864824 h 6864824"/>
              <a:gd name="connsiteX2" fmla="*/ 12201099 w 12201099"/>
              <a:gd name="connsiteY2" fmla="*/ 4572000 h 6864824"/>
              <a:gd name="connsiteX3" fmla="*/ 8106770 w 12201099"/>
              <a:gd name="connsiteY3" fmla="*/ 0 h 6864824"/>
              <a:gd name="connsiteX0" fmla="*/ 4046116 w 12201099"/>
              <a:gd name="connsiteY0" fmla="*/ 0 h 6898108"/>
              <a:gd name="connsiteX1" fmla="*/ 0 w 12201099"/>
              <a:gd name="connsiteY1" fmla="*/ 6898108 h 6898108"/>
              <a:gd name="connsiteX2" fmla="*/ 12201099 w 12201099"/>
              <a:gd name="connsiteY2" fmla="*/ 4605284 h 6898108"/>
              <a:gd name="connsiteX3" fmla="*/ 4046116 w 12201099"/>
              <a:gd name="connsiteY3" fmla="*/ 0 h 6898108"/>
              <a:gd name="connsiteX0" fmla="*/ 4012832 w 12167815"/>
              <a:gd name="connsiteY0" fmla="*/ 0 h 4605284"/>
              <a:gd name="connsiteX1" fmla="*/ 0 w 12167815"/>
              <a:gd name="connsiteY1" fmla="*/ 2304916 h 4605284"/>
              <a:gd name="connsiteX2" fmla="*/ 12167815 w 12167815"/>
              <a:gd name="connsiteY2" fmla="*/ 4605284 h 4605284"/>
              <a:gd name="connsiteX3" fmla="*/ 4012832 w 12167815"/>
              <a:gd name="connsiteY3" fmla="*/ 0 h 4605284"/>
              <a:gd name="connsiteX0" fmla="*/ 4012832 w 8090519"/>
              <a:gd name="connsiteY0" fmla="*/ 0 h 6918522"/>
              <a:gd name="connsiteX1" fmla="*/ 0 w 8090519"/>
              <a:gd name="connsiteY1" fmla="*/ 2304916 h 6918522"/>
              <a:gd name="connsiteX2" fmla="*/ 8090519 w 8090519"/>
              <a:gd name="connsiteY2" fmla="*/ 6918522 h 6918522"/>
              <a:gd name="connsiteX3" fmla="*/ 4012832 w 8090519"/>
              <a:gd name="connsiteY3" fmla="*/ 0 h 6918522"/>
              <a:gd name="connsiteX0" fmla="*/ 8040202 w 8090519"/>
              <a:gd name="connsiteY0" fmla="*/ 0 h 6901880"/>
              <a:gd name="connsiteX1" fmla="*/ 0 w 8090519"/>
              <a:gd name="connsiteY1" fmla="*/ 2288274 h 6901880"/>
              <a:gd name="connsiteX2" fmla="*/ 8090519 w 8090519"/>
              <a:gd name="connsiteY2" fmla="*/ 6901880 h 6901880"/>
              <a:gd name="connsiteX3" fmla="*/ 8040202 w 8090519"/>
              <a:gd name="connsiteY3" fmla="*/ 0 h 6901880"/>
              <a:gd name="connsiteX0" fmla="*/ 0 w 4158402"/>
              <a:gd name="connsiteY0" fmla="*/ 0 h 6901880"/>
              <a:gd name="connsiteX1" fmla="*/ 4158402 w 4158402"/>
              <a:gd name="connsiteY1" fmla="*/ 4618154 h 6901880"/>
              <a:gd name="connsiteX2" fmla="*/ 50317 w 4158402"/>
              <a:gd name="connsiteY2" fmla="*/ 6901880 h 6901880"/>
              <a:gd name="connsiteX3" fmla="*/ 0 w 4158402"/>
              <a:gd name="connsiteY3" fmla="*/ 0 h 6901880"/>
              <a:gd name="connsiteX0" fmla="*/ 8087632 w 12246034"/>
              <a:gd name="connsiteY0" fmla="*/ 0 h 6901880"/>
              <a:gd name="connsiteX1" fmla="*/ 12246034 w 12246034"/>
              <a:gd name="connsiteY1" fmla="*/ 4618154 h 6901880"/>
              <a:gd name="connsiteX2" fmla="*/ 0 w 12246034"/>
              <a:gd name="connsiteY2" fmla="*/ 6901880 h 6901880"/>
              <a:gd name="connsiteX3" fmla="*/ 8087632 w 12246034"/>
              <a:gd name="connsiteY3" fmla="*/ 0 h 6901880"/>
              <a:gd name="connsiteX0" fmla="*/ 8104275 w 12246034"/>
              <a:gd name="connsiteY0" fmla="*/ 0 h 6901880"/>
              <a:gd name="connsiteX1" fmla="*/ 12246034 w 12246034"/>
              <a:gd name="connsiteY1" fmla="*/ 4618154 h 6901880"/>
              <a:gd name="connsiteX2" fmla="*/ 0 w 12246034"/>
              <a:gd name="connsiteY2" fmla="*/ 6901880 h 6901880"/>
              <a:gd name="connsiteX3" fmla="*/ 8104275 w 12246034"/>
              <a:gd name="connsiteY3" fmla="*/ 0 h 6901880"/>
              <a:gd name="connsiteX0" fmla="*/ 8154385 w 12246034"/>
              <a:gd name="connsiteY0" fmla="*/ 0 h 6885148"/>
              <a:gd name="connsiteX1" fmla="*/ 12246034 w 12246034"/>
              <a:gd name="connsiteY1" fmla="*/ 4601422 h 6885148"/>
              <a:gd name="connsiteX2" fmla="*/ 0 w 12246034"/>
              <a:gd name="connsiteY2" fmla="*/ 6885148 h 6885148"/>
              <a:gd name="connsiteX3" fmla="*/ 8154385 w 12246034"/>
              <a:gd name="connsiteY3" fmla="*/ 0 h 6885148"/>
              <a:gd name="connsiteX0" fmla="*/ 8154385 w 12246034"/>
              <a:gd name="connsiteY0" fmla="*/ 0 h 6885148"/>
              <a:gd name="connsiteX1" fmla="*/ 12246034 w 12246034"/>
              <a:gd name="connsiteY1" fmla="*/ 4584732 h 6885148"/>
              <a:gd name="connsiteX2" fmla="*/ 0 w 12246034"/>
              <a:gd name="connsiteY2" fmla="*/ 6885148 h 6885148"/>
              <a:gd name="connsiteX3" fmla="*/ 8154385 w 12246034"/>
              <a:gd name="connsiteY3" fmla="*/ 0 h 6885148"/>
              <a:gd name="connsiteX0" fmla="*/ 4045371 w 12246034"/>
              <a:gd name="connsiteY0" fmla="*/ 0 h 6951913"/>
              <a:gd name="connsiteX1" fmla="*/ 12246034 w 12246034"/>
              <a:gd name="connsiteY1" fmla="*/ 4651497 h 6951913"/>
              <a:gd name="connsiteX2" fmla="*/ 0 w 12246034"/>
              <a:gd name="connsiteY2" fmla="*/ 6951913 h 6951913"/>
              <a:gd name="connsiteX3" fmla="*/ 4045371 w 12246034"/>
              <a:gd name="connsiteY3" fmla="*/ 0 h 6951913"/>
              <a:gd name="connsiteX0" fmla="*/ 4045371 w 12246034"/>
              <a:gd name="connsiteY0" fmla="*/ 0 h 4651497"/>
              <a:gd name="connsiteX1" fmla="*/ 12246034 w 12246034"/>
              <a:gd name="connsiteY1" fmla="*/ 4651497 h 4651497"/>
              <a:gd name="connsiteX2" fmla="*/ 0 w 12246034"/>
              <a:gd name="connsiteY2" fmla="*/ 2545418 h 4651497"/>
              <a:gd name="connsiteX3" fmla="*/ 4045371 w 12246034"/>
              <a:gd name="connsiteY3" fmla="*/ 0 h 4651497"/>
              <a:gd name="connsiteX0" fmla="*/ 4045371 w 8103612"/>
              <a:gd name="connsiteY0" fmla="*/ 0 h 6954891"/>
              <a:gd name="connsiteX1" fmla="*/ 8103612 w 8103612"/>
              <a:gd name="connsiteY1" fmla="*/ 6954891 h 6954891"/>
              <a:gd name="connsiteX2" fmla="*/ 0 w 8103612"/>
              <a:gd name="connsiteY2" fmla="*/ 2545418 h 6954891"/>
              <a:gd name="connsiteX3" fmla="*/ 4045371 w 8103612"/>
              <a:gd name="connsiteY3" fmla="*/ 0 h 6954891"/>
              <a:gd name="connsiteX0" fmla="*/ 4045371 w 8137019"/>
              <a:gd name="connsiteY0" fmla="*/ 0 h 6971752"/>
              <a:gd name="connsiteX1" fmla="*/ 8137019 w 8137019"/>
              <a:gd name="connsiteY1" fmla="*/ 6971752 h 6971752"/>
              <a:gd name="connsiteX2" fmla="*/ 0 w 8137019"/>
              <a:gd name="connsiteY2" fmla="*/ 2545418 h 6971752"/>
              <a:gd name="connsiteX3" fmla="*/ 4045371 w 8137019"/>
              <a:gd name="connsiteY3" fmla="*/ 0 h 6971752"/>
              <a:gd name="connsiteX0" fmla="*/ 4062075 w 8153723"/>
              <a:gd name="connsiteY0" fmla="*/ 0 h 6971752"/>
              <a:gd name="connsiteX1" fmla="*/ 8153723 w 8153723"/>
              <a:gd name="connsiteY1" fmla="*/ 6971752 h 6971752"/>
              <a:gd name="connsiteX2" fmla="*/ 0 w 8153723"/>
              <a:gd name="connsiteY2" fmla="*/ 2275652 h 6971752"/>
              <a:gd name="connsiteX3" fmla="*/ 4062075 w 8153723"/>
              <a:gd name="connsiteY3" fmla="*/ 0 h 6971752"/>
              <a:gd name="connsiteX0" fmla="*/ 4078778 w 8153723"/>
              <a:gd name="connsiteY0" fmla="*/ 0 h 6988612"/>
              <a:gd name="connsiteX1" fmla="*/ 8153723 w 8153723"/>
              <a:gd name="connsiteY1" fmla="*/ 6988612 h 6988612"/>
              <a:gd name="connsiteX2" fmla="*/ 0 w 8153723"/>
              <a:gd name="connsiteY2" fmla="*/ 2292512 h 6988612"/>
              <a:gd name="connsiteX3" fmla="*/ 4078778 w 8153723"/>
              <a:gd name="connsiteY3" fmla="*/ 0 h 698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53723" h="6988612">
                <a:moveTo>
                  <a:pt x="4078778" y="0"/>
                </a:moveTo>
                <a:lnTo>
                  <a:pt x="8153723" y="6988612"/>
                </a:lnTo>
                <a:lnTo>
                  <a:pt x="0" y="2292512"/>
                </a:lnTo>
                <a:lnTo>
                  <a:pt x="4078778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4800">
                <a:schemeClr val="accent2"/>
              </a:gs>
              <a:gs pos="89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2319714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95736" y="4258917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735" y="5257800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pos="2544">
          <p15:clr>
            <a:srgbClr val="C35EA4"/>
          </p15:clr>
        </p15:guide>
        <p15:guide id="2" pos="5088">
          <p15:clr>
            <a:srgbClr val="C35EA4"/>
          </p15:clr>
        </p15:guide>
        <p15:guide id="3" orient="horz" pos="2871">
          <p15:clr>
            <a:srgbClr val="C35EA4"/>
          </p15:clr>
        </p15:guide>
        <p15:guide id="4" orient="horz" pos="1416">
          <p15:clr>
            <a:srgbClr val="C35E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5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8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9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0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7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1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8811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_2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14-DENTIST.jpg"/>
          <p:cNvPicPr>
            <a:picLocks noChangeAspect="1"/>
          </p:cNvPicPr>
          <p:nvPr userDrawn="1"/>
        </p:nvPicPr>
        <p:blipFill rotWithShape="1">
          <a:blip r:embed="rId2" cstate="print"/>
          <a:srcRect r="8782"/>
          <a:stretch/>
        </p:blipFill>
        <p:spPr>
          <a:xfrm>
            <a:off x="4006111" y="6352"/>
            <a:ext cx="8175003" cy="6836900"/>
          </a:xfrm>
          <a:prstGeom prst="rect">
            <a:avLst/>
          </a:prstGeom>
          <a:solidFill>
            <a:schemeClr val="accent1"/>
          </a:solidFill>
        </p:spPr>
      </p:pic>
      <p:grpSp>
        <p:nvGrpSpPr>
          <p:cNvPr id="8" name="Group 7"/>
          <p:cNvGrpSpPr/>
          <p:nvPr userDrawn="1"/>
        </p:nvGrpSpPr>
        <p:grpSpPr>
          <a:xfrm>
            <a:off x="-33249" y="-14748"/>
            <a:ext cx="8153324" cy="6887495"/>
            <a:chOff x="-33249" y="-14748"/>
            <a:chExt cx="8153324" cy="6887495"/>
          </a:xfrm>
        </p:grpSpPr>
        <p:sp>
          <p:nvSpPr>
            <p:cNvPr id="10" name="Freeform 9"/>
            <p:cNvSpPr/>
            <p:nvPr userDrawn="1"/>
          </p:nvSpPr>
          <p:spPr>
            <a:xfrm>
              <a:off x="14749" y="-14748"/>
              <a:ext cx="8052620" cy="6858000"/>
            </a:xfrm>
            <a:custGeom>
              <a:avLst/>
              <a:gdLst>
                <a:gd name="connsiteX0" fmla="*/ 0 w 8155858"/>
                <a:gd name="connsiteY0" fmla="*/ 0 h 6902245"/>
                <a:gd name="connsiteX1" fmla="*/ 4100052 w 8155858"/>
                <a:gd name="connsiteY1" fmla="*/ 14748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0 w 8155858"/>
                <a:gd name="connsiteY4" fmla="*/ 0 h 6902245"/>
                <a:gd name="connsiteX0" fmla="*/ 0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0 w 8155858"/>
                <a:gd name="connsiteY4" fmla="*/ 0 h 6902245"/>
                <a:gd name="connsiteX0" fmla="*/ 353961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353961 w 8155858"/>
                <a:gd name="connsiteY4" fmla="*/ 0 h 6902245"/>
                <a:gd name="connsiteX0" fmla="*/ 44245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44245 w 8155858"/>
                <a:gd name="connsiteY4" fmla="*/ 0 h 6902245"/>
                <a:gd name="connsiteX0" fmla="*/ 14748 w 8126361"/>
                <a:gd name="connsiteY0" fmla="*/ 0 h 6902245"/>
                <a:gd name="connsiteX1" fmla="*/ 3996813 w 8126361"/>
                <a:gd name="connsiteY1" fmla="*/ 0 h 6902245"/>
                <a:gd name="connsiteX2" fmla="*/ 8126361 w 8126361"/>
                <a:gd name="connsiteY2" fmla="*/ 6902245 h 6902245"/>
                <a:gd name="connsiteX3" fmla="*/ 0 w 8126361"/>
                <a:gd name="connsiteY3" fmla="*/ 6887497 h 6902245"/>
                <a:gd name="connsiteX4" fmla="*/ 14748 w 8126361"/>
                <a:gd name="connsiteY4" fmla="*/ 0 h 6902245"/>
                <a:gd name="connsiteX0" fmla="*/ 0 w 8111613"/>
                <a:gd name="connsiteY0" fmla="*/ 0 h 6902245"/>
                <a:gd name="connsiteX1" fmla="*/ 3982065 w 8111613"/>
                <a:gd name="connsiteY1" fmla="*/ 0 h 6902245"/>
                <a:gd name="connsiteX2" fmla="*/ 8111613 w 8111613"/>
                <a:gd name="connsiteY2" fmla="*/ 6902245 h 6902245"/>
                <a:gd name="connsiteX3" fmla="*/ 855407 w 8111613"/>
                <a:gd name="connsiteY3" fmla="*/ 6297561 h 6902245"/>
                <a:gd name="connsiteX4" fmla="*/ 0 w 8111613"/>
                <a:gd name="connsiteY4" fmla="*/ 0 h 6902245"/>
                <a:gd name="connsiteX0" fmla="*/ 0 w 8111613"/>
                <a:gd name="connsiteY0" fmla="*/ 0 h 6902245"/>
                <a:gd name="connsiteX1" fmla="*/ 3982065 w 8111613"/>
                <a:gd name="connsiteY1" fmla="*/ 0 h 6902245"/>
                <a:gd name="connsiteX2" fmla="*/ 8111613 w 8111613"/>
                <a:gd name="connsiteY2" fmla="*/ 6902245 h 6902245"/>
                <a:gd name="connsiteX3" fmla="*/ 1 w 8111613"/>
                <a:gd name="connsiteY3" fmla="*/ 6858000 h 6902245"/>
                <a:gd name="connsiteX4" fmla="*/ 0 w 8111613"/>
                <a:gd name="connsiteY4" fmla="*/ 0 h 6902245"/>
                <a:gd name="connsiteX0" fmla="*/ 0 w 7934633"/>
                <a:gd name="connsiteY0" fmla="*/ 0 h 6858000"/>
                <a:gd name="connsiteX1" fmla="*/ 3982065 w 7934633"/>
                <a:gd name="connsiteY1" fmla="*/ 0 h 6858000"/>
                <a:gd name="connsiteX2" fmla="*/ 7934633 w 7934633"/>
                <a:gd name="connsiteY2" fmla="*/ 6828503 h 6858000"/>
                <a:gd name="connsiteX3" fmla="*/ 1 w 7934633"/>
                <a:gd name="connsiteY3" fmla="*/ 6858000 h 6858000"/>
                <a:gd name="connsiteX4" fmla="*/ 0 w 7934633"/>
                <a:gd name="connsiteY4" fmla="*/ 0 h 6858000"/>
                <a:gd name="connsiteX0" fmla="*/ 0 w 8052620"/>
                <a:gd name="connsiteY0" fmla="*/ 0 h 6858000"/>
                <a:gd name="connsiteX1" fmla="*/ 3982065 w 8052620"/>
                <a:gd name="connsiteY1" fmla="*/ 0 h 6858000"/>
                <a:gd name="connsiteX2" fmla="*/ 8052620 w 8052620"/>
                <a:gd name="connsiteY2" fmla="*/ 6858000 h 6858000"/>
                <a:gd name="connsiteX3" fmla="*/ 1 w 8052620"/>
                <a:gd name="connsiteY3" fmla="*/ 6858000 h 6858000"/>
                <a:gd name="connsiteX4" fmla="*/ 0 w 805262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2620" h="6858000">
                  <a:moveTo>
                    <a:pt x="0" y="0"/>
                  </a:moveTo>
                  <a:lnTo>
                    <a:pt x="3982065" y="0"/>
                  </a:lnTo>
                  <a:lnTo>
                    <a:pt x="8052620" y="6858000"/>
                  </a:lnTo>
                  <a:lnTo>
                    <a:pt x="1" y="6858000"/>
                  </a:lnTo>
                  <a:cubicBezTo>
                    <a:pt x="1" y="4572000"/>
                    <a:pt x="0" y="228600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grpSp>
          <p:nvGrpSpPr>
            <p:cNvPr id="11" name="Group 10"/>
            <p:cNvGrpSpPr/>
            <p:nvPr userDrawn="1"/>
          </p:nvGrpSpPr>
          <p:grpSpPr>
            <a:xfrm>
              <a:off x="-33249" y="-1878"/>
              <a:ext cx="8153324" cy="6874625"/>
              <a:chOff x="-33249" y="-1878"/>
              <a:chExt cx="8153324" cy="6874625"/>
            </a:xfrm>
          </p:grpSpPr>
          <p:sp>
            <p:nvSpPr>
              <p:cNvPr id="12" name="Freeform 11"/>
              <p:cNvSpPr/>
              <p:nvPr userDrawn="1"/>
            </p:nvSpPr>
            <p:spPr>
              <a:xfrm>
                <a:off x="-13124" y="-864"/>
                <a:ext cx="4053110" cy="4572369"/>
              </a:xfrm>
              <a:custGeom>
                <a:avLst/>
                <a:gdLst>
                  <a:gd name="connsiteX0" fmla="*/ 0 w 9162535"/>
                  <a:gd name="connsiteY0" fmla="*/ 5146589 h 5146589"/>
                  <a:gd name="connsiteX1" fmla="*/ 5999206 w 9162535"/>
                  <a:gd name="connsiteY1" fmla="*/ 0 h 5146589"/>
                  <a:gd name="connsiteX2" fmla="*/ 9162535 w 9162535"/>
                  <a:gd name="connsiteY2" fmla="*/ 3342502 h 5146589"/>
                  <a:gd name="connsiteX3" fmla="*/ 0 w 9162535"/>
                  <a:gd name="connsiteY3" fmla="*/ 5146589 h 5146589"/>
                  <a:gd name="connsiteX0" fmla="*/ 0 w 6061080"/>
                  <a:gd name="connsiteY0" fmla="*/ 5160885 h 5160885"/>
                  <a:gd name="connsiteX1" fmla="*/ 2897751 w 6061080"/>
                  <a:gd name="connsiteY1" fmla="*/ 0 h 5160885"/>
                  <a:gd name="connsiteX2" fmla="*/ 6061080 w 6061080"/>
                  <a:gd name="connsiteY2" fmla="*/ 3342502 h 5160885"/>
                  <a:gd name="connsiteX3" fmla="*/ 0 w 6061080"/>
                  <a:gd name="connsiteY3" fmla="*/ 5160885 h 5160885"/>
                  <a:gd name="connsiteX0" fmla="*/ 0 w 6075372"/>
                  <a:gd name="connsiteY0" fmla="*/ 5160885 h 5160885"/>
                  <a:gd name="connsiteX1" fmla="*/ 2897751 w 6075372"/>
                  <a:gd name="connsiteY1" fmla="*/ 0 h 5160885"/>
                  <a:gd name="connsiteX2" fmla="*/ 6075372 w 6075372"/>
                  <a:gd name="connsiteY2" fmla="*/ 1755636 h 5160885"/>
                  <a:gd name="connsiteX3" fmla="*/ 0 w 6075372"/>
                  <a:gd name="connsiteY3" fmla="*/ 5160885 h 5160885"/>
                  <a:gd name="connsiteX0" fmla="*/ 3119359 w 9194731"/>
                  <a:gd name="connsiteY0" fmla="*/ 5203773 h 5203773"/>
                  <a:gd name="connsiteX1" fmla="*/ 0 w 9194731"/>
                  <a:gd name="connsiteY1" fmla="*/ 0 h 5203773"/>
                  <a:gd name="connsiteX2" fmla="*/ 9194731 w 9194731"/>
                  <a:gd name="connsiteY2" fmla="*/ 1798524 h 5203773"/>
                  <a:gd name="connsiteX3" fmla="*/ 3119359 w 9194731"/>
                  <a:gd name="connsiteY3" fmla="*/ 5203773 h 5203773"/>
                  <a:gd name="connsiteX0" fmla="*/ 3119359 w 9194731"/>
                  <a:gd name="connsiteY0" fmla="*/ 5147756 h 5147756"/>
                  <a:gd name="connsiteX1" fmla="*/ 0 w 9194731"/>
                  <a:gd name="connsiteY1" fmla="*/ 0 h 5147756"/>
                  <a:gd name="connsiteX2" fmla="*/ 9194731 w 9194731"/>
                  <a:gd name="connsiteY2" fmla="*/ 1742507 h 5147756"/>
                  <a:gd name="connsiteX3" fmla="*/ 3119359 w 9194731"/>
                  <a:gd name="connsiteY3" fmla="*/ 5147756 h 5147756"/>
                  <a:gd name="connsiteX0" fmla="*/ 3151267 w 9226639"/>
                  <a:gd name="connsiteY0" fmla="*/ 5163714 h 5163714"/>
                  <a:gd name="connsiteX1" fmla="*/ 0 w 9226639"/>
                  <a:gd name="connsiteY1" fmla="*/ 0 h 5163714"/>
                  <a:gd name="connsiteX2" fmla="*/ 9226639 w 9226639"/>
                  <a:gd name="connsiteY2" fmla="*/ 1758465 h 5163714"/>
                  <a:gd name="connsiteX3" fmla="*/ 3151267 w 9226639"/>
                  <a:gd name="connsiteY3" fmla="*/ 5163714 h 5163714"/>
                  <a:gd name="connsiteX0" fmla="*/ 3151267 w 9198054"/>
                  <a:gd name="connsiteY0" fmla="*/ 5163714 h 5163714"/>
                  <a:gd name="connsiteX1" fmla="*/ 0 w 9198054"/>
                  <a:gd name="connsiteY1" fmla="*/ 0 h 5163714"/>
                  <a:gd name="connsiteX2" fmla="*/ 9198054 w 9198054"/>
                  <a:gd name="connsiteY2" fmla="*/ 1901426 h 5163714"/>
                  <a:gd name="connsiteX3" fmla="*/ 3151267 w 9198054"/>
                  <a:gd name="connsiteY3" fmla="*/ 5163714 h 5163714"/>
                  <a:gd name="connsiteX0" fmla="*/ 3208437 w 9198054"/>
                  <a:gd name="connsiteY0" fmla="*/ 5163714 h 5163714"/>
                  <a:gd name="connsiteX1" fmla="*/ 0 w 9198054"/>
                  <a:gd name="connsiteY1" fmla="*/ 0 h 5163714"/>
                  <a:gd name="connsiteX2" fmla="*/ 9198054 w 9198054"/>
                  <a:gd name="connsiteY2" fmla="*/ 1901426 h 5163714"/>
                  <a:gd name="connsiteX3" fmla="*/ 3208437 w 9198054"/>
                  <a:gd name="connsiteY3" fmla="*/ 5163714 h 5163714"/>
                  <a:gd name="connsiteX0" fmla="*/ 3160796 w 9198054"/>
                  <a:gd name="connsiteY0" fmla="*/ 5154183 h 5154183"/>
                  <a:gd name="connsiteX1" fmla="*/ 0 w 9198054"/>
                  <a:gd name="connsiteY1" fmla="*/ 0 h 5154183"/>
                  <a:gd name="connsiteX2" fmla="*/ 9198054 w 9198054"/>
                  <a:gd name="connsiteY2" fmla="*/ 1901426 h 5154183"/>
                  <a:gd name="connsiteX3" fmla="*/ 3160796 w 9198054"/>
                  <a:gd name="connsiteY3" fmla="*/ 5154183 h 5154183"/>
                  <a:gd name="connsiteX0" fmla="*/ 316079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910957 h 5154183"/>
                  <a:gd name="connsiteX3" fmla="*/ 3160796 w 9178997"/>
                  <a:gd name="connsiteY3" fmla="*/ 5154183 h 5154183"/>
                  <a:gd name="connsiteX0" fmla="*/ 304811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910957 h 5154183"/>
                  <a:gd name="connsiteX3" fmla="*/ 3048116 w 9178997"/>
                  <a:gd name="connsiteY3" fmla="*/ 5154183 h 5154183"/>
                  <a:gd name="connsiteX0" fmla="*/ 304811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698542 h 5154183"/>
                  <a:gd name="connsiteX3" fmla="*/ 3048116 w 9178997"/>
                  <a:gd name="connsiteY3" fmla="*/ 5154183 h 5154183"/>
                  <a:gd name="connsiteX0" fmla="*/ 1498773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698542 h 5154183"/>
                  <a:gd name="connsiteX3" fmla="*/ 1498773 w 9178997"/>
                  <a:gd name="connsiteY3" fmla="*/ 5154183 h 5154183"/>
                  <a:gd name="connsiteX0" fmla="*/ 1498773 w 3368960"/>
                  <a:gd name="connsiteY0" fmla="*/ 5173702 h 5173702"/>
                  <a:gd name="connsiteX1" fmla="*/ 0 w 3368960"/>
                  <a:gd name="connsiteY1" fmla="*/ 19519 h 5173702"/>
                  <a:gd name="connsiteX2" fmla="*/ 3368960 w 3368960"/>
                  <a:gd name="connsiteY2" fmla="*/ 0 h 5173702"/>
                  <a:gd name="connsiteX3" fmla="*/ 1498773 w 3368960"/>
                  <a:gd name="connsiteY3" fmla="*/ 5173702 h 5173702"/>
                  <a:gd name="connsiteX0" fmla="*/ 1513119 w 3383306"/>
                  <a:gd name="connsiteY0" fmla="*/ 5173702 h 5173702"/>
                  <a:gd name="connsiteX1" fmla="*/ 0 w 3383306"/>
                  <a:gd name="connsiteY1" fmla="*/ 1730421 h 5173702"/>
                  <a:gd name="connsiteX2" fmla="*/ 3383306 w 3383306"/>
                  <a:gd name="connsiteY2" fmla="*/ 0 h 5173702"/>
                  <a:gd name="connsiteX3" fmla="*/ 1513119 w 3383306"/>
                  <a:gd name="connsiteY3" fmla="*/ 5173702 h 5173702"/>
                  <a:gd name="connsiteX0" fmla="*/ 1524942 w 3395129"/>
                  <a:gd name="connsiteY0" fmla="*/ 5173702 h 5173702"/>
                  <a:gd name="connsiteX1" fmla="*/ 0 w 3395129"/>
                  <a:gd name="connsiteY1" fmla="*/ 3446751 h 5173702"/>
                  <a:gd name="connsiteX2" fmla="*/ 3395129 w 3395129"/>
                  <a:gd name="connsiteY2" fmla="*/ 0 h 5173702"/>
                  <a:gd name="connsiteX3" fmla="*/ 1524942 w 3395129"/>
                  <a:gd name="connsiteY3" fmla="*/ 5173702 h 5173702"/>
                  <a:gd name="connsiteX0" fmla="*/ 2623 w 3395129"/>
                  <a:gd name="connsiteY0" fmla="*/ 652 h 3446751"/>
                  <a:gd name="connsiteX1" fmla="*/ 0 w 3395129"/>
                  <a:gd name="connsiteY1" fmla="*/ 3446751 h 3446751"/>
                  <a:gd name="connsiteX2" fmla="*/ 3395129 w 3395129"/>
                  <a:gd name="connsiteY2" fmla="*/ 0 h 3446751"/>
                  <a:gd name="connsiteX3" fmla="*/ 2623 w 3395129"/>
                  <a:gd name="connsiteY3" fmla="*/ 652 h 3446751"/>
                  <a:gd name="connsiteX0" fmla="*/ 2623 w 3395129"/>
                  <a:gd name="connsiteY0" fmla="*/ 652 h 3498578"/>
                  <a:gd name="connsiteX1" fmla="*/ 0 w 3395129"/>
                  <a:gd name="connsiteY1" fmla="*/ 3498578 h 3498578"/>
                  <a:gd name="connsiteX2" fmla="*/ 3395129 w 3395129"/>
                  <a:gd name="connsiteY2" fmla="*/ 0 h 3498578"/>
                  <a:gd name="connsiteX3" fmla="*/ 2623 w 3395129"/>
                  <a:gd name="connsiteY3" fmla="*/ 652 h 3498578"/>
                  <a:gd name="connsiteX0" fmla="*/ 2623 w 3395129"/>
                  <a:gd name="connsiteY0" fmla="*/ 652 h 3563362"/>
                  <a:gd name="connsiteX1" fmla="*/ 0 w 3395129"/>
                  <a:gd name="connsiteY1" fmla="*/ 3563362 h 3563362"/>
                  <a:gd name="connsiteX2" fmla="*/ 3395129 w 3395129"/>
                  <a:gd name="connsiteY2" fmla="*/ 0 h 3563362"/>
                  <a:gd name="connsiteX3" fmla="*/ 2623 w 3395129"/>
                  <a:gd name="connsiteY3" fmla="*/ 652 h 3563362"/>
                  <a:gd name="connsiteX0" fmla="*/ 2623 w 3395129"/>
                  <a:gd name="connsiteY0" fmla="*/ 652 h 3563362"/>
                  <a:gd name="connsiteX1" fmla="*/ 0 w 3395129"/>
                  <a:gd name="connsiteY1" fmla="*/ 3563362 h 3563362"/>
                  <a:gd name="connsiteX2" fmla="*/ 3395129 w 3395129"/>
                  <a:gd name="connsiteY2" fmla="*/ 0 h 3563362"/>
                  <a:gd name="connsiteX3" fmla="*/ 2623 w 3395129"/>
                  <a:gd name="connsiteY3" fmla="*/ 652 h 356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5129" h="3563362">
                    <a:moveTo>
                      <a:pt x="2623" y="652"/>
                    </a:moveTo>
                    <a:cubicBezTo>
                      <a:pt x="1749" y="1149352"/>
                      <a:pt x="874" y="2414662"/>
                      <a:pt x="0" y="3563362"/>
                    </a:cubicBezTo>
                    <a:lnTo>
                      <a:pt x="3395129" y="0"/>
                    </a:lnTo>
                    <a:lnTo>
                      <a:pt x="2623" y="65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89000">
                    <a:schemeClr val="accent2"/>
                  </a:gs>
                </a:gsLst>
                <a:lin ang="180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Freeform 12"/>
              <p:cNvSpPr/>
              <p:nvPr userDrawn="1"/>
            </p:nvSpPr>
            <p:spPr>
              <a:xfrm>
                <a:off x="-13127" y="4394579"/>
                <a:ext cx="8116043" cy="2470245"/>
              </a:xfrm>
              <a:custGeom>
                <a:avLst/>
                <a:gdLst>
                  <a:gd name="connsiteX0" fmla="*/ 0 w 7983940"/>
                  <a:gd name="connsiteY0" fmla="*/ 0 h 2470245"/>
                  <a:gd name="connsiteX1" fmla="*/ 0 w 7983940"/>
                  <a:gd name="connsiteY1" fmla="*/ 2470245 h 2470245"/>
                  <a:gd name="connsiteX2" fmla="*/ 7983940 w 7983940"/>
                  <a:gd name="connsiteY2" fmla="*/ 2470245 h 2470245"/>
                  <a:gd name="connsiteX3" fmla="*/ 0 w 7983940"/>
                  <a:gd name="connsiteY3" fmla="*/ 0 h 2470245"/>
                  <a:gd name="connsiteX0" fmla="*/ 0 w 8031732"/>
                  <a:gd name="connsiteY0" fmla="*/ 0 h 2470245"/>
                  <a:gd name="connsiteX1" fmla="*/ 0 w 8031732"/>
                  <a:gd name="connsiteY1" fmla="*/ 2470245 h 2470245"/>
                  <a:gd name="connsiteX2" fmla="*/ 8031732 w 8031732"/>
                  <a:gd name="connsiteY2" fmla="*/ 2470245 h 2470245"/>
                  <a:gd name="connsiteX3" fmla="*/ 0 w 8031732"/>
                  <a:gd name="connsiteY3" fmla="*/ 0 h 2470245"/>
                  <a:gd name="connsiteX0" fmla="*/ 0 w 8144419"/>
                  <a:gd name="connsiteY0" fmla="*/ 0 h 2470245"/>
                  <a:gd name="connsiteX1" fmla="*/ 0 w 8144419"/>
                  <a:gd name="connsiteY1" fmla="*/ 2470245 h 2470245"/>
                  <a:gd name="connsiteX2" fmla="*/ 8144419 w 8144419"/>
                  <a:gd name="connsiteY2" fmla="*/ 2470245 h 2470245"/>
                  <a:gd name="connsiteX3" fmla="*/ 0 w 8144419"/>
                  <a:gd name="connsiteY3" fmla="*/ 0 h 2470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419" h="2470245">
                    <a:moveTo>
                      <a:pt x="0" y="0"/>
                    </a:moveTo>
                    <a:lnTo>
                      <a:pt x="0" y="2470245"/>
                    </a:lnTo>
                    <a:lnTo>
                      <a:pt x="8144419" y="247024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">
                    <a:schemeClr val="accent2"/>
                  </a:gs>
                  <a:gs pos="100000">
                    <a:schemeClr val="accent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" name="Freeform 15"/>
              <p:cNvSpPr/>
              <p:nvPr userDrawn="1"/>
            </p:nvSpPr>
            <p:spPr>
              <a:xfrm>
                <a:off x="-33249" y="-1878"/>
                <a:ext cx="8153324" cy="6874625"/>
              </a:xfrm>
              <a:custGeom>
                <a:avLst/>
                <a:gdLst>
                  <a:gd name="connsiteX0" fmla="*/ 4217158 w 7942997"/>
                  <a:gd name="connsiteY0" fmla="*/ 0 h 6905768"/>
                  <a:gd name="connsiteX1" fmla="*/ 0 w 7942997"/>
                  <a:gd name="connsiteY1" fmla="*/ 4421875 h 6905768"/>
                  <a:gd name="connsiteX2" fmla="*/ 7942997 w 7942997"/>
                  <a:gd name="connsiteY2" fmla="*/ 6905768 h 6905768"/>
                  <a:gd name="connsiteX3" fmla="*/ 4217158 w 7942997"/>
                  <a:gd name="connsiteY3" fmla="*/ 0 h 6905768"/>
                  <a:gd name="connsiteX0" fmla="*/ 4217158 w 8106770"/>
                  <a:gd name="connsiteY0" fmla="*/ 0 h 6659133"/>
                  <a:gd name="connsiteX1" fmla="*/ 0 w 8106770"/>
                  <a:gd name="connsiteY1" fmla="*/ 4421875 h 6659133"/>
                  <a:gd name="connsiteX2" fmla="*/ 8106770 w 8106770"/>
                  <a:gd name="connsiteY2" fmla="*/ 6659133 h 6659133"/>
                  <a:gd name="connsiteX3" fmla="*/ 4217158 w 8106770"/>
                  <a:gd name="connsiteY3" fmla="*/ 0 h 6659133"/>
                  <a:gd name="connsiteX0" fmla="*/ 4217158 w 7956645"/>
                  <a:gd name="connsiteY0" fmla="*/ 0 h 6892066"/>
                  <a:gd name="connsiteX1" fmla="*/ 0 w 7956645"/>
                  <a:gd name="connsiteY1" fmla="*/ 4421875 h 6892066"/>
                  <a:gd name="connsiteX2" fmla="*/ 7956645 w 7956645"/>
                  <a:gd name="connsiteY2" fmla="*/ 6892066 h 6892066"/>
                  <a:gd name="connsiteX3" fmla="*/ 4217158 w 7956645"/>
                  <a:gd name="connsiteY3" fmla="*/ 0 h 6892066"/>
                  <a:gd name="connsiteX0" fmla="*/ 4217158 w 8290020"/>
                  <a:gd name="connsiteY0" fmla="*/ 0 h 6174856"/>
                  <a:gd name="connsiteX1" fmla="*/ 0 w 8290020"/>
                  <a:gd name="connsiteY1" fmla="*/ 4421875 h 6174856"/>
                  <a:gd name="connsiteX2" fmla="*/ 8290020 w 8290020"/>
                  <a:gd name="connsiteY2" fmla="*/ 6174856 h 6174856"/>
                  <a:gd name="connsiteX3" fmla="*/ 4217158 w 8290020"/>
                  <a:gd name="connsiteY3" fmla="*/ 0 h 6174856"/>
                  <a:gd name="connsiteX0" fmla="*/ 4217158 w 7975695"/>
                  <a:gd name="connsiteY0" fmla="*/ 0 h 6901629"/>
                  <a:gd name="connsiteX1" fmla="*/ 0 w 7975695"/>
                  <a:gd name="connsiteY1" fmla="*/ 4421875 h 6901629"/>
                  <a:gd name="connsiteX2" fmla="*/ 7975695 w 7975695"/>
                  <a:gd name="connsiteY2" fmla="*/ 6901629 h 6901629"/>
                  <a:gd name="connsiteX3" fmla="*/ 4217158 w 7975695"/>
                  <a:gd name="connsiteY3" fmla="*/ 0 h 6901629"/>
                  <a:gd name="connsiteX0" fmla="*/ 4217158 w 8120074"/>
                  <a:gd name="connsiteY0" fmla="*/ 0 h 6933917"/>
                  <a:gd name="connsiteX1" fmla="*/ 0 w 8120074"/>
                  <a:gd name="connsiteY1" fmla="*/ 4421875 h 6933917"/>
                  <a:gd name="connsiteX2" fmla="*/ 8120074 w 8120074"/>
                  <a:gd name="connsiteY2" fmla="*/ 6933917 h 6933917"/>
                  <a:gd name="connsiteX3" fmla="*/ 4217158 w 8120074"/>
                  <a:gd name="connsiteY3" fmla="*/ 0 h 6933917"/>
                  <a:gd name="connsiteX0" fmla="*/ 4034278 w 8120074"/>
                  <a:gd name="connsiteY0" fmla="*/ 0 h 6933917"/>
                  <a:gd name="connsiteX1" fmla="*/ 0 w 8120074"/>
                  <a:gd name="connsiteY1" fmla="*/ 4421875 h 6933917"/>
                  <a:gd name="connsiteX2" fmla="*/ 8120074 w 8120074"/>
                  <a:gd name="connsiteY2" fmla="*/ 6933917 h 6933917"/>
                  <a:gd name="connsiteX3" fmla="*/ 4034278 w 8120074"/>
                  <a:gd name="connsiteY3" fmla="*/ 0 h 6933917"/>
                  <a:gd name="connsiteX0" fmla="*/ 4067528 w 8153324"/>
                  <a:gd name="connsiteY0" fmla="*/ 0 h 6933917"/>
                  <a:gd name="connsiteX1" fmla="*/ 0 w 8153324"/>
                  <a:gd name="connsiteY1" fmla="*/ 4589970 h 6933917"/>
                  <a:gd name="connsiteX2" fmla="*/ 8153324 w 8153324"/>
                  <a:gd name="connsiteY2" fmla="*/ 6933917 h 6933917"/>
                  <a:gd name="connsiteX3" fmla="*/ 4067528 w 8153324"/>
                  <a:gd name="connsiteY3" fmla="*/ 0 h 6933917"/>
                  <a:gd name="connsiteX0" fmla="*/ 4067528 w 8153324"/>
                  <a:gd name="connsiteY0" fmla="*/ 0 h 6950726"/>
                  <a:gd name="connsiteX1" fmla="*/ 0 w 8153324"/>
                  <a:gd name="connsiteY1" fmla="*/ 4606779 h 6950726"/>
                  <a:gd name="connsiteX2" fmla="*/ 8153324 w 8153324"/>
                  <a:gd name="connsiteY2" fmla="*/ 6950726 h 6950726"/>
                  <a:gd name="connsiteX3" fmla="*/ 4067528 w 8153324"/>
                  <a:gd name="connsiteY3" fmla="*/ 0 h 695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3324" h="6950726">
                    <a:moveTo>
                      <a:pt x="4067528" y="0"/>
                    </a:moveTo>
                    <a:lnTo>
                      <a:pt x="0" y="4606779"/>
                    </a:lnTo>
                    <a:lnTo>
                      <a:pt x="8153324" y="6950726"/>
                    </a:lnTo>
                    <a:lnTo>
                      <a:pt x="406752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2319714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</a:t>
            </a:r>
            <a:br>
              <a:rPr lang="en-US"/>
            </a:br>
            <a:r>
              <a:rPr lang="en-US"/>
              <a:t>title here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95736" y="4258917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735" y="5257800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8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pos="2544">
          <p15:clr>
            <a:srgbClr val="C35EA4"/>
          </p15:clr>
        </p15:guide>
        <p15:guide id="2" pos="5088">
          <p15:clr>
            <a:srgbClr val="C35EA4"/>
          </p15:clr>
        </p15:guide>
        <p15:guide id="3" orient="horz" pos="2871">
          <p15:clr>
            <a:srgbClr val="C35EA4"/>
          </p15:clr>
        </p15:guide>
        <p15:guide id="4" orient="horz" pos="1416">
          <p15:clr>
            <a:srgbClr val="C35E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_2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79" y="-14748"/>
            <a:ext cx="8572501" cy="6858000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-33249" y="-14748"/>
            <a:ext cx="8153324" cy="6887495"/>
            <a:chOff x="-33249" y="-14748"/>
            <a:chExt cx="8153324" cy="6887495"/>
          </a:xfrm>
        </p:grpSpPr>
        <p:sp>
          <p:nvSpPr>
            <p:cNvPr id="10" name="Freeform 9"/>
            <p:cNvSpPr/>
            <p:nvPr userDrawn="1"/>
          </p:nvSpPr>
          <p:spPr>
            <a:xfrm>
              <a:off x="14749" y="-14748"/>
              <a:ext cx="8052620" cy="6858000"/>
            </a:xfrm>
            <a:custGeom>
              <a:avLst/>
              <a:gdLst>
                <a:gd name="connsiteX0" fmla="*/ 0 w 8155858"/>
                <a:gd name="connsiteY0" fmla="*/ 0 h 6902245"/>
                <a:gd name="connsiteX1" fmla="*/ 4100052 w 8155858"/>
                <a:gd name="connsiteY1" fmla="*/ 14748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0 w 8155858"/>
                <a:gd name="connsiteY4" fmla="*/ 0 h 6902245"/>
                <a:gd name="connsiteX0" fmla="*/ 0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0 w 8155858"/>
                <a:gd name="connsiteY4" fmla="*/ 0 h 6902245"/>
                <a:gd name="connsiteX0" fmla="*/ 353961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353961 w 8155858"/>
                <a:gd name="connsiteY4" fmla="*/ 0 h 6902245"/>
                <a:gd name="connsiteX0" fmla="*/ 44245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44245 w 8155858"/>
                <a:gd name="connsiteY4" fmla="*/ 0 h 6902245"/>
                <a:gd name="connsiteX0" fmla="*/ 14748 w 8126361"/>
                <a:gd name="connsiteY0" fmla="*/ 0 h 6902245"/>
                <a:gd name="connsiteX1" fmla="*/ 3996813 w 8126361"/>
                <a:gd name="connsiteY1" fmla="*/ 0 h 6902245"/>
                <a:gd name="connsiteX2" fmla="*/ 8126361 w 8126361"/>
                <a:gd name="connsiteY2" fmla="*/ 6902245 h 6902245"/>
                <a:gd name="connsiteX3" fmla="*/ 0 w 8126361"/>
                <a:gd name="connsiteY3" fmla="*/ 6887497 h 6902245"/>
                <a:gd name="connsiteX4" fmla="*/ 14748 w 8126361"/>
                <a:gd name="connsiteY4" fmla="*/ 0 h 6902245"/>
                <a:gd name="connsiteX0" fmla="*/ 0 w 8111613"/>
                <a:gd name="connsiteY0" fmla="*/ 0 h 6902245"/>
                <a:gd name="connsiteX1" fmla="*/ 3982065 w 8111613"/>
                <a:gd name="connsiteY1" fmla="*/ 0 h 6902245"/>
                <a:gd name="connsiteX2" fmla="*/ 8111613 w 8111613"/>
                <a:gd name="connsiteY2" fmla="*/ 6902245 h 6902245"/>
                <a:gd name="connsiteX3" fmla="*/ 855407 w 8111613"/>
                <a:gd name="connsiteY3" fmla="*/ 6297561 h 6902245"/>
                <a:gd name="connsiteX4" fmla="*/ 0 w 8111613"/>
                <a:gd name="connsiteY4" fmla="*/ 0 h 6902245"/>
                <a:gd name="connsiteX0" fmla="*/ 0 w 8111613"/>
                <a:gd name="connsiteY0" fmla="*/ 0 h 6902245"/>
                <a:gd name="connsiteX1" fmla="*/ 3982065 w 8111613"/>
                <a:gd name="connsiteY1" fmla="*/ 0 h 6902245"/>
                <a:gd name="connsiteX2" fmla="*/ 8111613 w 8111613"/>
                <a:gd name="connsiteY2" fmla="*/ 6902245 h 6902245"/>
                <a:gd name="connsiteX3" fmla="*/ 1 w 8111613"/>
                <a:gd name="connsiteY3" fmla="*/ 6858000 h 6902245"/>
                <a:gd name="connsiteX4" fmla="*/ 0 w 8111613"/>
                <a:gd name="connsiteY4" fmla="*/ 0 h 6902245"/>
                <a:gd name="connsiteX0" fmla="*/ 0 w 7934633"/>
                <a:gd name="connsiteY0" fmla="*/ 0 h 6858000"/>
                <a:gd name="connsiteX1" fmla="*/ 3982065 w 7934633"/>
                <a:gd name="connsiteY1" fmla="*/ 0 h 6858000"/>
                <a:gd name="connsiteX2" fmla="*/ 7934633 w 7934633"/>
                <a:gd name="connsiteY2" fmla="*/ 6828503 h 6858000"/>
                <a:gd name="connsiteX3" fmla="*/ 1 w 7934633"/>
                <a:gd name="connsiteY3" fmla="*/ 6858000 h 6858000"/>
                <a:gd name="connsiteX4" fmla="*/ 0 w 7934633"/>
                <a:gd name="connsiteY4" fmla="*/ 0 h 6858000"/>
                <a:gd name="connsiteX0" fmla="*/ 0 w 8052620"/>
                <a:gd name="connsiteY0" fmla="*/ 0 h 6858000"/>
                <a:gd name="connsiteX1" fmla="*/ 3982065 w 8052620"/>
                <a:gd name="connsiteY1" fmla="*/ 0 h 6858000"/>
                <a:gd name="connsiteX2" fmla="*/ 8052620 w 8052620"/>
                <a:gd name="connsiteY2" fmla="*/ 6858000 h 6858000"/>
                <a:gd name="connsiteX3" fmla="*/ 1 w 8052620"/>
                <a:gd name="connsiteY3" fmla="*/ 6858000 h 6858000"/>
                <a:gd name="connsiteX4" fmla="*/ 0 w 805262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2620" h="6858000">
                  <a:moveTo>
                    <a:pt x="0" y="0"/>
                  </a:moveTo>
                  <a:lnTo>
                    <a:pt x="3982065" y="0"/>
                  </a:lnTo>
                  <a:lnTo>
                    <a:pt x="8052620" y="6858000"/>
                  </a:lnTo>
                  <a:lnTo>
                    <a:pt x="1" y="6858000"/>
                  </a:lnTo>
                  <a:cubicBezTo>
                    <a:pt x="1" y="4572000"/>
                    <a:pt x="0" y="228600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grpSp>
          <p:nvGrpSpPr>
            <p:cNvPr id="11" name="Group 10"/>
            <p:cNvGrpSpPr/>
            <p:nvPr userDrawn="1"/>
          </p:nvGrpSpPr>
          <p:grpSpPr>
            <a:xfrm>
              <a:off x="-33249" y="-1878"/>
              <a:ext cx="8153324" cy="6874625"/>
              <a:chOff x="-33249" y="-1878"/>
              <a:chExt cx="8153324" cy="6874625"/>
            </a:xfrm>
          </p:grpSpPr>
          <p:sp>
            <p:nvSpPr>
              <p:cNvPr id="12" name="Freeform 11"/>
              <p:cNvSpPr/>
              <p:nvPr userDrawn="1"/>
            </p:nvSpPr>
            <p:spPr>
              <a:xfrm>
                <a:off x="-13124" y="-864"/>
                <a:ext cx="4053110" cy="4572369"/>
              </a:xfrm>
              <a:custGeom>
                <a:avLst/>
                <a:gdLst>
                  <a:gd name="connsiteX0" fmla="*/ 0 w 9162535"/>
                  <a:gd name="connsiteY0" fmla="*/ 5146589 h 5146589"/>
                  <a:gd name="connsiteX1" fmla="*/ 5999206 w 9162535"/>
                  <a:gd name="connsiteY1" fmla="*/ 0 h 5146589"/>
                  <a:gd name="connsiteX2" fmla="*/ 9162535 w 9162535"/>
                  <a:gd name="connsiteY2" fmla="*/ 3342502 h 5146589"/>
                  <a:gd name="connsiteX3" fmla="*/ 0 w 9162535"/>
                  <a:gd name="connsiteY3" fmla="*/ 5146589 h 5146589"/>
                  <a:gd name="connsiteX0" fmla="*/ 0 w 6061080"/>
                  <a:gd name="connsiteY0" fmla="*/ 5160885 h 5160885"/>
                  <a:gd name="connsiteX1" fmla="*/ 2897751 w 6061080"/>
                  <a:gd name="connsiteY1" fmla="*/ 0 h 5160885"/>
                  <a:gd name="connsiteX2" fmla="*/ 6061080 w 6061080"/>
                  <a:gd name="connsiteY2" fmla="*/ 3342502 h 5160885"/>
                  <a:gd name="connsiteX3" fmla="*/ 0 w 6061080"/>
                  <a:gd name="connsiteY3" fmla="*/ 5160885 h 5160885"/>
                  <a:gd name="connsiteX0" fmla="*/ 0 w 6075372"/>
                  <a:gd name="connsiteY0" fmla="*/ 5160885 h 5160885"/>
                  <a:gd name="connsiteX1" fmla="*/ 2897751 w 6075372"/>
                  <a:gd name="connsiteY1" fmla="*/ 0 h 5160885"/>
                  <a:gd name="connsiteX2" fmla="*/ 6075372 w 6075372"/>
                  <a:gd name="connsiteY2" fmla="*/ 1755636 h 5160885"/>
                  <a:gd name="connsiteX3" fmla="*/ 0 w 6075372"/>
                  <a:gd name="connsiteY3" fmla="*/ 5160885 h 5160885"/>
                  <a:gd name="connsiteX0" fmla="*/ 3119359 w 9194731"/>
                  <a:gd name="connsiteY0" fmla="*/ 5203773 h 5203773"/>
                  <a:gd name="connsiteX1" fmla="*/ 0 w 9194731"/>
                  <a:gd name="connsiteY1" fmla="*/ 0 h 5203773"/>
                  <a:gd name="connsiteX2" fmla="*/ 9194731 w 9194731"/>
                  <a:gd name="connsiteY2" fmla="*/ 1798524 h 5203773"/>
                  <a:gd name="connsiteX3" fmla="*/ 3119359 w 9194731"/>
                  <a:gd name="connsiteY3" fmla="*/ 5203773 h 5203773"/>
                  <a:gd name="connsiteX0" fmla="*/ 3119359 w 9194731"/>
                  <a:gd name="connsiteY0" fmla="*/ 5147756 h 5147756"/>
                  <a:gd name="connsiteX1" fmla="*/ 0 w 9194731"/>
                  <a:gd name="connsiteY1" fmla="*/ 0 h 5147756"/>
                  <a:gd name="connsiteX2" fmla="*/ 9194731 w 9194731"/>
                  <a:gd name="connsiteY2" fmla="*/ 1742507 h 5147756"/>
                  <a:gd name="connsiteX3" fmla="*/ 3119359 w 9194731"/>
                  <a:gd name="connsiteY3" fmla="*/ 5147756 h 5147756"/>
                  <a:gd name="connsiteX0" fmla="*/ 3151267 w 9226639"/>
                  <a:gd name="connsiteY0" fmla="*/ 5163714 h 5163714"/>
                  <a:gd name="connsiteX1" fmla="*/ 0 w 9226639"/>
                  <a:gd name="connsiteY1" fmla="*/ 0 h 5163714"/>
                  <a:gd name="connsiteX2" fmla="*/ 9226639 w 9226639"/>
                  <a:gd name="connsiteY2" fmla="*/ 1758465 h 5163714"/>
                  <a:gd name="connsiteX3" fmla="*/ 3151267 w 9226639"/>
                  <a:gd name="connsiteY3" fmla="*/ 5163714 h 5163714"/>
                  <a:gd name="connsiteX0" fmla="*/ 3151267 w 9198054"/>
                  <a:gd name="connsiteY0" fmla="*/ 5163714 h 5163714"/>
                  <a:gd name="connsiteX1" fmla="*/ 0 w 9198054"/>
                  <a:gd name="connsiteY1" fmla="*/ 0 h 5163714"/>
                  <a:gd name="connsiteX2" fmla="*/ 9198054 w 9198054"/>
                  <a:gd name="connsiteY2" fmla="*/ 1901426 h 5163714"/>
                  <a:gd name="connsiteX3" fmla="*/ 3151267 w 9198054"/>
                  <a:gd name="connsiteY3" fmla="*/ 5163714 h 5163714"/>
                  <a:gd name="connsiteX0" fmla="*/ 3208437 w 9198054"/>
                  <a:gd name="connsiteY0" fmla="*/ 5163714 h 5163714"/>
                  <a:gd name="connsiteX1" fmla="*/ 0 w 9198054"/>
                  <a:gd name="connsiteY1" fmla="*/ 0 h 5163714"/>
                  <a:gd name="connsiteX2" fmla="*/ 9198054 w 9198054"/>
                  <a:gd name="connsiteY2" fmla="*/ 1901426 h 5163714"/>
                  <a:gd name="connsiteX3" fmla="*/ 3208437 w 9198054"/>
                  <a:gd name="connsiteY3" fmla="*/ 5163714 h 5163714"/>
                  <a:gd name="connsiteX0" fmla="*/ 3160796 w 9198054"/>
                  <a:gd name="connsiteY0" fmla="*/ 5154183 h 5154183"/>
                  <a:gd name="connsiteX1" fmla="*/ 0 w 9198054"/>
                  <a:gd name="connsiteY1" fmla="*/ 0 h 5154183"/>
                  <a:gd name="connsiteX2" fmla="*/ 9198054 w 9198054"/>
                  <a:gd name="connsiteY2" fmla="*/ 1901426 h 5154183"/>
                  <a:gd name="connsiteX3" fmla="*/ 3160796 w 9198054"/>
                  <a:gd name="connsiteY3" fmla="*/ 5154183 h 5154183"/>
                  <a:gd name="connsiteX0" fmla="*/ 316079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910957 h 5154183"/>
                  <a:gd name="connsiteX3" fmla="*/ 3160796 w 9178997"/>
                  <a:gd name="connsiteY3" fmla="*/ 5154183 h 5154183"/>
                  <a:gd name="connsiteX0" fmla="*/ 304811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910957 h 5154183"/>
                  <a:gd name="connsiteX3" fmla="*/ 3048116 w 9178997"/>
                  <a:gd name="connsiteY3" fmla="*/ 5154183 h 5154183"/>
                  <a:gd name="connsiteX0" fmla="*/ 304811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698542 h 5154183"/>
                  <a:gd name="connsiteX3" fmla="*/ 3048116 w 9178997"/>
                  <a:gd name="connsiteY3" fmla="*/ 5154183 h 5154183"/>
                  <a:gd name="connsiteX0" fmla="*/ 1498773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698542 h 5154183"/>
                  <a:gd name="connsiteX3" fmla="*/ 1498773 w 9178997"/>
                  <a:gd name="connsiteY3" fmla="*/ 5154183 h 5154183"/>
                  <a:gd name="connsiteX0" fmla="*/ 1498773 w 3368960"/>
                  <a:gd name="connsiteY0" fmla="*/ 5173702 h 5173702"/>
                  <a:gd name="connsiteX1" fmla="*/ 0 w 3368960"/>
                  <a:gd name="connsiteY1" fmla="*/ 19519 h 5173702"/>
                  <a:gd name="connsiteX2" fmla="*/ 3368960 w 3368960"/>
                  <a:gd name="connsiteY2" fmla="*/ 0 h 5173702"/>
                  <a:gd name="connsiteX3" fmla="*/ 1498773 w 3368960"/>
                  <a:gd name="connsiteY3" fmla="*/ 5173702 h 5173702"/>
                  <a:gd name="connsiteX0" fmla="*/ 1513119 w 3383306"/>
                  <a:gd name="connsiteY0" fmla="*/ 5173702 h 5173702"/>
                  <a:gd name="connsiteX1" fmla="*/ 0 w 3383306"/>
                  <a:gd name="connsiteY1" fmla="*/ 1730421 h 5173702"/>
                  <a:gd name="connsiteX2" fmla="*/ 3383306 w 3383306"/>
                  <a:gd name="connsiteY2" fmla="*/ 0 h 5173702"/>
                  <a:gd name="connsiteX3" fmla="*/ 1513119 w 3383306"/>
                  <a:gd name="connsiteY3" fmla="*/ 5173702 h 5173702"/>
                  <a:gd name="connsiteX0" fmla="*/ 1524942 w 3395129"/>
                  <a:gd name="connsiteY0" fmla="*/ 5173702 h 5173702"/>
                  <a:gd name="connsiteX1" fmla="*/ 0 w 3395129"/>
                  <a:gd name="connsiteY1" fmla="*/ 3446751 h 5173702"/>
                  <a:gd name="connsiteX2" fmla="*/ 3395129 w 3395129"/>
                  <a:gd name="connsiteY2" fmla="*/ 0 h 5173702"/>
                  <a:gd name="connsiteX3" fmla="*/ 1524942 w 3395129"/>
                  <a:gd name="connsiteY3" fmla="*/ 5173702 h 5173702"/>
                  <a:gd name="connsiteX0" fmla="*/ 2623 w 3395129"/>
                  <a:gd name="connsiteY0" fmla="*/ 652 h 3446751"/>
                  <a:gd name="connsiteX1" fmla="*/ 0 w 3395129"/>
                  <a:gd name="connsiteY1" fmla="*/ 3446751 h 3446751"/>
                  <a:gd name="connsiteX2" fmla="*/ 3395129 w 3395129"/>
                  <a:gd name="connsiteY2" fmla="*/ 0 h 3446751"/>
                  <a:gd name="connsiteX3" fmla="*/ 2623 w 3395129"/>
                  <a:gd name="connsiteY3" fmla="*/ 652 h 3446751"/>
                  <a:gd name="connsiteX0" fmla="*/ 2623 w 3395129"/>
                  <a:gd name="connsiteY0" fmla="*/ 652 h 3498578"/>
                  <a:gd name="connsiteX1" fmla="*/ 0 w 3395129"/>
                  <a:gd name="connsiteY1" fmla="*/ 3498578 h 3498578"/>
                  <a:gd name="connsiteX2" fmla="*/ 3395129 w 3395129"/>
                  <a:gd name="connsiteY2" fmla="*/ 0 h 3498578"/>
                  <a:gd name="connsiteX3" fmla="*/ 2623 w 3395129"/>
                  <a:gd name="connsiteY3" fmla="*/ 652 h 3498578"/>
                  <a:gd name="connsiteX0" fmla="*/ 2623 w 3395129"/>
                  <a:gd name="connsiteY0" fmla="*/ 652 h 3563362"/>
                  <a:gd name="connsiteX1" fmla="*/ 0 w 3395129"/>
                  <a:gd name="connsiteY1" fmla="*/ 3563362 h 3563362"/>
                  <a:gd name="connsiteX2" fmla="*/ 3395129 w 3395129"/>
                  <a:gd name="connsiteY2" fmla="*/ 0 h 3563362"/>
                  <a:gd name="connsiteX3" fmla="*/ 2623 w 3395129"/>
                  <a:gd name="connsiteY3" fmla="*/ 652 h 3563362"/>
                  <a:gd name="connsiteX0" fmla="*/ 2623 w 3395129"/>
                  <a:gd name="connsiteY0" fmla="*/ 652 h 3563362"/>
                  <a:gd name="connsiteX1" fmla="*/ 0 w 3395129"/>
                  <a:gd name="connsiteY1" fmla="*/ 3563362 h 3563362"/>
                  <a:gd name="connsiteX2" fmla="*/ 3395129 w 3395129"/>
                  <a:gd name="connsiteY2" fmla="*/ 0 h 3563362"/>
                  <a:gd name="connsiteX3" fmla="*/ 2623 w 3395129"/>
                  <a:gd name="connsiteY3" fmla="*/ 652 h 356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5129" h="3563362">
                    <a:moveTo>
                      <a:pt x="2623" y="652"/>
                    </a:moveTo>
                    <a:cubicBezTo>
                      <a:pt x="1749" y="1149352"/>
                      <a:pt x="874" y="2414662"/>
                      <a:pt x="0" y="3563362"/>
                    </a:cubicBezTo>
                    <a:lnTo>
                      <a:pt x="3395129" y="0"/>
                    </a:lnTo>
                    <a:lnTo>
                      <a:pt x="2623" y="65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89000">
                    <a:schemeClr val="accent2"/>
                  </a:gs>
                </a:gsLst>
                <a:lin ang="180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Freeform 12"/>
              <p:cNvSpPr/>
              <p:nvPr userDrawn="1"/>
            </p:nvSpPr>
            <p:spPr>
              <a:xfrm>
                <a:off x="-13127" y="4394579"/>
                <a:ext cx="8116043" cy="2470245"/>
              </a:xfrm>
              <a:custGeom>
                <a:avLst/>
                <a:gdLst>
                  <a:gd name="connsiteX0" fmla="*/ 0 w 7983940"/>
                  <a:gd name="connsiteY0" fmla="*/ 0 h 2470245"/>
                  <a:gd name="connsiteX1" fmla="*/ 0 w 7983940"/>
                  <a:gd name="connsiteY1" fmla="*/ 2470245 h 2470245"/>
                  <a:gd name="connsiteX2" fmla="*/ 7983940 w 7983940"/>
                  <a:gd name="connsiteY2" fmla="*/ 2470245 h 2470245"/>
                  <a:gd name="connsiteX3" fmla="*/ 0 w 7983940"/>
                  <a:gd name="connsiteY3" fmla="*/ 0 h 2470245"/>
                  <a:gd name="connsiteX0" fmla="*/ 0 w 8031732"/>
                  <a:gd name="connsiteY0" fmla="*/ 0 h 2470245"/>
                  <a:gd name="connsiteX1" fmla="*/ 0 w 8031732"/>
                  <a:gd name="connsiteY1" fmla="*/ 2470245 h 2470245"/>
                  <a:gd name="connsiteX2" fmla="*/ 8031732 w 8031732"/>
                  <a:gd name="connsiteY2" fmla="*/ 2470245 h 2470245"/>
                  <a:gd name="connsiteX3" fmla="*/ 0 w 8031732"/>
                  <a:gd name="connsiteY3" fmla="*/ 0 h 2470245"/>
                  <a:gd name="connsiteX0" fmla="*/ 0 w 8144419"/>
                  <a:gd name="connsiteY0" fmla="*/ 0 h 2470245"/>
                  <a:gd name="connsiteX1" fmla="*/ 0 w 8144419"/>
                  <a:gd name="connsiteY1" fmla="*/ 2470245 h 2470245"/>
                  <a:gd name="connsiteX2" fmla="*/ 8144419 w 8144419"/>
                  <a:gd name="connsiteY2" fmla="*/ 2470245 h 2470245"/>
                  <a:gd name="connsiteX3" fmla="*/ 0 w 8144419"/>
                  <a:gd name="connsiteY3" fmla="*/ 0 h 2470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419" h="2470245">
                    <a:moveTo>
                      <a:pt x="0" y="0"/>
                    </a:moveTo>
                    <a:lnTo>
                      <a:pt x="0" y="2470245"/>
                    </a:lnTo>
                    <a:lnTo>
                      <a:pt x="8144419" y="247024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">
                    <a:schemeClr val="accent2"/>
                  </a:gs>
                  <a:gs pos="100000">
                    <a:schemeClr val="accent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" name="Freeform 15"/>
              <p:cNvSpPr/>
              <p:nvPr userDrawn="1"/>
            </p:nvSpPr>
            <p:spPr>
              <a:xfrm>
                <a:off x="-33249" y="-1878"/>
                <a:ext cx="8153324" cy="6874625"/>
              </a:xfrm>
              <a:custGeom>
                <a:avLst/>
                <a:gdLst>
                  <a:gd name="connsiteX0" fmla="*/ 4217158 w 7942997"/>
                  <a:gd name="connsiteY0" fmla="*/ 0 h 6905768"/>
                  <a:gd name="connsiteX1" fmla="*/ 0 w 7942997"/>
                  <a:gd name="connsiteY1" fmla="*/ 4421875 h 6905768"/>
                  <a:gd name="connsiteX2" fmla="*/ 7942997 w 7942997"/>
                  <a:gd name="connsiteY2" fmla="*/ 6905768 h 6905768"/>
                  <a:gd name="connsiteX3" fmla="*/ 4217158 w 7942997"/>
                  <a:gd name="connsiteY3" fmla="*/ 0 h 6905768"/>
                  <a:gd name="connsiteX0" fmla="*/ 4217158 w 8106770"/>
                  <a:gd name="connsiteY0" fmla="*/ 0 h 6659133"/>
                  <a:gd name="connsiteX1" fmla="*/ 0 w 8106770"/>
                  <a:gd name="connsiteY1" fmla="*/ 4421875 h 6659133"/>
                  <a:gd name="connsiteX2" fmla="*/ 8106770 w 8106770"/>
                  <a:gd name="connsiteY2" fmla="*/ 6659133 h 6659133"/>
                  <a:gd name="connsiteX3" fmla="*/ 4217158 w 8106770"/>
                  <a:gd name="connsiteY3" fmla="*/ 0 h 6659133"/>
                  <a:gd name="connsiteX0" fmla="*/ 4217158 w 7956645"/>
                  <a:gd name="connsiteY0" fmla="*/ 0 h 6892066"/>
                  <a:gd name="connsiteX1" fmla="*/ 0 w 7956645"/>
                  <a:gd name="connsiteY1" fmla="*/ 4421875 h 6892066"/>
                  <a:gd name="connsiteX2" fmla="*/ 7956645 w 7956645"/>
                  <a:gd name="connsiteY2" fmla="*/ 6892066 h 6892066"/>
                  <a:gd name="connsiteX3" fmla="*/ 4217158 w 7956645"/>
                  <a:gd name="connsiteY3" fmla="*/ 0 h 6892066"/>
                  <a:gd name="connsiteX0" fmla="*/ 4217158 w 8290020"/>
                  <a:gd name="connsiteY0" fmla="*/ 0 h 6174856"/>
                  <a:gd name="connsiteX1" fmla="*/ 0 w 8290020"/>
                  <a:gd name="connsiteY1" fmla="*/ 4421875 h 6174856"/>
                  <a:gd name="connsiteX2" fmla="*/ 8290020 w 8290020"/>
                  <a:gd name="connsiteY2" fmla="*/ 6174856 h 6174856"/>
                  <a:gd name="connsiteX3" fmla="*/ 4217158 w 8290020"/>
                  <a:gd name="connsiteY3" fmla="*/ 0 h 6174856"/>
                  <a:gd name="connsiteX0" fmla="*/ 4217158 w 7975695"/>
                  <a:gd name="connsiteY0" fmla="*/ 0 h 6901629"/>
                  <a:gd name="connsiteX1" fmla="*/ 0 w 7975695"/>
                  <a:gd name="connsiteY1" fmla="*/ 4421875 h 6901629"/>
                  <a:gd name="connsiteX2" fmla="*/ 7975695 w 7975695"/>
                  <a:gd name="connsiteY2" fmla="*/ 6901629 h 6901629"/>
                  <a:gd name="connsiteX3" fmla="*/ 4217158 w 7975695"/>
                  <a:gd name="connsiteY3" fmla="*/ 0 h 6901629"/>
                  <a:gd name="connsiteX0" fmla="*/ 4217158 w 8120074"/>
                  <a:gd name="connsiteY0" fmla="*/ 0 h 6933917"/>
                  <a:gd name="connsiteX1" fmla="*/ 0 w 8120074"/>
                  <a:gd name="connsiteY1" fmla="*/ 4421875 h 6933917"/>
                  <a:gd name="connsiteX2" fmla="*/ 8120074 w 8120074"/>
                  <a:gd name="connsiteY2" fmla="*/ 6933917 h 6933917"/>
                  <a:gd name="connsiteX3" fmla="*/ 4217158 w 8120074"/>
                  <a:gd name="connsiteY3" fmla="*/ 0 h 6933917"/>
                  <a:gd name="connsiteX0" fmla="*/ 4034278 w 8120074"/>
                  <a:gd name="connsiteY0" fmla="*/ 0 h 6933917"/>
                  <a:gd name="connsiteX1" fmla="*/ 0 w 8120074"/>
                  <a:gd name="connsiteY1" fmla="*/ 4421875 h 6933917"/>
                  <a:gd name="connsiteX2" fmla="*/ 8120074 w 8120074"/>
                  <a:gd name="connsiteY2" fmla="*/ 6933917 h 6933917"/>
                  <a:gd name="connsiteX3" fmla="*/ 4034278 w 8120074"/>
                  <a:gd name="connsiteY3" fmla="*/ 0 h 6933917"/>
                  <a:gd name="connsiteX0" fmla="*/ 4067528 w 8153324"/>
                  <a:gd name="connsiteY0" fmla="*/ 0 h 6933917"/>
                  <a:gd name="connsiteX1" fmla="*/ 0 w 8153324"/>
                  <a:gd name="connsiteY1" fmla="*/ 4589970 h 6933917"/>
                  <a:gd name="connsiteX2" fmla="*/ 8153324 w 8153324"/>
                  <a:gd name="connsiteY2" fmla="*/ 6933917 h 6933917"/>
                  <a:gd name="connsiteX3" fmla="*/ 4067528 w 8153324"/>
                  <a:gd name="connsiteY3" fmla="*/ 0 h 6933917"/>
                  <a:gd name="connsiteX0" fmla="*/ 4067528 w 8153324"/>
                  <a:gd name="connsiteY0" fmla="*/ 0 h 6950726"/>
                  <a:gd name="connsiteX1" fmla="*/ 0 w 8153324"/>
                  <a:gd name="connsiteY1" fmla="*/ 4606779 h 6950726"/>
                  <a:gd name="connsiteX2" fmla="*/ 8153324 w 8153324"/>
                  <a:gd name="connsiteY2" fmla="*/ 6950726 h 6950726"/>
                  <a:gd name="connsiteX3" fmla="*/ 4067528 w 8153324"/>
                  <a:gd name="connsiteY3" fmla="*/ 0 h 695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3324" h="6950726">
                    <a:moveTo>
                      <a:pt x="4067528" y="0"/>
                    </a:moveTo>
                    <a:lnTo>
                      <a:pt x="0" y="4606779"/>
                    </a:lnTo>
                    <a:lnTo>
                      <a:pt x="8153324" y="6950726"/>
                    </a:lnTo>
                    <a:lnTo>
                      <a:pt x="406752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2319714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</a:t>
            </a:r>
            <a:br>
              <a:rPr lang="en-US"/>
            </a:br>
            <a:r>
              <a:rPr lang="en-US"/>
              <a:t>title here</a:t>
            </a:r>
            <a:endParaRPr lang="en-GB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95736" y="4258917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735" y="5257800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135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2544">
          <p15:clr>
            <a:srgbClr val="C35EA4"/>
          </p15:clr>
        </p15:guide>
        <p15:guide id="2" pos="5088">
          <p15:clr>
            <a:srgbClr val="C35EA4"/>
          </p15:clr>
        </p15:guide>
        <p15:guide id="3" orient="horz" pos="2871">
          <p15:clr>
            <a:srgbClr val="C35EA4"/>
          </p15:clr>
        </p15:guide>
        <p15:guide id="4" orient="horz" pos="1416">
          <p15:clr>
            <a:srgbClr val="C35E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_2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629" y="-6266"/>
            <a:ext cx="8381397" cy="6858000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-33249" y="-14748"/>
            <a:ext cx="8153324" cy="6887495"/>
            <a:chOff x="-33249" y="-14748"/>
            <a:chExt cx="8153324" cy="6887495"/>
          </a:xfrm>
        </p:grpSpPr>
        <p:sp>
          <p:nvSpPr>
            <p:cNvPr id="10" name="Freeform 9"/>
            <p:cNvSpPr/>
            <p:nvPr userDrawn="1"/>
          </p:nvSpPr>
          <p:spPr>
            <a:xfrm>
              <a:off x="14749" y="-14748"/>
              <a:ext cx="8052620" cy="6858000"/>
            </a:xfrm>
            <a:custGeom>
              <a:avLst/>
              <a:gdLst>
                <a:gd name="connsiteX0" fmla="*/ 0 w 8155858"/>
                <a:gd name="connsiteY0" fmla="*/ 0 h 6902245"/>
                <a:gd name="connsiteX1" fmla="*/ 4100052 w 8155858"/>
                <a:gd name="connsiteY1" fmla="*/ 14748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0 w 8155858"/>
                <a:gd name="connsiteY4" fmla="*/ 0 h 6902245"/>
                <a:gd name="connsiteX0" fmla="*/ 0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0 w 8155858"/>
                <a:gd name="connsiteY4" fmla="*/ 0 h 6902245"/>
                <a:gd name="connsiteX0" fmla="*/ 353961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353961 w 8155858"/>
                <a:gd name="connsiteY4" fmla="*/ 0 h 6902245"/>
                <a:gd name="connsiteX0" fmla="*/ 44245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44245 w 8155858"/>
                <a:gd name="connsiteY4" fmla="*/ 0 h 6902245"/>
                <a:gd name="connsiteX0" fmla="*/ 14748 w 8126361"/>
                <a:gd name="connsiteY0" fmla="*/ 0 h 6902245"/>
                <a:gd name="connsiteX1" fmla="*/ 3996813 w 8126361"/>
                <a:gd name="connsiteY1" fmla="*/ 0 h 6902245"/>
                <a:gd name="connsiteX2" fmla="*/ 8126361 w 8126361"/>
                <a:gd name="connsiteY2" fmla="*/ 6902245 h 6902245"/>
                <a:gd name="connsiteX3" fmla="*/ 0 w 8126361"/>
                <a:gd name="connsiteY3" fmla="*/ 6887497 h 6902245"/>
                <a:gd name="connsiteX4" fmla="*/ 14748 w 8126361"/>
                <a:gd name="connsiteY4" fmla="*/ 0 h 6902245"/>
                <a:gd name="connsiteX0" fmla="*/ 0 w 8111613"/>
                <a:gd name="connsiteY0" fmla="*/ 0 h 6902245"/>
                <a:gd name="connsiteX1" fmla="*/ 3982065 w 8111613"/>
                <a:gd name="connsiteY1" fmla="*/ 0 h 6902245"/>
                <a:gd name="connsiteX2" fmla="*/ 8111613 w 8111613"/>
                <a:gd name="connsiteY2" fmla="*/ 6902245 h 6902245"/>
                <a:gd name="connsiteX3" fmla="*/ 855407 w 8111613"/>
                <a:gd name="connsiteY3" fmla="*/ 6297561 h 6902245"/>
                <a:gd name="connsiteX4" fmla="*/ 0 w 8111613"/>
                <a:gd name="connsiteY4" fmla="*/ 0 h 6902245"/>
                <a:gd name="connsiteX0" fmla="*/ 0 w 8111613"/>
                <a:gd name="connsiteY0" fmla="*/ 0 h 6902245"/>
                <a:gd name="connsiteX1" fmla="*/ 3982065 w 8111613"/>
                <a:gd name="connsiteY1" fmla="*/ 0 h 6902245"/>
                <a:gd name="connsiteX2" fmla="*/ 8111613 w 8111613"/>
                <a:gd name="connsiteY2" fmla="*/ 6902245 h 6902245"/>
                <a:gd name="connsiteX3" fmla="*/ 1 w 8111613"/>
                <a:gd name="connsiteY3" fmla="*/ 6858000 h 6902245"/>
                <a:gd name="connsiteX4" fmla="*/ 0 w 8111613"/>
                <a:gd name="connsiteY4" fmla="*/ 0 h 6902245"/>
                <a:gd name="connsiteX0" fmla="*/ 0 w 7934633"/>
                <a:gd name="connsiteY0" fmla="*/ 0 h 6858000"/>
                <a:gd name="connsiteX1" fmla="*/ 3982065 w 7934633"/>
                <a:gd name="connsiteY1" fmla="*/ 0 h 6858000"/>
                <a:gd name="connsiteX2" fmla="*/ 7934633 w 7934633"/>
                <a:gd name="connsiteY2" fmla="*/ 6828503 h 6858000"/>
                <a:gd name="connsiteX3" fmla="*/ 1 w 7934633"/>
                <a:gd name="connsiteY3" fmla="*/ 6858000 h 6858000"/>
                <a:gd name="connsiteX4" fmla="*/ 0 w 7934633"/>
                <a:gd name="connsiteY4" fmla="*/ 0 h 6858000"/>
                <a:gd name="connsiteX0" fmla="*/ 0 w 8052620"/>
                <a:gd name="connsiteY0" fmla="*/ 0 h 6858000"/>
                <a:gd name="connsiteX1" fmla="*/ 3982065 w 8052620"/>
                <a:gd name="connsiteY1" fmla="*/ 0 h 6858000"/>
                <a:gd name="connsiteX2" fmla="*/ 8052620 w 8052620"/>
                <a:gd name="connsiteY2" fmla="*/ 6858000 h 6858000"/>
                <a:gd name="connsiteX3" fmla="*/ 1 w 8052620"/>
                <a:gd name="connsiteY3" fmla="*/ 6858000 h 6858000"/>
                <a:gd name="connsiteX4" fmla="*/ 0 w 805262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2620" h="6858000">
                  <a:moveTo>
                    <a:pt x="0" y="0"/>
                  </a:moveTo>
                  <a:lnTo>
                    <a:pt x="3982065" y="0"/>
                  </a:lnTo>
                  <a:lnTo>
                    <a:pt x="8052620" y="6858000"/>
                  </a:lnTo>
                  <a:lnTo>
                    <a:pt x="1" y="6858000"/>
                  </a:lnTo>
                  <a:cubicBezTo>
                    <a:pt x="1" y="4572000"/>
                    <a:pt x="0" y="228600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grpSp>
          <p:nvGrpSpPr>
            <p:cNvPr id="11" name="Group 10"/>
            <p:cNvGrpSpPr/>
            <p:nvPr userDrawn="1"/>
          </p:nvGrpSpPr>
          <p:grpSpPr>
            <a:xfrm>
              <a:off x="-33249" y="-1878"/>
              <a:ext cx="8153324" cy="6874625"/>
              <a:chOff x="-33249" y="-1878"/>
              <a:chExt cx="8153324" cy="6874625"/>
            </a:xfrm>
          </p:grpSpPr>
          <p:sp>
            <p:nvSpPr>
              <p:cNvPr id="12" name="Freeform 11"/>
              <p:cNvSpPr/>
              <p:nvPr userDrawn="1"/>
            </p:nvSpPr>
            <p:spPr>
              <a:xfrm>
                <a:off x="-13124" y="-864"/>
                <a:ext cx="4053110" cy="4572369"/>
              </a:xfrm>
              <a:custGeom>
                <a:avLst/>
                <a:gdLst>
                  <a:gd name="connsiteX0" fmla="*/ 0 w 9162535"/>
                  <a:gd name="connsiteY0" fmla="*/ 5146589 h 5146589"/>
                  <a:gd name="connsiteX1" fmla="*/ 5999206 w 9162535"/>
                  <a:gd name="connsiteY1" fmla="*/ 0 h 5146589"/>
                  <a:gd name="connsiteX2" fmla="*/ 9162535 w 9162535"/>
                  <a:gd name="connsiteY2" fmla="*/ 3342502 h 5146589"/>
                  <a:gd name="connsiteX3" fmla="*/ 0 w 9162535"/>
                  <a:gd name="connsiteY3" fmla="*/ 5146589 h 5146589"/>
                  <a:gd name="connsiteX0" fmla="*/ 0 w 6061080"/>
                  <a:gd name="connsiteY0" fmla="*/ 5160885 h 5160885"/>
                  <a:gd name="connsiteX1" fmla="*/ 2897751 w 6061080"/>
                  <a:gd name="connsiteY1" fmla="*/ 0 h 5160885"/>
                  <a:gd name="connsiteX2" fmla="*/ 6061080 w 6061080"/>
                  <a:gd name="connsiteY2" fmla="*/ 3342502 h 5160885"/>
                  <a:gd name="connsiteX3" fmla="*/ 0 w 6061080"/>
                  <a:gd name="connsiteY3" fmla="*/ 5160885 h 5160885"/>
                  <a:gd name="connsiteX0" fmla="*/ 0 w 6075372"/>
                  <a:gd name="connsiteY0" fmla="*/ 5160885 h 5160885"/>
                  <a:gd name="connsiteX1" fmla="*/ 2897751 w 6075372"/>
                  <a:gd name="connsiteY1" fmla="*/ 0 h 5160885"/>
                  <a:gd name="connsiteX2" fmla="*/ 6075372 w 6075372"/>
                  <a:gd name="connsiteY2" fmla="*/ 1755636 h 5160885"/>
                  <a:gd name="connsiteX3" fmla="*/ 0 w 6075372"/>
                  <a:gd name="connsiteY3" fmla="*/ 5160885 h 5160885"/>
                  <a:gd name="connsiteX0" fmla="*/ 3119359 w 9194731"/>
                  <a:gd name="connsiteY0" fmla="*/ 5203773 h 5203773"/>
                  <a:gd name="connsiteX1" fmla="*/ 0 w 9194731"/>
                  <a:gd name="connsiteY1" fmla="*/ 0 h 5203773"/>
                  <a:gd name="connsiteX2" fmla="*/ 9194731 w 9194731"/>
                  <a:gd name="connsiteY2" fmla="*/ 1798524 h 5203773"/>
                  <a:gd name="connsiteX3" fmla="*/ 3119359 w 9194731"/>
                  <a:gd name="connsiteY3" fmla="*/ 5203773 h 5203773"/>
                  <a:gd name="connsiteX0" fmla="*/ 3119359 w 9194731"/>
                  <a:gd name="connsiteY0" fmla="*/ 5147756 h 5147756"/>
                  <a:gd name="connsiteX1" fmla="*/ 0 w 9194731"/>
                  <a:gd name="connsiteY1" fmla="*/ 0 h 5147756"/>
                  <a:gd name="connsiteX2" fmla="*/ 9194731 w 9194731"/>
                  <a:gd name="connsiteY2" fmla="*/ 1742507 h 5147756"/>
                  <a:gd name="connsiteX3" fmla="*/ 3119359 w 9194731"/>
                  <a:gd name="connsiteY3" fmla="*/ 5147756 h 5147756"/>
                  <a:gd name="connsiteX0" fmla="*/ 3151267 w 9226639"/>
                  <a:gd name="connsiteY0" fmla="*/ 5163714 h 5163714"/>
                  <a:gd name="connsiteX1" fmla="*/ 0 w 9226639"/>
                  <a:gd name="connsiteY1" fmla="*/ 0 h 5163714"/>
                  <a:gd name="connsiteX2" fmla="*/ 9226639 w 9226639"/>
                  <a:gd name="connsiteY2" fmla="*/ 1758465 h 5163714"/>
                  <a:gd name="connsiteX3" fmla="*/ 3151267 w 9226639"/>
                  <a:gd name="connsiteY3" fmla="*/ 5163714 h 5163714"/>
                  <a:gd name="connsiteX0" fmla="*/ 3151267 w 9198054"/>
                  <a:gd name="connsiteY0" fmla="*/ 5163714 h 5163714"/>
                  <a:gd name="connsiteX1" fmla="*/ 0 w 9198054"/>
                  <a:gd name="connsiteY1" fmla="*/ 0 h 5163714"/>
                  <a:gd name="connsiteX2" fmla="*/ 9198054 w 9198054"/>
                  <a:gd name="connsiteY2" fmla="*/ 1901426 h 5163714"/>
                  <a:gd name="connsiteX3" fmla="*/ 3151267 w 9198054"/>
                  <a:gd name="connsiteY3" fmla="*/ 5163714 h 5163714"/>
                  <a:gd name="connsiteX0" fmla="*/ 3208437 w 9198054"/>
                  <a:gd name="connsiteY0" fmla="*/ 5163714 h 5163714"/>
                  <a:gd name="connsiteX1" fmla="*/ 0 w 9198054"/>
                  <a:gd name="connsiteY1" fmla="*/ 0 h 5163714"/>
                  <a:gd name="connsiteX2" fmla="*/ 9198054 w 9198054"/>
                  <a:gd name="connsiteY2" fmla="*/ 1901426 h 5163714"/>
                  <a:gd name="connsiteX3" fmla="*/ 3208437 w 9198054"/>
                  <a:gd name="connsiteY3" fmla="*/ 5163714 h 5163714"/>
                  <a:gd name="connsiteX0" fmla="*/ 3160796 w 9198054"/>
                  <a:gd name="connsiteY0" fmla="*/ 5154183 h 5154183"/>
                  <a:gd name="connsiteX1" fmla="*/ 0 w 9198054"/>
                  <a:gd name="connsiteY1" fmla="*/ 0 h 5154183"/>
                  <a:gd name="connsiteX2" fmla="*/ 9198054 w 9198054"/>
                  <a:gd name="connsiteY2" fmla="*/ 1901426 h 5154183"/>
                  <a:gd name="connsiteX3" fmla="*/ 3160796 w 9198054"/>
                  <a:gd name="connsiteY3" fmla="*/ 5154183 h 5154183"/>
                  <a:gd name="connsiteX0" fmla="*/ 316079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910957 h 5154183"/>
                  <a:gd name="connsiteX3" fmla="*/ 3160796 w 9178997"/>
                  <a:gd name="connsiteY3" fmla="*/ 5154183 h 5154183"/>
                  <a:gd name="connsiteX0" fmla="*/ 304811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910957 h 5154183"/>
                  <a:gd name="connsiteX3" fmla="*/ 3048116 w 9178997"/>
                  <a:gd name="connsiteY3" fmla="*/ 5154183 h 5154183"/>
                  <a:gd name="connsiteX0" fmla="*/ 304811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698542 h 5154183"/>
                  <a:gd name="connsiteX3" fmla="*/ 3048116 w 9178997"/>
                  <a:gd name="connsiteY3" fmla="*/ 5154183 h 5154183"/>
                  <a:gd name="connsiteX0" fmla="*/ 1498773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698542 h 5154183"/>
                  <a:gd name="connsiteX3" fmla="*/ 1498773 w 9178997"/>
                  <a:gd name="connsiteY3" fmla="*/ 5154183 h 5154183"/>
                  <a:gd name="connsiteX0" fmla="*/ 1498773 w 3368960"/>
                  <a:gd name="connsiteY0" fmla="*/ 5173702 h 5173702"/>
                  <a:gd name="connsiteX1" fmla="*/ 0 w 3368960"/>
                  <a:gd name="connsiteY1" fmla="*/ 19519 h 5173702"/>
                  <a:gd name="connsiteX2" fmla="*/ 3368960 w 3368960"/>
                  <a:gd name="connsiteY2" fmla="*/ 0 h 5173702"/>
                  <a:gd name="connsiteX3" fmla="*/ 1498773 w 3368960"/>
                  <a:gd name="connsiteY3" fmla="*/ 5173702 h 5173702"/>
                  <a:gd name="connsiteX0" fmla="*/ 1513119 w 3383306"/>
                  <a:gd name="connsiteY0" fmla="*/ 5173702 h 5173702"/>
                  <a:gd name="connsiteX1" fmla="*/ 0 w 3383306"/>
                  <a:gd name="connsiteY1" fmla="*/ 1730421 h 5173702"/>
                  <a:gd name="connsiteX2" fmla="*/ 3383306 w 3383306"/>
                  <a:gd name="connsiteY2" fmla="*/ 0 h 5173702"/>
                  <a:gd name="connsiteX3" fmla="*/ 1513119 w 3383306"/>
                  <a:gd name="connsiteY3" fmla="*/ 5173702 h 5173702"/>
                  <a:gd name="connsiteX0" fmla="*/ 1524942 w 3395129"/>
                  <a:gd name="connsiteY0" fmla="*/ 5173702 h 5173702"/>
                  <a:gd name="connsiteX1" fmla="*/ 0 w 3395129"/>
                  <a:gd name="connsiteY1" fmla="*/ 3446751 h 5173702"/>
                  <a:gd name="connsiteX2" fmla="*/ 3395129 w 3395129"/>
                  <a:gd name="connsiteY2" fmla="*/ 0 h 5173702"/>
                  <a:gd name="connsiteX3" fmla="*/ 1524942 w 3395129"/>
                  <a:gd name="connsiteY3" fmla="*/ 5173702 h 5173702"/>
                  <a:gd name="connsiteX0" fmla="*/ 2623 w 3395129"/>
                  <a:gd name="connsiteY0" fmla="*/ 652 h 3446751"/>
                  <a:gd name="connsiteX1" fmla="*/ 0 w 3395129"/>
                  <a:gd name="connsiteY1" fmla="*/ 3446751 h 3446751"/>
                  <a:gd name="connsiteX2" fmla="*/ 3395129 w 3395129"/>
                  <a:gd name="connsiteY2" fmla="*/ 0 h 3446751"/>
                  <a:gd name="connsiteX3" fmla="*/ 2623 w 3395129"/>
                  <a:gd name="connsiteY3" fmla="*/ 652 h 3446751"/>
                  <a:gd name="connsiteX0" fmla="*/ 2623 w 3395129"/>
                  <a:gd name="connsiteY0" fmla="*/ 652 h 3498578"/>
                  <a:gd name="connsiteX1" fmla="*/ 0 w 3395129"/>
                  <a:gd name="connsiteY1" fmla="*/ 3498578 h 3498578"/>
                  <a:gd name="connsiteX2" fmla="*/ 3395129 w 3395129"/>
                  <a:gd name="connsiteY2" fmla="*/ 0 h 3498578"/>
                  <a:gd name="connsiteX3" fmla="*/ 2623 w 3395129"/>
                  <a:gd name="connsiteY3" fmla="*/ 652 h 3498578"/>
                  <a:gd name="connsiteX0" fmla="*/ 2623 w 3395129"/>
                  <a:gd name="connsiteY0" fmla="*/ 652 h 3563362"/>
                  <a:gd name="connsiteX1" fmla="*/ 0 w 3395129"/>
                  <a:gd name="connsiteY1" fmla="*/ 3563362 h 3563362"/>
                  <a:gd name="connsiteX2" fmla="*/ 3395129 w 3395129"/>
                  <a:gd name="connsiteY2" fmla="*/ 0 h 3563362"/>
                  <a:gd name="connsiteX3" fmla="*/ 2623 w 3395129"/>
                  <a:gd name="connsiteY3" fmla="*/ 652 h 3563362"/>
                  <a:gd name="connsiteX0" fmla="*/ 2623 w 3395129"/>
                  <a:gd name="connsiteY0" fmla="*/ 652 h 3563362"/>
                  <a:gd name="connsiteX1" fmla="*/ 0 w 3395129"/>
                  <a:gd name="connsiteY1" fmla="*/ 3563362 h 3563362"/>
                  <a:gd name="connsiteX2" fmla="*/ 3395129 w 3395129"/>
                  <a:gd name="connsiteY2" fmla="*/ 0 h 3563362"/>
                  <a:gd name="connsiteX3" fmla="*/ 2623 w 3395129"/>
                  <a:gd name="connsiteY3" fmla="*/ 652 h 356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5129" h="3563362">
                    <a:moveTo>
                      <a:pt x="2623" y="652"/>
                    </a:moveTo>
                    <a:cubicBezTo>
                      <a:pt x="1749" y="1149352"/>
                      <a:pt x="874" y="2414662"/>
                      <a:pt x="0" y="3563362"/>
                    </a:cubicBezTo>
                    <a:lnTo>
                      <a:pt x="3395129" y="0"/>
                    </a:lnTo>
                    <a:lnTo>
                      <a:pt x="2623" y="65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89000">
                    <a:schemeClr val="accent2"/>
                  </a:gs>
                </a:gsLst>
                <a:lin ang="180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Freeform 12"/>
              <p:cNvSpPr/>
              <p:nvPr userDrawn="1"/>
            </p:nvSpPr>
            <p:spPr>
              <a:xfrm>
                <a:off x="-13127" y="4394579"/>
                <a:ext cx="8116043" cy="2470245"/>
              </a:xfrm>
              <a:custGeom>
                <a:avLst/>
                <a:gdLst>
                  <a:gd name="connsiteX0" fmla="*/ 0 w 7983940"/>
                  <a:gd name="connsiteY0" fmla="*/ 0 h 2470245"/>
                  <a:gd name="connsiteX1" fmla="*/ 0 w 7983940"/>
                  <a:gd name="connsiteY1" fmla="*/ 2470245 h 2470245"/>
                  <a:gd name="connsiteX2" fmla="*/ 7983940 w 7983940"/>
                  <a:gd name="connsiteY2" fmla="*/ 2470245 h 2470245"/>
                  <a:gd name="connsiteX3" fmla="*/ 0 w 7983940"/>
                  <a:gd name="connsiteY3" fmla="*/ 0 h 2470245"/>
                  <a:gd name="connsiteX0" fmla="*/ 0 w 8031732"/>
                  <a:gd name="connsiteY0" fmla="*/ 0 h 2470245"/>
                  <a:gd name="connsiteX1" fmla="*/ 0 w 8031732"/>
                  <a:gd name="connsiteY1" fmla="*/ 2470245 h 2470245"/>
                  <a:gd name="connsiteX2" fmla="*/ 8031732 w 8031732"/>
                  <a:gd name="connsiteY2" fmla="*/ 2470245 h 2470245"/>
                  <a:gd name="connsiteX3" fmla="*/ 0 w 8031732"/>
                  <a:gd name="connsiteY3" fmla="*/ 0 h 2470245"/>
                  <a:gd name="connsiteX0" fmla="*/ 0 w 8144419"/>
                  <a:gd name="connsiteY0" fmla="*/ 0 h 2470245"/>
                  <a:gd name="connsiteX1" fmla="*/ 0 w 8144419"/>
                  <a:gd name="connsiteY1" fmla="*/ 2470245 h 2470245"/>
                  <a:gd name="connsiteX2" fmla="*/ 8144419 w 8144419"/>
                  <a:gd name="connsiteY2" fmla="*/ 2470245 h 2470245"/>
                  <a:gd name="connsiteX3" fmla="*/ 0 w 8144419"/>
                  <a:gd name="connsiteY3" fmla="*/ 0 h 2470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419" h="2470245">
                    <a:moveTo>
                      <a:pt x="0" y="0"/>
                    </a:moveTo>
                    <a:lnTo>
                      <a:pt x="0" y="2470245"/>
                    </a:lnTo>
                    <a:lnTo>
                      <a:pt x="8144419" y="247024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">
                    <a:schemeClr val="accent2"/>
                  </a:gs>
                  <a:gs pos="100000">
                    <a:schemeClr val="accent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" name="Freeform 15"/>
              <p:cNvSpPr/>
              <p:nvPr userDrawn="1"/>
            </p:nvSpPr>
            <p:spPr>
              <a:xfrm>
                <a:off x="-33249" y="-1878"/>
                <a:ext cx="8153324" cy="6874625"/>
              </a:xfrm>
              <a:custGeom>
                <a:avLst/>
                <a:gdLst>
                  <a:gd name="connsiteX0" fmla="*/ 4217158 w 7942997"/>
                  <a:gd name="connsiteY0" fmla="*/ 0 h 6905768"/>
                  <a:gd name="connsiteX1" fmla="*/ 0 w 7942997"/>
                  <a:gd name="connsiteY1" fmla="*/ 4421875 h 6905768"/>
                  <a:gd name="connsiteX2" fmla="*/ 7942997 w 7942997"/>
                  <a:gd name="connsiteY2" fmla="*/ 6905768 h 6905768"/>
                  <a:gd name="connsiteX3" fmla="*/ 4217158 w 7942997"/>
                  <a:gd name="connsiteY3" fmla="*/ 0 h 6905768"/>
                  <a:gd name="connsiteX0" fmla="*/ 4217158 w 8106770"/>
                  <a:gd name="connsiteY0" fmla="*/ 0 h 6659133"/>
                  <a:gd name="connsiteX1" fmla="*/ 0 w 8106770"/>
                  <a:gd name="connsiteY1" fmla="*/ 4421875 h 6659133"/>
                  <a:gd name="connsiteX2" fmla="*/ 8106770 w 8106770"/>
                  <a:gd name="connsiteY2" fmla="*/ 6659133 h 6659133"/>
                  <a:gd name="connsiteX3" fmla="*/ 4217158 w 8106770"/>
                  <a:gd name="connsiteY3" fmla="*/ 0 h 6659133"/>
                  <a:gd name="connsiteX0" fmla="*/ 4217158 w 7956645"/>
                  <a:gd name="connsiteY0" fmla="*/ 0 h 6892066"/>
                  <a:gd name="connsiteX1" fmla="*/ 0 w 7956645"/>
                  <a:gd name="connsiteY1" fmla="*/ 4421875 h 6892066"/>
                  <a:gd name="connsiteX2" fmla="*/ 7956645 w 7956645"/>
                  <a:gd name="connsiteY2" fmla="*/ 6892066 h 6892066"/>
                  <a:gd name="connsiteX3" fmla="*/ 4217158 w 7956645"/>
                  <a:gd name="connsiteY3" fmla="*/ 0 h 6892066"/>
                  <a:gd name="connsiteX0" fmla="*/ 4217158 w 8290020"/>
                  <a:gd name="connsiteY0" fmla="*/ 0 h 6174856"/>
                  <a:gd name="connsiteX1" fmla="*/ 0 w 8290020"/>
                  <a:gd name="connsiteY1" fmla="*/ 4421875 h 6174856"/>
                  <a:gd name="connsiteX2" fmla="*/ 8290020 w 8290020"/>
                  <a:gd name="connsiteY2" fmla="*/ 6174856 h 6174856"/>
                  <a:gd name="connsiteX3" fmla="*/ 4217158 w 8290020"/>
                  <a:gd name="connsiteY3" fmla="*/ 0 h 6174856"/>
                  <a:gd name="connsiteX0" fmla="*/ 4217158 w 7975695"/>
                  <a:gd name="connsiteY0" fmla="*/ 0 h 6901629"/>
                  <a:gd name="connsiteX1" fmla="*/ 0 w 7975695"/>
                  <a:gd name="connsiteY1" fmla="*/ 4421875 h 6901629"/>
                  <a:gd name="connsiteX2" fmla="*/ 7975695 w 7975695"/>
                  <a:gd name="connsiteY2" fmla="*/ 6901629 h 6901629"/>
                  <a:gd name="connsiteX3" fmla="*/ 4217158 w 7975695"/>
                  <a:gd name="connsiteY3" fmla="*/ 0 h 6901629"/>
                  <a:gd name="connsiteX0" fmla="*/ 4217158 w 8120074"/>
                  <a:gd name="connsiteY0" fmla="*/ 0 h 6933917"/>
                  <a:gd name="connsiteX1" fmla="*/ 0 w 8120074"/>
                  <a:gd name="connsiteY1" fmla="*/ 4421875 h 6933917"/>
                  <a:gd name="connsiteX2" fmla="*/ 8120074 w 8120074"/>
                  <a:gd name="connsiteY2" fmla="*/ 6933917 h 6933917"/>
                  <a:gd name="connsiteX3" fmla="*/ 4217158 w 8120074"/>
                  <a:gd name="connsiteY3" fmla="*/ 0 h 6933917"/>
                  <a:gd name="connsiteX0" fmla="*/ 4034278 w 8120074"/>
                  <a:gd name="connsiteY0" fmla="*/ 0 h 6933917"/>
                  <a:gd name="connsiteX1" fmla="*/ 0 w 8120074"/>
                  <a:gd name="connsiteY1" fmla="*/ 4421875 h 6933917"/>
                  <a:gd name="connsiteX2" fmla="*/ 8120074 w 8120074"/>
                  <a:gd name="connsiteY2" fmla="*/ 6933917 h 6933917"/>
                  <a:gd name="connsiteX3" fmla="*/ 4034278 w 8120074"/>
                  <a:gd name="connsiteY3" fmla="*/ 0 h 6933917"/>
                  <a:gd name="connsiteX0" fmla="*/ 4067528 w 8153324"/>
                  <a:gd name="connsiteY0" fmla="*/ 0 h 6933917"/>
                  <a:gd name="connsiteX1" fmla="*/ 0 w 8153324"/>
                  <a:gd name="connsiteY1" fmla="*/ 4589970 h 6933917"/>
                  <a:gd name="connsiteX2" fmla="*/ 8153324 w 8153324"/>
                  <a:gd name="connsiteY2" fmla="*/ 6933917 h 6933917"/>
                  <a:gd name="connsiteX3" fmla="*/ 4067528 w 8153324"/>
                  <a:gd name="connsiteY3" fmla="*/ 0 h 6933917"/>
                  <a:gd name="connsiteX0" fmla="*/ 4067528 w 8153324"/>
                  <a:gd name="connsiteY0" fmla="*/ 0 h 6950726"/>
                  <a:gd name="connsiteX1" fmla="*/ 0 w 8153324"/>
                  <a:gd name="connsiteY1" fmla="*/ 4606779 h 6950726"/>
                  <a:gd name="connsiteX2" fmla="*/ 8153324 w 8153324"/>
                  <a:gd name="connsiteY2" fmla="*/ 6950726 h 6950726"/>
                  <a:gd name="connsiteX3" fmla="*/ 4067528 w 8153324"/>
                  <a:gd name="connsiteY3" fmla="*/ 0 h 695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3324" h="6950726">
                    <a:moveTo>
                      <a:pt x="4067528" y="0"/>
                    </a:moveTo>
                    <a:lnTo>
                      <a:pt x="0" y="4606779"/>
                    </a:lnTo>
                    <a:lnTo>
                      <a:pt x="8153324" y="6950726"/>
                    </a:lnTo>
                    <a:lnTo>
                      <a:pt x="406752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2797195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95736" y="4801712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735" y="5865909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2544">
          <p15:clr>
            <a:srgbClr val="C35EA4"/>
          </p15:clr>
        </p15:guide>
        <p15:guide id="2" pos="5088">
          <p15:clr>
            <a:srgbClr val="C35EA4"/>
          </p15:clr>
        </p15:guide>
        <p15:guide id="3" orient="horz" pos="2871">
          <p15:clr>
            <a:srgbClr val="C35EA4"/>
          </p15:clr>
        </p15:guide>
        <p15:guide id="4" orient="horz" pos="1416">
          <p15:clr>
            <a:srgbClr val="C35E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_2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19-HIS-MedPeople_501_WW2010.jpg"/>
          <p:cNvPicPr>
            <a:picLocks noChangeAspect="1"/>
          </p:cNvPicPr>
          <p:nvPr userDrawn="1"/>
        </p:nvPicPr>
        <p:blipFill rotWithShape="1">
          <a:blip r:embed="rId2" cstate="print"/>
          <a:srcRect t="4943" r="100"/>
          <a:stretch/>
        </p:blipFill>
        <p:spPr>
          <a:xfrm>
            <a:off x="3977962" y="0"/>
            <a:ext cx="8212064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grpSp>
        <p:nvGrpSpPr>
          <p:cNvPr id="8" name="Group 7"/>
          <p:cNvGrpSpPr/>
          <p:nvPr userDrawn="1"/>
        </p:nvGrpSpPr>
        <p:grpSpPr>
          <a:xfrm>
            <a:off x="-33249" y="-14748"/>
            <a:ext cx="8153324" cy="6887495"/>
            <a:chOff x="-33249" y="-14748"/>
            <a:chExt cx="8153324" cy="6887495"/>
          </a:xfrm>
        </p:grpSpPr>
        <p:sp>
          <p:nvSpPr>
            <p:cNvPr id="10" name="Freeform 9"/>
            <p:cNvSpPr/>
            <p:nvPr userDrawn="1"/>
          </p:nvSpPr>
          <p:spPr>
            <a:xfrm>
              <a:off x="14749" y="-14748"/>
              <a:ext cx="8052620" cy="6858000"/>
            </a:xfrm>
            <a:custGeom>
              <a:avLst/>
              <a:gdLst>
                <a:gd name="connsiteX0" fmla="*/ 0 w 8155858"/>
                <a:gd name="connsiteY0" fmla="*/ 0 h 6902245"/>
                <a:gd name="connsiteX1" fmla="*/ 4100052 w 8155858"/>
                <a:gd name="connsiteY1" fmla="*/ 14748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0 w 8155858"/>
                <a:gd name="connsiteY4" fmla="*/ 0 h 6902245"/>
                <a:gd name="connsiteX0" fmla="*/ 0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0 w 8155858"/>
                <a:gd name="connsiteY4" fmla="*/ 0 h 6902245"/>
                <a:gd name="connsiteX0" fmla="*/ 353961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353961 w 8155858"/>
                <a:gd name="connsiteY4" fmla="*/ 0 h 6902245"/>
                <a:gd name="connsiteX0" fmla="*/ 44245 w 8155858"/>
                <a:gd name="connsiteY0" fmla="*/ 0 h 6902245"/>
                <a:gd name="connsiteX1" fmla="*/ 4026310 w 8155858"/>
                <a:gd name="connsiteY1" fmla="*/ 0 h 6902245"/>
                <a:gd name="connsiteX2" fmla="*/ 8155858 w 8155858"/>
                <a:gd name="connsiteY2" fmla="*/ 6902245 h 6902245"/>
                <a:gd name="connsiteX3" fmla="*/ 0 w 8155858"/>
                <a:gd name="connsiteY3" fmla="*/ 6902245 h 6902245"/>
                <a:gd name="connsiteX4" fmla="*/ 44245 w 8155858"/>
                <a:gd name="connsiteY4" fmla="*/ 0 h 6902245"/>
                <a:gd name="connsiteX0" fmla="*/ 14748 w 8126361"/>
                <a:gd name="connsiteY0" fmla="*/ 0 h 6902245"/>
                <a:gd name="connsiteX1" fmla="*/ 3996813 w 8126361"/>
                <a:gd name="connsiteY1" fmla="*/ 0 h 6902245"/>
                <a:gd name="connsiteX2" fmla="*/ 8126361 w 8126361"/>
                <a:gd name="connsiteY2" fmla="*/ 6902245 h 6902245"/>
                <a:gd name="connsiteX3" fmla="*/ 0 w 8126361"/>
                <a:gd name="connsiteY3" fmla="*/ 6887497 h 6902245"/>
                <a:gd name="connsiteX4" fmla="*/ 14748 w 8126361"/>
                <a:gd name="connsiteY4" fmla="*/ 0 h 6902245"/>
                <a:gd name="connsiteX0" fmla="*/ 0 w 8111613"/>
                <a:gd name="connsiteY0" fmla="*/ 0 h 6902245"/>
                <a:gd name="connsiteX1" fmla="*/ 3982065 w 8111613"/>
                <a:gd name="connsiteY1" fmla="*/ 0 h 6902245"/>
                <a:gd name="connsiteX2" fmla="*/ 8111613 w 8111613"/>
                <a:gd name="connsiteY2" fmla="*/ 6902245 h 6902245"/>
                <a:gd name="connsiteX3" fmla="*/ 855407 w 8111613"/>
                <a:gd name="connsiteY3" fmla="*/ 6297561 h 6902245"/>
                <a:gd name="connsiteX4" fmla="*/ 0 w 8111613"/>
                <a:gd name="connsiteY4" fmla="*/ 0 h 6902245"/>
                <a:gd name="connsiteX0" fmla="*/ 0 w 8111613"/>
                <a:gd name="connsiteY0" fmla="*/ 0 h 6902245"/>
                <a:gd name="connsiteX1" fmla="*/ 3982065 w 8111613"/>
                <a:gd name="connsiteY1" fmla="*/ 0 h 6902245"/>
                <a:gd name="connsiteX2" fmla="*/ 8111613 w 8111613"/>
                <a:gd name="connsiteY2" fmla="*/ 6902245 h 6902245"/>
                <a:gd name="connsiteX3" fmla="*/ 1 w 8111613"/>
                <a:gd name="connsiteY3" fmla="*/ 6858000 h 6902245"/>
                <a:gd name="connsiteX4" fmla="*/ 0 w 8111613"/>
                <a:gd name="connsiteY4" fmla="*/ 0 h 6902245"/>
                <a:gd name="connsiteX0" fmla="*/ 0 w 7934633"/>
                <a:gd name="connsiteY0" fmla="*/ 0 h 6858000"/>
                <a:gd name="connsiteX1" fmla="*/ 3982065 w 7934633"/>
                <a:gd name="connsiteY1" fmla="*/ 0 h 6858000"/>
                <a:gd name="connsiteX2" fmla="*/ 7934633 w 7934633"/>
                <a:gd name="connsiteY2" fmla="*/ 6828503 h 6858000"/>
                <a:gd name="connsiteX3" fmla="*/ 1 w 7934633"/>
                <a:gd name="connsiteY3" fmla="*/ 6858000 h 6858000"/>
                <a:gd name="connsiteX4" fmla="*/ 0 w 7934633"/>
                <a:gd name="connsiteY4" fmla="*/ 0 h 6858000"/>
                <a:gd name="connsiteX0" fmla="*/ 0 w 8052620"/>
                <a:gd name="connsiteY0" fmla="*/ 0 h 6858000"/>
                <a:gd name="connsiteX1" fmla="*/ 3982065 w 8052620"/>
                <a:gd name="connsiteY1" fmla="*/ 0 h 6858000"/>
                <a:gd name="connsiteX2" fmla="*/ 8052620 w 8052620"/>
                <a:gd name="connsiteY2" fmla="*/ 6858000 h 6858000"/>
                <a:gd name="connsiteX3" fmla="*/ 1 w 8052620"/>
                <a:gd name="connsiteY3" fmla="*/ 6858000 h 6858000"/>
                <a:gd name="connsiteX4" fmla="*/ 0 w 805262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2620" h="6858000">
                  <a:moveTo>
                    <a:pt x="0" y="0"/>
                  </a:moveTo>
                  <a:lnTo>
                    <a:pt x="3982065" y="0"/>
                  </a:lnTo>
                  <a:lnTo>
                    <a:pt x="8052620" y="6858000"/>
                  </a:lnTo>
                  <a:lnTo>
                    <a:pt x="1" y="6858000"/>
                  </a:lnTo>
                  <a:cubicBezTo>
                    <a:pt x="1" y="4572000"/>
                    <a:pt x="0" y="228600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grpSp>
          <p:nvGrpSpPr>
            <p:cNvPr id="11" name="Group 10"/>
            <p:cNvGrpSpPr/>
            <p:nvPr userDrawn="1"/>
          </p:nvGrpSpPr>
          <p:grpSpPr>
            <a:xfrm>
              <a:off x="-33249" y="-1878"/>
              <a:ext cx="8153324" cy="6874625"/>
              <a:chOff x="-33249" y="-1878"/>
              <a:chExt cx="8153324" cy="6874625"/>
            </a:xfrm>
          </p:grpSpPr>
          <p:sp>
            <p:nvSpPr>
              <p:cNvPr id="12" name="Freeform 11"/>
              <p:cNvSpPr/>
              <p:nvPr userDrawn="1"/>
            </p:nvSpPr>
            <p:spPr>
              <a:xfrm>
                <a:off x="-13124" y="-864"/>
                <a:ext cx="4053110" cy="4572369"/>
              </a:xfrm>
              <a:custGeom>
                <a:avLst/>
                <a:gdLst>
                  <a:gd name="connsiteX0" fmla="*/ 0 w 9162535"/>
                  <a:gd name="connsiteY0" fmla="*/ 5146589 h 5146589"/>
                  <a:gd name="connsiteX1" fmla="*/ 5999206 w 9162535"/>
                  <a:gd name="connsiteY1" fmla="*/ 0 h 5146589"/>
                  <a:gd name="connsiteX2" fmla="*/ 9162535 w 9162535"/>
                  <a:gd name="connsiteY2" fmla="*/ 3342502 h 5146589"/>
                  <a:gd name="connsiteX3" fmla="*/ 0 w 9162535"/>
                  <a:gd name="connsiteY3" fmla="*/ 5146589 h 5146589"/>
                  <a:gd name="connsiteX0" fmla="*/ 0 w 6061080"/>
                  <a:gd name="connsiteY0" fmla="*/ 5160885 h 5160885"/>
                  <a:gd name="connsiteX1" fmla="*/ 2897751 w 6061080"/>
                  <a:gd name="connsiteY1" fmla="*/ 0 h 5160885"/>
                  <a:gd name="connsiteX2" fmla="*/ 6061080 w 6061080"/>
                  <a:gd name="connsiteY2" fmla="*/ 3342502 h 5160885"/>
                  <a:gd name="connsiteX3" fmla="*/ 0 w 6061080"/>
                  <a:gd name="connsiteY3" fmla="*/ 5160885 h 5160885"/>
                  <a:gd name="connsiteX0" fmla="*/ 0 w 6075372"/>
                  <a:gd name="connsiteY0" fmla="*/ 5160885 h 5160885"/>
                  <a:gd name="connsiteX1" fmla="*/ 2897751 w 6075372"/>
                  <a:gd name="connsiteY1" fmla="*/ 0 h 5160885"/>
                  <a:gd name="connsiteX2" fmla="*/ 6075372 w 6075372"/>
                  <a:gd name="connsiteY2" fmla="*/ 1755636 h 5160885"/>
                  <a:gd name="connsiteX3" fmla="*/ 0 w 6075372"/>
                  <a:gd name="connsiteY3" fmla="*/ 5160885 h 5160885"/>
                  <a:gd name="connsiteX0" fmla="*/ 3119359 w 9194731"/>
                  <a:gd name="connsiteY0" fmla="*/ 5203773 h 5203773"/>
                  <a:gd name="connsiteX1" fmla="*/ 0 w 9194731"/>
                  <a:gd name="connsiteY1" fmla="*/ 0 h 5203773"/>
                  <a:gd name="connsiteX2" fmla="*/ 9194731 w 9194731"/>
                  <a:gd name="connsiteY2" fmla="*/ 1798524 h 5203773"/>
                  <a:gd name="connsiteX3" fmla="*/ 3119359 w 9194731"/>
                  <a:gd name="connsiteY3" fmla="*/ 5203773 h 5203773"/>
                  <a:gd name="connsiteX0" fmla="*/ 3119359 w 9194731"/>
                  <a:gd name="connsiteY0" fmla="*/ 5147756 h 5147756"/>
                  <a:gd name="connsiteX1" fmla="*/ 0 w 9194731"/>
                  <a:gd name="connsiteY1" fmla="*/ 0 h 5147756"/>
                  <a:gd name="connsiteX2" fmla="*/ 9194731 w 9194731"/>
                  <a:gd name="connsiteY2" fmla="*/ 1742507 h 5147756"/>
                  <a:gd name="connsiteX3" fmla="*/ 3119359 w 9194731"/>
                  <a:gd name="connsiteY3" fmla="*/ 5147756 h 5147756"/>
                  <a:gd name="connsiteX0" fmla="*/ 3151267 w 9226639"/>
                  <a:gd name="connsiteY0" fmla="*/ 5163714 h 5163714"/>
                  <a:gd name="connsiteX1" fmla="*/ 0 w 9226639"/>
                  <a:gd name="connsiteY1" fmla="*/ 0 h 5163714"/>
                  <a:gd name="connsiteX2" fmla="*/ 9226639 w 9226639"/>
                  <a:gd name="connsiteY2" fmla="*/ 1758465 h 5163714"/>
                  <a:gd name="connsiteX3" fmla="*/ 3151267 w 9226639"/>
                  <a:gd name="connsiteY3" fmla="*/ 5163714 h 5163714"/>
                  <a:gd name="connsiteX0" fmla="*/ 3151267 w 9198054"/>
                  <a:gd name="connsiteY0" fmla="*/ 5163714 h 5163714"/>
                  <a:gd name="connsiteX1" fmla="*/ 0 w 9198054"/>
                  <a:gd name="connsiteY1" fmla="*/ 0 h 5163714"/>
                  <a:gd name="connsiteX2" fmla="*/ 9198054 w 9198054"/>
                  <a:gd name="connsiteY2" fmla="*/ 1901426 h 5163714"/>
                  <a:gd name="connsiteX3" fmla="*/ 3151267 w 9198054"/>
                  <a:gd name="connsiteY3" fmla="*/ 5163714 h 5163714"/>
                  <a:gd name="connsiteX0" fmla="*/ 3208437 w 9198054"/>
                  <a:gd name="connsiteY0" fmla="*/ 5163714 h 5163714"/>
                  <a:gd name="connsiteX1" fmla="*/ 0 w 9198054"/>
                  <a:gd name="connsiteY1" fmla="*/ 0 h 5163714"/>
                  <a:gd name="connsiteX2" fmla="*/ 9198054 w 9198054"/>
                  <a:gd name="connsiteY2" fmla="*/ 1901426 h 5163714"/>
                  <a:gd name="connsiteX3" fmla="*/ 3208437 w 9198054"/>
                  <a:gd name="connsiteY3" fmla="*/ 5163714 h 5163714"/>
                  <a:gd name="connsiteX0" fmla="*/ 3160796 w 9198054"/>
                  <a:gd name="connsiteY0" fmla="*/ 5154183 h 5154183"/>
                  <a:gd name="connsiteX1" fmla="*/ 0 w 9198054"/>
                  <a:gd name="connsiteY1" fmla="*/ 0 h 5154183"/>
                  <a:gd name="connsiteX2" fmla="*/ 9198054 w 9198054"/>
                  <a:gd name="connsiteY2" fmla="*/ 1901426 h 5154183"/>
                  <a:gd name="connsiteX3" fmla="*/ 3160796 w 9198054"/>
                  <a:gd name="connsiteY3" fmla="*/ 5154183 h 5154183"/>
                  <a:gd name="connsiteX0" fmla="*/ 316079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910957 h 5154183"/>
                  <a:gd name="connsiteX3" fmla="*/ 3160796 w 9178997"/>
                  <a:gd name="connsiteY3" fmla="*/ 5154183 h 5154183"/>
                  <a:gd name="connsiteX0" fmla="*/ 304811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910957 h 5154183"/>
                  <a:gd name="connsiteX3" fmla="*/ 3048116 w 9178997"/>
                  <a:gd name="connsiteY3" fmla="*/ 5154183 h 5154183"/>
                  <a:gd name="connsiteX0" fmla="*/ 3048116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698542 h 5154183"/>
                  <a:gd name="connsiteX3" fmla="*/ 3048116 w 9178997"/>
                  <a:gd name="connsiteY3" fmla="*/ 5154183 h 5154183"/>
                  <a:gd name="connsiteX0" fmla="*/ 1498773 w 9178997"/>
                  <a:gd name="connsiteY0" fmla="*/ 5154183 h 5154183"/>
                  <a:gd name="connsiteX1" fmla="*/ 0 w 9178997"/>
                  <a:gd name="connsiteY1" fmla="*/ 0 h 5154183"/>
                  <a:gd name="connsiteX2" fmla="*/ 9178997 w 9178997"/>
                  <a:gd name="connsiteY2" fmla="*/ 1698542 h 5154183"/>
                  <a:gd name="connsiteX3" fmla="*/ 1498773 w 9178997"/>
                  <a:gd name="connsiteY3" fmla="*/ 5154183 h 5154183"/>
                  <a:gd name="connsiteX0" fmla="*/ 1498773 w 3368960"/>
                  <a:gd name="connsiteY0" fmla="*/ 5173702 h 5173702"/>
                  <a:gd name="connsiteX1" fmla="*/ 0 w 3368960"/>
                  <a:gd name="connsiteY1" fmla="*/ 19519 h 5173702"/>
                  <a:gd name="connsiteX2" fmla="*/ 3368960 w 3368960"/>
                  <a:gd name="connsiteY2" fmla="*/ 0 h 5173702"/>
                  <a:gd name="connsiteX3" fmla="*/ 1498773 w 3368960"/>
                  <a:gd name="connsiteY3" fmla="*/ 5173702 h 5173702"/>
                  <a:gd name="connsiteX0" fmla="*/ 1513119 w 3383306"/>
                  <a:gd name="connsiteY0" fmla="*/ 5173702 h 5173702"/>
                  <a:gd name="connsiteX1" fmla="*/ 0 w 3383306"/>
                  <a:gd name="connsiteY1" fmla="*/ 1730421 h 5173702"/>
                  <a:gd name="connsiteX2" fmla="*/ 3383306 w 3383306"/>
                  <a:gd name="connsiteY2" fmla="*/ 0 h 5173702"/>
                  <a:gd name="connsiteX3" fmla="*/ 1513119 w 3383306"/>
                  <a:gd name="connsiteY3" fmla="*/ 5173702 h 5173702"/>
                  <a:gd name="connsiteX0" fmla="*/ 1524942 w 3395129"/>
                  <a:gd name="connsiteY0" fmla="*/ 5173702 h 5173702"/>
                  <a:gd name="connsiteX1" fmla="*/ 0 w 3395129"/>
                  <a:gd name="connsiteY1" fmla="*/ 3446751 h 5173702"/>
                  <a:gd name="connsiteX2" fmla="*/ 3395129 w 3395129"/>
                  <a:gd name="connsiteY2" fmla="*/ 0 h 5173702"/>
                  <a:gd name="connsiteX3" fmla="*/ 1524942 w 3395129"/>
                  <a:gd name="connsiteY3" fmla="*/ 5173702 h 5173702"/>
                  <a:gd name="connsiteX0" fmla="*/ 2623 w 3395129"/>
                  <a:gd name="connsiteY0" fmla="*/ 652 h 3446751"/>
                  <a:gd name="connsiteX1" fmla="*/ 0 w 3395129"/>
                  <a:gd name="connsiteY1" fmla="*/ 3446751 h 3446751"/>
                  <a:gd name="connsiteX2" fmla="*/ 3395129 w 3395129"/>
                  <a:gd name="connsiteY2" fmla="*/ 0 h 3446751"/>
                  <a:gd name="connsiteX3" fmla="*/ 2623 w 3395129"/>
                  <a:gd name="connsiteY3" fmla="*/ 652 h 3446751"/>
                  <a:gd name="connsiteX0" fmla="*/ 2623 w 3395129"/>
                  <a:gd name="connsiteY0" fmla="*/ 652 h 3498578"/>
                  <a:gd name="connsiteX1" fmla="*/ 0 w 3395129"/>
                  <a:gd name="connsiteY1" fmla="*/ 3498578 h 3498578"/>
                  <a:gd name="connsiteX2" fmla="*/ 3395129 w 3395129"/>
                  <a:gd name="connsiteY2" fmla="*/ 0 h 3498578"/>
                  <a:gd name="connsiteX3" fmla="*/ 2623 w 3395129"/>
                  <a:gd name="connsiteY3" fmla="*/ 652 h 3498578"/>
                  <a:gd name="connsiteX0" fmla="*/ 2623 w 3395129"/>
                  <a:gd name="connsiteY0" fmla="*/ 652 h 3563362"/>
                  <a:gd name="connsiteX1" fmla="*/ 0 w 3395129"/>
                  <a:gd name="connsiteY1" fmla="*/ 3563362 h 3563362"/>
                  <a:gd name="connsiteX2" fmla="*/ 3395129 w 3395129"/>
                  <a:gd name="connsiteY2" fmla="*/ 0 h 3563362"/>
                  <a:gd name="connsiteX3" fmla="*/ 2623 w 3395129"/>
                  <a:gd name="connsiteY3" fmla="*/ 652 h 3563362"/>
                  <a:gd name="connsiteX0" fmla="*/ 2623 w 3395129"/>
                  <a:gd name="connsiteY0" fmla="*/ 652 h 3563362"/>
                  <a:gd name="connsiteX1" fmla="*/ 0 w 3395129"/>
                  <a:gd name="connsiteY1" fmla="*/ 3563362 h 3563362"/>
                  <a:gd name="connsiteX2" fmla="*/ 3395129 w 3395129"/>
                  <a:gd name="connsiteY2" fmla="*/ 0 h 3563362"/>
                  <a:gd name="connsiteX3" fmla="*/ 2623 w 3395129"/>
                  <a:gd name="connsiteY3" fmla="*/ 652 h 356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5129" h="3563362">
                    <a:moveTo>
                      <a:pt x="2623" y="652"/>
                    </a:moveTo>
                    <a:cubicBezTo>
                      <a:pt x="1749" y="1149352"/>
                      <a:pt x="874" y="2414662"/>
                      <a:pt x="0" y="3563362"/>
                    </a:cubicBezTo>
                    <a:lnTo>
                      <a:pt x="3395129" y="0"/>
                    </a:lnTo>
                    <a:lnTo>
                      <a:pt x="2623" y="65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89000">
                    <a:schemeClr val="accent2"/>
                  </a:gs>
                </a:gsLst>
                <a:lin ang="180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Freeform 12"/>
              <p:cNvSpPr/>
              <p:nvPr userDrawn="1"/>
            </p:nvSpPr>
            <p:spPr>
              <a:xfrm>
                <a:off x="-13127" y="4394579"/>
                <a:ext cx="8116043" cy="2470245"/>
              </a:xfrm>
              <a:custGeom>
                <a:avLst/>
                <a:gdLst>
                  <a:gd name="connsiteX0" fmla="*/ 0 w 7983940"/>
                  <a:gd name="connsiteY0" fmla="*/ 0 h 2470245"/>
                  <a:gd name="connsiteX1" fmla="*/ 0 w 7983940"/>
                  <a:gd name="connsiteY1" fmla="*/ 2470245 h 2470245"/>
                  <a:gd name="connsiteX2" fmla="*/ 7983940 w 7983940"/>
                  <a:gd name="connsiteY2" fmla="*/ 2470245 h 2470245"/>
                  <a:gd name="connsiteX3" fmla="*/ 0 w 7983940"/>
                  <a:gd name="connsiteY3" fmla="*/ 0 h 2470245"/>
                  <a:gd name="connsiteX0" fmla="*/ 0 w 8031732"/>
                  <a:gd name="connsiteY0" fmla="*/ 0 h 2470245"/>
                  <a:gd name="connsiteX1" fmla="*/ 0 w 8031732"/>
                  <a:gd name="connsiteY1" fmla="*/ 2470245 h 2470245"/>
                  <a:gd name="connsiteX2" fmla="*/ 8031732 w 8031732"/>
                  <a:gd name="connsiteY2" fmla="*/ 2470245 h 2470245"/>
                  <a:gd name="connsiteX3" fmla="*/ 0 w 8031732"/>
                  <a:gd name="connsiteY3" fmla="*/ 0 h 2470245"/>
                  <a:gd name="connsiteX0" fmla="*/ 0 w 8144419"/>
                  <a:gd name="connsiteY0" fmla="*/ 0 h 2470245"/>
                  <a:gd name="connsiteX1" fmla="*/ 0 w 8144419"/>
                  <a:gd name="connsiteY1" fmla="*/ 2470245 h 2470245"/>
                  <a:gd name="connsiteX2" fmla="*/ 8144419 w 8144419"/>
                  <a:gd name="connsiteY2" fmla="*/ 2470245 h 2470245"/>
                  <a:gd name="connsiteX3" fmla="*/ 0 w 8144419"/>
                  <a:gd name="connsiteY3" fmla="*/ 0 h 2470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419" h="2470245">
                    <a:moveTo>
                      <a:pt x="0" y="0"/>
                    </a:moveTo>
                    <a:lnTo>
                      <a:pt x="0" y="2470245"/>
                    </a:lnTo>
                    <a:lnTo>
                      <a:pt x="8144419" y="247024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">
                    <a:schemeClr val="accent2"/>
                  </a:gs>
                  <a:gs pos="100000">
                    <a:schemeClr val="accent3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" name="Freeform 15"/>
              <p:cNvSpPr/>
              <p:nvPr userDrawn="1"/>
            </p:nvSpPr>
            <p:spPr>
              <a:xfrm>
                <a:off x="-33249" y="-1878"/>
                <a:ext cx="8153324" cy="6874625"/>
              </a:xfrm>
              <a:custGeom>
                <a:avLst/>
                <a:gdLst>
                  <a:gd name="connsiteX0" fmla="*/ 4217158 w 7942997"/>
                  <a:gd name="connsiteY0" fmla="*/ 0 h 6905768"/>
                  <a:gd name="connsiteX1" fmla="*/ 0 w 7942997"/>
                  <a:gd name="connsiteY1" fmla="*/ 4421875 h 6905768"/>
                  <a:gd name="connsiteX2" fmla="*/ 7942997 w 7942997"/>
                  <a:gd name="connsiteY2" fmla="*/ 6905768 h 6905768"/>
                  <a:gd name="connsiteX3" fmla="*/ 4217158 w 7942997"/>
                  <a:gd name="connsiteY3" fmla="*/ 0 h 6905768"/>
                  <a:gd name="connsiteX0" fmla="*/ 4217158 w 8106770"/>
                  <a:gd name="connsiteY0" fmla="*/ 0 h 6659133"/>
                  <a:gd name="connsiteX1" fmla="*/ 0 w 8106770"/>
                  <a:gd name="connsiteY1" fmla="*/ 4421875 h 6659133"/>
                  <a:gd name="connsiteX2" fmla="*/ 8106770 w 8106770"/>
                  <a:gd name="connsiteY2" fmla="*/ 6659133 h 6659133"/>
                  <a:gd name="connsiteX3" fmla="*/ 4217158 w 8106770"/>
                  <a:gd name="connsiteY3" fmla="*/ 0 h 6659133"/>
                  <a:gd name="connsiteX0" fmla="*/ 4217158 w 7956645"/>
                  <a:gd name="connsiteY0" fmla="*/ 0 h 6892066"/>
                  <a:gd name="connsiteX1" fmla="*/ 0 w 7956645"/>
                  <a:gd name="connsiteY1" fmla="*/ 4421875 h 6892066"/>
                  <a:gd name="connsiteX2" fmla="*/ 7956645 w 7956645"/>
                  <a:gd name="connsiteY2" fmla="*/ 6892066 h 6892066"/>
                  <a:gd name="connsiteX3" fmla="*/ 4217158 w 7956645"/>
                  <a:gd name="connsiteY3" fmla="*/ 0 h 6892066"/>
                  <a:gd name="connsiteX0" fmla="*/ 4217158 w 8290020"/>
                  <a:gd name="connsiteY0" fmla="*/ 0 h 6174856"/>
                  <a:gd name="connsiteX1" fmla="*/ 0 w 8290020"/>
                  <a:gd name="connsiteY1" fmla="*/ 4421875 h 6174856"/>
                  <a:gd name="connsiteX2" fmla="*/ 8290020 w 8290020"/>
                  <a:gd name="connsiteY2" fmla="*/ 6174856 h 6174856"/>
                  <a:gd name="connsiteX3" fmla="*/ 4217158 w 8290020"/>
                  <a:gd name="connsiteY3" fmla="*/ 0 h 6174856"/>
                  <a:gd name="connsiteX0" fmla="*/ 4217158 w 7975695"/>
                  <a:gd name="connsiteY0" fmla="*/ 0 h 6901629"/>
                  <a:gd name="connsiteX1" fmla="*/ 0 w 7975695"/>
                  <a:gd name="connsiteY1" fmla="*/ 4421875 h 6901629"/>
                  <a:gd name="connsiteX2" fmla="*/ 7975695 w 7975695"/>
                  <a:gd name="connsiteY2" fmla="*/ 6901629 h 6901629"/>
                  <a:gd name="connsiteX3" fmla="*/ 4217158 w 7975695"/>
                  <a:gd name="connsiteY3" fmla="*/ 0 h 6901629"/>
                  <a:gd name="connsiteX0" fmla="*/ 4217158 w 8120074"/>
                  <a:gd name="connsiteY0" fmla="*/ 0 h 6933917"/>
                  <a:gd name="connsiteX1" fmla="*/ 0 w 8120074"/>
                  <a:gd name="connsiteY1" fmla="*/ 4421875 h 6933917"/>
                  <a:gd name="connsiteX2" fmla="*/ 8120074 w 8120074"/>
                  <a:gd name="connsiteY2" fmla="*/ 6933917 h 6933917"/>
                  <a:gd name="connsiteX3" fmla="*/ 4217158 w 8120074"/>
                  <a:gd name="connsiteY3" fmla="*/ 0 h 6933917"/>
                  <a:gd name="connsiteX0" fmla="*/ 4034278 w 8120074"/>
                  <a:gd name="connsiteY0" fmla="*/ 0 h 6933917"/>
                  <a:gd name="connsiteX1" fmla="*/ 0 w 8120074"/>
                  <a:gd name="connsiteY1" fmla="*/ 4421875 h 6933917"/>
                  <a:gd name="connsiteX2" fmla="*/ 8120074 w 8120074"/>
                  <a:gd name="connsiteY2" fmla="*/ 6933917 h 6933917"/>
                  <a:gd name="connsiteX3" fmla="*/ 4034278 w 8120074"/>
                  <a:gd name="connsiteY3" fmla="*/ 0 h 6933917"/>
                  <a:gd name="connsiteX0" fmla="*/ 4067528 w 8153324"/>
                  <a:gd name="connsiteY0" fmla="*/ 0 h 6933917"/>
                  <a:gd name="connsiteX1" fmla="*/ 0 w 8153324"/>
                  <a:gd name="connsiteY1" fmla="*/ 4589970 h 6933917"/>
                  <a:gd name="connsiteX2" fmla="*/ 8153324 w 8153324"/>
                  <a:gd name="connsiteY2" fmla="*/ 6933917 h 6933917"/>
                  <a:gd name="connsiteX3" fmla="*/ 4067528 w 8153324"/>
                  <a:gd name="connsiteY3" fmla="*/ 0 h 6933917"/>
                  <a:gd name="connsiteX0" fmla="*/ 4067528 w 8153324"/>
                  <a:gd name="connsiteY0" fmla="*/ 0 h 6950726"/>
                  <a:gd name="connsiteX1" fmla="*/ 0 w 8153324"/>
                  <a:gd name="connsiteY1" fmla="*/ 4606779 h 6950726"/>
                  <a:gd name="connsiteX2" fmla="*/ 8153324 w 8153324"/>
                  <a:gd name="connsiteY2" fmla="*/ 6950726 h 6950726"/>
                  <a:gd name="connsiteX3" fmla="*/ 4067528 w 8153324"/>
                  <a:gd name="connsiteY3" fmla="*/ 0 h 695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3324" h="6950726">
                    <a:moveTo>
                      <a:pt x="4067528" y="0"/>
                    </a:moveTo>
                    <a:lnTo>
                      <a:pt x="0" y="4606779"/>
                    </a:lnTo>
                    <a:lnTo>
                      <a:pt x="8153324" y="6950726"/>
                    </a:lnTo>
                    <a:lnTo>
                      <a:pt x="406752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2319714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</a:t>
            </a:r>
            <a:br>
              <a:rPr lang="en-US"/>
            </a:br>
            <a:r>
              <a:rPr lang="en-US"/>
              <a:t>title here</a:t>
            </a:r>
            <a:endParaRPr lang="en-GB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95736" y="4258917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735" y="5257800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9497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2544">
          <p15:clr>
            <a:srgbClr val="C35EA4"/>
          </p15:clr>
        </p15:guide>
        <p15:guide id="2" pos="5088">
          <p15:clr>
            <a:srgbClr val="C35EA4"/>
          </p15:clr>
        </p15:guide>
        <p15:guide id="3" orient="horz" pos="2871">
          <p15:clr>
            <a:srgbClr val="C35EA4"/>
          </p15:clr>
        </p15:guide>
        <p15:guide id="4" orient="horz" pos="1416">
          <p15:clr>
            <a:srgbClr val="C35E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5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23385" cy="6858000"/>
          </a:xfrm>
          <a:prstGeom prst="rect">
            <a:avLst/>
          </a:prstGeom>
        </p:spPr>
      </p:pic>
      <p:grpSp>
        <p:nvGrpSpPr>
          <p:cNvPr id="31" name="Group 30"/>
          <p:cNvGrpSpPr/>
          <p:nvPr userDrawn="1"/>
        </p:nvGrpSpPr>
        <p:grpSpPr>
          <a:xfrm>
            <a:off x="6095262" y="0"/>
            <a:ext cx="6101116" cy="6858864"/>
            <a:chOff x="6095262" y="0"/>
            <a:chExt cx="6101116" cy="6858864"/>
          </a:xfrm>
        </p:grpSpPr>
        <p:sp>
          <p:nvSpPr>
            <p:cNvPr id="8" name="Freeform 7"/>
            <p:cNvSpPr/>
            <p:nvPr userDrawn="1"/>
          </p:nvSpPr>
          <p:spPr>
            <a:xfrm>
              <a:off x="6105525" y="0"/>
              <a:ext cx="6082158" cy="6858000"/>
            </a:xfrm>
            <a:custGeom>
              <a:avLst/>
              <a:gdLst>
                <a:gd name="connsiteX0" fmla="*/ 6096000 w 6096000"/>
                <a:gd name="connsiteY0" fmla="*/ 0 h 6867525"/>
                <a:gd name="connsiteX1" fmla="*/ 0 w 6096000"/>
                <a:gd name="connsiteY1" fmla="*/ 9525 h 6867525"/>
                <a:gd name="connsiteX2" fmla="*/ 3362325 w 6096000"/>
                <a:gd name="connsiteY2" fmla="*/ 6867525 h 6867525"/>
                <a:gd name="connsiteX3" fmla="*/ 6096000 w 6096000"/>
                <a:gd name="connsiteY3" fmla="*/ 6858000 h 6867525"/>
                <a:gd name="connsiteX4" fmla="*/ 6096000 w 6096000"/>
                <a:gd name="connsiteY4" fmla="*/ 0 h 68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6867525">
                  <a:moveTo>
                    <a:pt x="6096000" y="0"/>
                  </a:moveTo>
                  <a:lnTo>
                    <a:pt x="0" y="9525"/>
                  </a:lnTo>
                  <a:lnTo>
                    <a:pt x="3362325" y="6867525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3" name="Freeform 32"/>
            <p:cNvSpPr/>
            <p:nvPr userDrawn="1"/>
          </p:nvSpPr>
          <p:spPr>
            <a:xfrm flipH="1">
              <a:off x="6099048" y="0"/>
              <a:ext cx="6096736" cy="4569416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2623 w 3395129"/>
                <a:gd name="connsiteY0" fmla="*/ 652 h 3446751"/>
                <a:gd name="connsiteX1" fmla="*/ 0 w 3395129"/>
                <a:gd name="connsiteY1" fmla="*/ 3446751 h 3446751"/>
                <a:gd name="connsiteX2" fmla="*/ 3395129 w 3395129"/>
                <a:gd name="connsiteY2" fmla="*/ 0 h 3446751"/>
                <a:gd name="connsiteX3" fmla="*/ 2623 w 3395129"/>
                <a:gd name="connsiteY3" fmla="*/ 652 h 344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3446751">
                  <a:moveTo>
                    <a:pt x="2623" y="652"/>
                  </a:moveTo>
                  <a:cubicBezTo>
                    <a:pt x="1749" y="1149352"/>
                    <a:pt x="874" y="2298051"/>
                    <a:pt x="0" y="3446751"/>
                  </a:cubicBezTo>
                  <a:lnTo>
                    <a:pt x="3395129" y="0"/>
                  </a:lnTo>
                  <a:lnTo>
                    <a:pt x="2623" y="65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1"/>
                </a:gs>
              </a:gsLst>
              <a:lin ang="12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 34"/>
            <p:cNvSpPr/>
            <p:nvPr userDrawn="1"/>
          </p:nvSpPr>
          <p:spPr>
            <a:xfrm flipH="1">
              <a:off x="9451181" y="4569416"/>
              <a:ext cx="2745197" cy="2289448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1529836 w 1529836"/>
                <a:gd name="connsiteY0" fmla="*/ 1726951 h 1726951"/>
                <a:gd name="connsiteX1" fmla="*/ 4894 w 1529836"/>
                <a:gd name="connsiteY1" fmla="*/ 0 h 1726951"/>
                <a:gd name="connsiteX2" fmla="*/ 0 w 1529836"/>
                <a:gd name="connsiteY2" fmla="*/ 1719114 h 1726951"/>
                <a:gd name="connsiteX3" fmla="*/ 1529836 w 1529836"/>
                <a:gd name="connsiteY3" fmla="*/ 1726951 h 1726951"/>
                <a:gd name="connsiteX0" fmla="*/ 1524956 w 1524956"/>
                <a:gd name="connsiteY0" fmla="*/ 1726951 h 1726951"/>
                <a:gd name="connsiteX1" fmla="*/ 14 w 1524956"/>
                <a:gd name="connsiteY1" fmla="*/ 0 h 1726951"/>
                <a:gd name="connsiteX2" fmla="*/ 139661 w 1524956"/>
                <a:gd name="connsiteY2" fmla="*/ 1496385 h 1726951"/>
                <a:gd name="connsiteX3" fmla="*/ 1524956 w 1524956"/>
                <a:gd name="connsiteY3" fmla="*/ 1726951 h 1726951"/>
                <a:gd name="connsiteX0" fmla="*/ 1525273 w 1525273"/>
                <a:gd name="connsiteY0" fmla="*/ 1726951 h 1726951"/>
                <a:gd name="connsiteX1" fmla="*/ 331 w 1525273"/>
                <a:gd name="connsiteY1" fmla="*/ 0 h 1726951"/>
                <a:gd name="connsiteX2" fmla="*/ 2068 w 1525273"/>
                <a:gd name="connsiteY2" fmla="*/ 1726299 h 1726951"/>
                <a:gd name="connsiteX3" fmla="*/ 1525273 w 1525273"/>
                <a:gd name="connsiteY3" fmla="*/ 1726951 h 172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5273" h="1726951">
                  <a:moveTo>
                    <a:pt x="1525273" y="1726951"/>
                  </a:moveTo>
                  <a:lnTo>
                    <a:pt x="331" y="0"/>
                  </a:lnTo>
                  <a:cubicBezTo>
                    <a:pt x="-1300" y="573038"/>
                    <a:pt x="3699" y="1153261"/>
                    <a:pt x="2068" y="1726299"/>
                  </a:cubicBezTo>
                  <a:lnTo>
                    <a:pt x="1525273" y="1726951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3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 25"/>
            <p:cNvSpPr/>
            <p:nvPr userDrawn="1"/>
          </p:nvSpPr>
          <p:spPr>
            <a:xfrm flipH="1">
              <a:off x="6095262" y="0"/>
              <a:ext cx="6100521" cy="6858864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5173702">
                  <a:moveTo>
                    <a:pt x="1524942" y="5173702"/>
                  </a:moveTo>
                  <a:lnTo>
                    <a:pt x="0" y="3446751"/>
                  </a:lnTo>
                  <a:lnTo>
                    <a:pt x="3395129" y="0"/>
                  </a:lnTo>
                  <a:lnTo>
                    <a:pt x="1524942" y="517370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1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05527" y="1710176"/>
            <a:ext cx="5731798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980713" y="5313713"/>
            <a:ext cx="1978025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80713" y="4024096"/>
            <a:ext cx="2856611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Subhead/names one </a:t>
            </a:r>
            <a:r>
              <a:rPr lang="en-US" dirty="0"/>
              <a:t>or two lines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952" cy="6882059"/>
          </a:xfrm>
          <a:prstGeom prst="rect">
            <a:avLst/>
          </a:prstGeom>
        </p:spPr>
      </p:pic>
      <p:sp>
        <p:nvSpPr>
          <p:cNvPr id="19" name="Freeform 18"/>
          <p:cNvSpPr/>
          <p:nvPr userDrawn="1"/>
        </p:nvSpPr>
        <p:spPr>
          <a:xfrm flipH="1" flipV="1">
            <a:off x="-18560" y="0"/>
            <a:ext cx="12188952" cy="68580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3119359 w 9194731"/>
              <a:gd name="connsiteY0" fmla="*/ 5147756 h 5147756"/>
              <a:gd name="connsiteX1" fmla="*/ 0 w 9194731"/>
              <a:gd name="connsiteY1" fmla="*/ 0 h 5147756"/>
              <a:gd name="connsiteX2" fmla="*/ 9194731 w 9194731"/>
              <a:gd name="connsiteY2" fmla="*/ 1742507 h 5147756"/>
              <a:gd name="connsiteX3" fmla="*/ 3119359 w 9194731"/>
              <a:gd name="connsiteY3" fmla="*/ 5147756 h 5147756"/>
              <a:gd name="connsiteX0" fmla="*/ 3151267 w 9226639"/>
              <a:gd name="connsiteY0" fmla="*/ 5163714 h 5163714"/>
              <a:gd name="connsiteX1" fmla="*/ 0 w 9226639"/>
              <a:gd name="connsiteY1" fmla="*/ 0 h 5163714"/>
              <a:gd name="connsiteX2" fmla="*/ 9226639 w 9226639"/>
              <a:gd name="connsiteY2" fmla="*/ 1758465 h 5163714"/>
              <a:gd name="connsiteX3" fmla="*/ 3151267 w 9226639"/>
              <a:gd name="connsiteY3" fmla="*/ 5163714 h 5163714"/>
              <a:gd name="connsiteX0" fmla="*/ 3151267 w 9198054"/>
              <a:gd name="connsiteY0" fmla="*/ 5163714 h 5163714"/>
              <a:gd name="connsiteX1" fmla="*/ 0 w 9198054"/>
              <a:gd name="connsiteY1" fmla="*/ 0 h 5163714"/>
              <a:gd name="connsiteX2" fmla="*/ 9198054 w 9198054"/>
              <a:gd name="connsiteY2" fmla="*/ 1901426 h 5163714"/>
              <a:gd name="connsiteX3" fmla="*/ 3151267 w 9198054"/>
              <a:gd name="connsiteY3" fmla="*/ 5163714 h 5163714"/>
              <a:gd name="connsiteX0" fmla="*/ 3208437 w 9198054"/>
              <a:gd name="connsiteY0" fmla="*/ 5163714 h 5163714"/>
              <a:gd name="connsiteX1" fmla="*/ 0 w 9198054"/>
              <a:gd name="connsiteY1" fmla="*/ 0 h 5163714"/>
              <a:gd name="connsiteX2" fmla="*/ 9198054 w 9198054"/>
              <a:gd name="connsiteY2" fmla="*/ 1901426 h 5163714"/>
              <a:gd name="connsiteX3" fmla="*/ 3208437 w 9198054"/>
              <a:gd name="connsiteY3" fmla="*/ 5163714 h 5163714"/>
              <a:gd name="connsiteX0" fmla="*/ 3160796 w 9198054"/>
              <a:gd name="connsiteY0" fmla="*/ 5154183 h 5154183"/>
              <a:gd name="connsiteX1" fmla="*/ 0 w 9198054"/>
              <a:gd name="connsiteY1" fmla="*/ 0 h 5154183"/>
              <a:gd name="connsiteX2" fmla="*/ 9198054 w 9198054"/>
              <a:gd name="connsiteY2" fmla="*/ 1901426 h 5154183"/>
              <a:gd name="connsiteX3" fmla="*/ 3160796 w 9198054"/>
              <a:gd name="connsiteY3" fmla="*/ 5154183 h 5154183"/>
              <a:gd name="connsiteX0" fmla="*/ 316079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910957 h 5154183"/>
              <a:gd name="connsiteX3" fmla="*/ 3160796 w 9178997"/>
              <a:gd name="connsiteY3" fmla="*/ 5154183 h 5154183"/>
              <a:gd name="connsiteX0" fmla="*/ 304811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910957 h 5154183"/>
              <a:gd name="connsiteX3" fmla="*/ 3048116 w 9178997"/>
              <a:gd name="connsiteY3" fmla="*/ 5154183 h 5154183"/>
              <a:gd name="connsiteX0" fmla="*/ 304811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698542 h 5154183"/>
              <a:gd name="connsiteX3" fmla="*/ 3048116 w 9178997"/>
              <a:gd name="connsiteY3" fmla="*/ 5154183 h 515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78997" h="5154183">
                <a:moveTo>
                  <a:pt x="3048116" y="5154183"/>
                </a:moveTo>
                <a:lnTo>
                  <a:pt x="0" y="0"/>
                </a:lnTo>
                <a:lnTo>
                  <a:pt x="9178997" y="1698542"/>
                </a:lnTo>
                <a:lnTo>
                  <a:pt x="3048116" y="5154183"/>
                </a:lnTo>
                <a:close/>
              </a:path>
            </a:pathLst>
          </a:custGeom>
          <a:gradFill flip="none" rotWithShape="1">
            <a:gsLst>
              <a:gs pos="61000">
                <a:schemeClr val="accent2"/>
              </a:gs>
              <a:gs pos="31000">
                <a:schemeClr val="accent3"/>
              </a:gs>
              <a:gs pos="100000">
                <a:schemeClr val="accent1"/>
              </a:gs>
            </a:gsLst>
            <a:lin ang="12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4048" y="2282634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One-line title</a:t>
            </a:r>
            <a:endParaRPr lang="en-GB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8" y="5204499"/>
            <a:ext cx="4449209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9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82059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-18560" y="0"/>
            <a:ext cx="12188952" cy="68580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3119359 w 9194731"/>
              <a:gd name="connsiteY0" fmla="*/ 5147756 h 5147756"/>
              <a:gd name="connsiteX1" fmla="*/ 0 w 9194731"/>
              <a:gd name="connsiteY1" fmla="*/ 0 h 5147756"/>
              <a:gd name="connsiteX2" fmla="*/ 9194731 w 9194731"/>
              <a:gd name="connsiteY2" fmla="*/ 1742507 h 5147756"/>
              <a:gd name="connsiteX3" fmla="*/ 3119359 w 9194731"/>
              <a:gd name="connsiteY3" fmla="*/ 5147756 h 5147756"/>
              <a:gd name="connsiteX0" fmla="*/ 3151267 w 9226639"/>
              <a:gd name="connsiteY0" fmla="*/ 5163714 h 5163714"/>
              <a:gd name="connsiteX1" fmla="*/ 0 w 9226639"/>
              <a:gd name="connsiteY1" fmla="*/ 0 h 5163714"/>
              <a:gd name="connsiteX2" fmla="*/ 9226639 w 9226639"/>
              <a:gd name="connsiteY2" fmla="*/ 1758465 h 5163714"/>
              <a:gd name="connsiteX3" fmla="*/ 3151267 w 9226639"/>
              <a:gd name="connsiteY3" fmla="*/ 5163714 h 5163714"/>
              <a:gd name="connsiteX0" fmla="*/ 3151267 w 9198054"/>
              <a:gd name="connsiteY0" fmla="*/ 5163714 h 5163714"/>
              <a:gd name="connsiteX1" fmla="*/ 0 w 9198054"/>
              <a:gd name="connsiteY1" fmla="*/ 0 h 5163714"/>
              <a:gd name="connsiteX2" fmla="*/ 9198054 w 9198054"/>
              <a:gd name="connsiteY2" fmla="*/ 1901426 h 5163714"/>
              <a:gd name="connsiteX3" fmla="*/ 3151267 w 9198054"/>
              <a:gd name="connsiteY3" fmla="*/ 5163714 h 5163714"/>
              <a:gd name="connsiteX0" fmla="*/ 3208437 w 9198054"/>
              <a:gd name="connsiteY0" fmla="*/ 5163714 h 5163714"/>
              <a:gd name="connsiteX1" fmla="*/ 0 w 9198054"/>
              <a:gd name="connsiteY1" fmla="*/ 0 h 5163714"/>
              <a:gd name="connsiteX2" fmla="*/ 9198054 w 9198054"/>
              <a:gd name="connsiteY2" fmla="*/ 1901426 h 5163714"/>
              <a:gd name="connsiteX3" fmla="*/ 3208437 w 9198054"/>
              <a:gd name="connsiteY3" fmla="*/ 5163714 h 5163714"/>
              <a:gd name="connsiteX0" fmla="*/ 3160796 w 9198054"/>
              <a:gd name="connsiteY0" fmla="*/ 5154183 h 5154183"/>
              <a:gd name="connsiteX1" fmla="*/ 0 w 9198054"/>
              <a:gd name="connsiteY1" fmla="*/ 0 h 5154183"/>
              <a:gd name="connsiteX2" fmla="*/ 9198054 w 9198054"/>
              <a:gd name="connsiteY2" fmla="*/ 1901426 h 5154183"/>
              <a:gd name="connsiteX3" fmla="*/ 3160796 w 9198054"/>
              <a:gd name="connsiteY3" fmla="*/ 5154183 h 5154183"/>
              <a:gd name="connsiteX0" fmla="*/ 316079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910957 h 5154183"/>
              <a:gd name="connsiteX3" fmla="*/ 3160796 w 9178997"/>
              <a:gd name="connsiteY3" fmla="*/ 5154183 h 5154183"/>
              <a:gd name="connsiteX0" fmla="*/ 304811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910957 h 5154183"/>
              <a:gd name="connsiteX3" fmla="*/ 3048116 w 9178997"/>
              <a:gd name="connsiteY3" fmla="*/ 5154183 h 5154183"/>
              <a:gd name="connsiteX0" fmla="*/ 304811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698542 h 5154183"/>
              <a:gd name="connsiteX3" fmla="*/ 3048116 w 9178997"/>
              <a:gd name="connsiteY3" fmla="*/ 5154183 h 515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78997" h="5154183">
                <a:moveTo>
                  <a:pt x="3048116" y="5154183"/>
                </a:moveTo>
                <a:lnTo>
                  <a:pt x="0" y="0"/>
                </a:lnTo>
                <a:lnTo>
                  <a:pt x="9178997" y="1698542"/>
                </a:lnTo>
                <a:lnTo>
                  <a:pt x="3048116" y="5154183"/>
                </a:lnTo>
                <a:close/>
              </a:path>
            </a:pathLst>
          </a:custGeom>
          <a:gradFill flip="none" rotWithShape="1">
            <a:gsLst>
              <a:gs pos="61000">
                <a:schemeClr val="accent2"/>
              </a:gs>
              <a:gs pos="31000">
                <a:schemeClr val="accent3"/>
              </a:gs>
              <a:gs pos="100000">
                <a:schemeClr val="accent1"/>
              </a:gs>
            </a:gsLst>
            <a:lin ang="12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4048" y="2286000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One-line title</a:t>
            </a:r>
            <a:endParaRPr lang="en-GB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  <p:sp>
        <p:nvSpPr>
          <p:cNvPr id="2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3895344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46208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-1" y="0"/>
            <a:ext cx="12188950" cy="68580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420216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93450"/>
              <a:gd name="connsiteY0" fmla="*/ 5201391 h 5201391"/>
              <a:gd name="connsiteX1" fmla="*/ 4202163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  <a:gd name="connsiteX0" fmla="*/ 0 w 6093450"/>
              <a:gd name="connsiteY0" fmla="*/ 5201391 h 5201391"/>
              <a:gd name="connsiteX1" fmla="*/ 4055721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3450" h="5201391">
                <a:moveTo>
                  <a:pt x="0" y="5201391"/>
                </a:moveTo>
                <a:lnTo>
                  <a:pt x="4055721" y="0"/>
                </a:lnTo>
                <a:lnTo>
                  <a:pt x="6093450" y="1739044"/>
                </a:lnTo>
                <a:lnTo>
                  <a:pt x="0" y="5201391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5204499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2614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-1" y="0"/>
            <a:ext cx="12188950" cy="68580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420216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93450"/>
              <a:gd name="connsiteY0" fmla="*/ 5201391 h 5201391"/>
              <a:gd name="connsiteX1" fmla="*/ 4202163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  <a:gd name="connsiteX0" fmla="*/ 0 w 6093450"/>
              <a:gd name="connsiteY0" fmla="*/ 5201391 h 5201391"/>
              <a:gd name="connsiteX1" fmla="*/ 4055721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3450" h="5201391">
                <a:moveTo>
                  <a:pt x="0" y="5201391"/>
                </a:moveTo>
                <a:lnTo>
                  <a:pt x="4055721" y="0"/>
                </a:lnTo>
                <a:lnTo>
                  <a:pt x="6093450" y="1739044"/>
                </a:lnTo>
                <a:lnTo>
                  <a:pt x="0" y="5201391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  <p:sp>
        <p:nvSpPr>
          <p:cNvPr id="2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84048" y="3895344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110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3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1" y="-17420"/>
            <a:ext cx="8130732" cy="6875419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973730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112562"/>
              <a:gd name="connsiteY0" fmla="*/ 5201391 h 5201391"/>
              <a:gd name="connsiteX1" fmla="*/ 3013181 w 6112562"/>
              <a:gd name="connsiteY1" fmla="*/ 0 h 5201391"/>
              <a:gd name="connsiteX2" fmla="*/ 6112562 w 6112562"/>
              <a:gd name="connsiteY2" fmla="*/ 1739869 h 5201391"/>
              <a:gd name="connsiteX3" fmla="*/ 0 w 6112562"/>
              <a:gd name="connsiteY3" fmla="*/ 5201391 h 5201391"/>
              <a:gd name="connsiteX0" fmla="*/ 0 w 6138863"/>
              <a:gd name="connsiteY0" fmla="*/ 5214602 h 5214602"/>
              <a:gd name="connsiteX1" fmla="*/ 3039482 w 6138863"/>
              <a:gd name="connsiteY1" fmla="*/ 0 h 5214602"/>
              <a:gd name="connsiteX2" fmla="*/ 6138863 w 6138863"/>
              <a:gd name="connsiteY2" fmla="*/ 1739869 h 5214602"/>
              <a:gd name="connsiteX3" fmla="*/ 0 w 6138863"/>
              <a:gd name="connsiteY3" fmla="*/ 5214602 h 521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8863" h="5214602">
                <a:moveTo>
                  <a:pt x="0" y="5214602"/>
                </a:moveTo>
                <a:lnTo>
                  <a:pt x="3039482" y="0"/>
                </a:lnTo>
                <a:lnTo>
                  <a:pt x="6138863" y="1739869"/>
                </a:lnTo>
                <a:lnTo>
                  <a:pt x="0" y="5214602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  <p:sp>
        <p:nvSpPr>
          <p:cNvPr id="2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5204499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004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457200"/>
          </a:xfrm>
        </p:spPr>
        <p:txBody>
          <a:bodyPr rIns="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7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0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1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2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9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3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9395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3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1" y="-17420"/>
            <a:ext cx="8130732" cy="6875419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973730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112562"/>
              <a:gd name="connsiteY0" fmla="*/ 5201391 h 5201391"/>
              <a:gd name="connsiteX1" fmla="*/ 3013181 w 6112562"/>
              <a:gd name="connsiteY1" fmla="*/ 0 h 5201391"/>
              <a:gd name="connsiteX2" fmla="*/ 6112562 w 6112562"/>
              <a:gd name="connsiteY2" fmla="*/ 1739869 h 5201391"/>
              <a:gd name="connsiteX3" fmla="*/ 0 w 6112562"/>
              <a:gd name="connsiteY3" fmla="*/ 5201391 h 5201391"/>
              <a:gd name="connsiteX0" fmla="*/ 0 w 6138863"/>
              <a:gd name="connsiteY0" fmla="*/ 5214602 h 5214602"/>
              <a:gd name="connsiteX1" fmla="*/ 3039482 w 6138863"/>
              <a:gd name="connsiteY1" fmla="*/ 0 h 5214602"/>
              <a:gd name="connsiteX2" fmla="*/ 6138863 w 6138863"/>
              <a:gd name="connsiteY2" fmla="*/ 1739869 h 5214602"/>
              <a:gd name="connsiteX3" fmla="*/ 0 w 6138863"/>
              <a:gd name="connsiteY3" fmla="*/ 5214602 h 521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8863" h="5214602">
                <a:moveTo>
                  <a:pt x="0" y="5214602"/>
                </a:moveTo>
                <a:lnTo>
                  <a:pt x="3039482" y="0"/>
                </a:lnTo>
                <a:lnTo>
                  <a:pt x="6138863" y="1739869"/>
                </a:lnTo>
                <a:lnTo>
                  <a:pt x="0" y="5214602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  <p:sp>
        <p:nvSpPr>
          <p:cNvPr id="2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3895344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827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4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 flipH="1" flipV="1">
            <a:off x="-8709" y="-8709"/>
            <a:ext cx="8136266" cy="6875416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3202595"/>
              <a:gd name="connsiteY0" fmla="*/ 5189477 h 5189477"/>
              <a:gd name="connsiteX1" fmla="*/ 10681 w 3202595"/>
              <a:gd name="connsiteY1" fmla="*/ 0 h 5189477"/>
              <a:gd name="connsiteX2" fmla="*/ 3202595 w 3202595"/>
              <a:gd name="connsiteY2" fmla="*/ 1769932 h 5189477"/>
              <a:gd name="connsiteX3" fmla="*/ 0 w 3202595"/>
              <a:gd name="connsiteY3" fmla="*/ 5189477 h 5189477"/>
              <a:gd name="connsiteX0" fmla="*/ 2962146 w 6164741"/>
              <a:gd name="connsiteY0" fmla="*/ 5403918 h 5403918"/>
              <a:gd name="connsiteX1" fmla="*/ 3 w 6164741"/>
              <a:gd name="connsiteY1" fmla="*/ 0 h 5403918"/>
              <a:gd name="connsiteX2" fmla="*/ 6164741 w 6164741"/>
              <a:gd name="connsiteY2" fmla="*/ 1984373 h 5403918"/>
              <a:gd name="connsiteX3" fmla="*/ 2962146 w 6164741"/>
              <a:gd name="connsiteY3" fmla="*/ 5403918 h 5403918"/>
              <a:gd name="connsiteX0" fmla="*/ 2962143 w 6164738"/>
              <a:gd name="connsiteY0" fmla="*/ 5403918 h 5403918"/>
              <a:gd name="connsiteX1" fmla="*/ 0 w 6164738"/>
              <a:gd name="connsiteY1" fmla="*/ 0 h 5403918"/>
              <a:gd name="connsiteX2" fmla="*/ 6164738 w 6164738"/>
              <a:gd name="connsiteY2" fmla="*/ 1984373 h 5403918"/>
              <a:gd name="connsiteX3" fmla="*/ 2962143 w 6164738"/>
              <a:gd name="connsiteY3" fmla="*/ 5403918 h 5403918"/>
              <a:gd name="connsiteX0" fmla="*/ 2962143 w 6164738"/>
              <a:gd name="connsiteY0" fmla="*/ 5403918 h 5403918"/>
              <a:gd name="connsiteX1" fmla="*/ 0 w 6164738"/>
              <a:gd name="connsiteY1" fmla="*/ 0 h 5403918"/>
              <a:gd name="connsiteX2" fmla="*/ 6164738 w 6164738"/>
              <a:gd name="connsiteY2" fmla="*/ 1984373 h 5403918"/>
              <a:gd name="connsiteX3" fmla="*/ 2962143 w 6164738"/>
              <a:gd name="connsiteY3" fmla="*/ 5403918 h 5403918"/>
              <a:gd name="connsiteX0" fmla="*/ 2819219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1769932 h 5189477"/>
              <a:gd name="connsiteX3" fmla="*/ 2819219 w 6021814"/>
              <a:gd name="connsiteY3" fmla="*/ 5189477 h 5189477"/>
              <a:gd name="connsiteX0" fmla="*/ 2819219 w 6007522"/>
              <a:gd name="connsiteY0" fmla="*/ 5189477 h 5189477"/>
              <a:gd name="connsiteX1" fmla="*/ 0 w 6007522"/>
              <a:gd name="connsiteY1" fmla="*/ 0 h 5189477"/>
              <a:gd name="connsiteX2" fmla="*/ 6007522 w 6007522"/>
              <a:gd name="connsiteY2" fmla="*/ 3299613 h 5189477"/>
              <a:gd name="connsiteX3" fmla="*/ 2819219 w 6007522"/>
              <a:gd name="connsiteY3" fmla="*/ 5189477 h 5189477"/>
              <a:gd name="connsiteX0" fmla="*/ 2819219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19219 w 6021814"/>
              <a:gd name="connsiteY3" fmla="*/ 5189477 h 5189477"/>
              <a:gd name="connsiteX0" fmla="*/ 2862096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62096 w 6021814"/>
              <a:gd name="connsiteY3" fmla="*/ 5189477 h 5189477"/>
              <a:gd name="connsiteX0" fmla="*/ 2862096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62096 w 6021814"/>
              <a:gd name="connsiteY3" fmla="*/ 5189477 h 5189477"/>
              <a:gd name="connsiteX0" fmla="*/ 2862096 w 5993229"/>
              <a:gd name="connsiteY0" fmla="*/ 5189477 h 5189477"/>
              <a:gd name="connsiteX1" fmla="*/ 0 w 5993229"/>
              <a:gd name="connsiteY1" fmla="*/ 0 h 5189477"/>
              <a:gd name="connsiteX2" fmla="*/ 5993229 w 5993229"/>
              <a:gd name="connsiteY2" fmla="*/ 3394921 h 5189477"/>
              <a:gd name="connsiteX3" fmla="*/ 2862096 w 5993229"/>
              <a:gd name="connsiteY3" fmla="*/ 5189477 h 5189477"/>
              <a:gd name="connsiteX0" fmla="*/ 2940500 w 5993229"/>
              <a:gd name="connsiteY0" fmla="*/ 5196067 h 5196067"/>
              <a:gd name="connsiteX1" fmla="*/ 0 w 5993229"/>
              <a:gd name="connsiteY1" fmla="*/ 0 h 5196067"/>
              <a:gd name="connsiteX2" fmla="*/ 5993229 w 5993229"/>
              <a:gd name="connsiteY2" fmla="*/ 3394921 h 5196067"/>
              <a:gd name="connsiteX3" fmla="*/ 2940500 w 5993229"/>
              <a:gd name="connsiteY3" fmla="*/ 5196067 h 5196067"/>
              <a:gd name="connsiteX0" fmla="*/ 2940500 w 5999763"/>
              <a:gd name="connsiteY0" fmla="*/ 5196067 h 5196067"/>
              <a:gd name="connsiteX1" fmla="*/ 0 w 5999763"/>
              <a:gd name="connsiteY1" fmla="*/ 0 h 5196067"/>
              <a:gd name="connsiteX2" fmla="*/ 5999763 w 5999763"/>
              <a:gd name="connsiteY2" fmla="*/ 3467409 h 5196067"/>
              <a:gd name="connsiteX3" fmla="*/ 2940500 w 5999763"/>
              <a:gd name="connsiteY3" fmla="*/ 5196067 h 5196067"/>
              <a:gd name="connsiteX0" fmla="*/ 3045039 w 6104302"/>
              <a:gd name="connsiteY0" fmla="*/ 5202656 h 5202656"/>
              <a:gd name="connsiteX1" fmla="*/ 0 w 6104302"/>
              <a:gd name="connsiteY1" fmla="*/ 0 h 5202656"/>
              <a:gd name="connsiteX2" fmla="*/ 6104302 w 6104302"/>
              <a:gd name="connsiteY2" fmla="*/ 3473998 h 5202656"/>
              <a:gd name="connsiteX3" fmla="*/ 3045039 w 6104302"/>
              <a:gd name="connsiteY3" fmla="*/ 5202656 h 520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4302" h="5202656">
                <a:moveTo>
                  <a:pt x="3045039" y="5202656"/>
                </a:moveTo>
                <a:cubicBezTo>
                  <a:pt x="3034307" y="5174064"/>
                  <a:pt x="10732" y="42888"/>
                  <a:pt x="0" y="0"/>
                </a:cubicBezTo>
                <a:lnTo>
                  <a:pt x="6104302" y="3473998"/>
                </a:lnTo>
                <a:lnTo>
                  <a:pt x="3045039" y="5202656"/>
                </a:lnTo>
                <a:close/>
              </a:path>
            </a:pathLst>
          </a:custGeom>
          <a:gradFill flip="none" rotWithShape="1">
            <a:gsLst>
              <a:gs pos="22000">
                <a:schemeClr val="accent3"/>
              </a:gs>
              <a:gs pos="51000">
                <a:schemeClr val="accent2"/>
              </a:gs>
              <a:gs pos="98374">
                <a:schemeClr val="accent1"/>
              </a:gs>
            </a:gsLst>
            <a:lin ang="13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1655791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8" y="5204499"/>
            <a:ext cx="1978025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84048" y="3895344"/>
            <a:ext cx="9514682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4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4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 flipH="1" flipV="1">
            <a:off x="-8709" y="-8709"/>
            <a:ext cx="8136266" cy="6875416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3202595"/>
              <a:gd name="connsiteY0" fmla="*/ 5189477 h 5189477"/>
              <a:gd name="connsiteX1" fmla="*/ 10681 w 3202595"/>
              <a:gd name="connsiteY1" fmla="*/ 0 h 5189477"/>
              <a:gd name="connsiteX2" fmla="*/ 3202595 w 3202595"/>
              <a:gd name="connsiteY2" fmla="*/ 1769932 h 5189477"/>
              <a:gd name="connsiteX3" fmla="*/ 0 w 3202595"/>
              <a:gd name="connsiteY3" fmla="*/ 5189477 h 5189477"/>
              <a:gd name="connsiteX0" fmla="*/ 2962146 w 6164741"/>
              <a:gd name="connsiteY0" fmla="*/ 5403918 h 5403918"/>
              <a:gd name="connsiteX1" fmla="*/ 3 w 6164741"/>
              <a:gd name="connsiteY1" fmla="*/ 0 h 5403918"/>
              <a:gd name="connsiteX2" fmla="*/ 6164741 w 6164741"/>
              <a:gd name="connsiteY2" fmla="*/ 1984373 h 5403918"/>
              <a:gd name="connsiteX3" fmla="*/ 2962146 w 6164741"/>
              <a:gd name="connsiteY3" fmla="*/ 5403918 h 5403918"/>
              <a:gd name="connsiteX0" fmla="*/ 2962143 w 6164738"/>
              <a:gd name="connsiteY0" fmla="*/ 5403918 h 5403918"/>
              <a:gd name="connsiteX1" fmla="*/ 0 w 6164738"/>
              <a:gd name="connsiteY1" fmla="*/ 0 h 5403918"/>
              <a:gd name="connsiteX2" fmla="*/ 6164738 w 6164738"/>
              <a:gd name="connsiteY2" fmla="*/ 1984373 h 5403918"/>
              <a:gd name="connsiteX3" fmla="*/ 2962143 w 6164738"/>
              <a:gd name="connsiteY3" fmla="*/ 5403918 h 5403918"/>
              <a:gd name="connsiteX0" fmla="*/ 2962143 w 6164738"/>
              <a:gd name="connsiteY0" fmla="*/ 5403918 h 5403918"/>
              <a:gd name="connsiteX1" fmla="*/ 0 w 6164738"/>
              <a:gd name="connsiteY1" fmla="*/ 0 h 5403918"/>
              <a:gd name="connsiteX2" fmla="*/ 6164738 w 6164738"/>
              <a:gd name="connsiteY2" fmla="*/ 1984373 h 5403918"/>
              <a:gd name="connsiteX3" fmla="*/ 2962143 w 6164738"/>
              <a:gd name="connsiteY3" fmla="*/ 5403918 h 5403918"/>
              <a:gd name="connsiteX0" fmla="*/ 2819219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1769932 h 5189477"/>
              <a:gd name="connsiteX3" fmla="*/ 2819219 w 6021814"/>
              <a:gd name="connsiteY3" fmla="*/ 5189477 h 5189477"/>
              <a:gd name="connsiteX0" fmla="*/ 2819219 w 6007522"/>
              <a:gd name="connsiteY0" fmla="*/ 5189477 h 5189477"/>
              <a:gd name="connsiteX1" fmla="*/ 0 w 6007522"/>
              <a:gd name="connsiteY1" fmla="*/ 0 h 5189477"/>
              <a:gd name="connsiteX2" fmla="*/ 6007522 w 6007522"/>
              <a:gd name="connsiteY2" fmla="*/ 3299613 h 5189477"/>
              <a:gd name="connsiteX3" fmla="*/ 2819219 w 6007522"/>
              <a:gd name="connsiteY3" fmla="*/ 5189477 h 5189477"/>
              <a:gd name="connsiteX0" fmla="*/ 2819219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19219 w 6021814"/>
              <a:gd name="connsiteY3" fmla="*/ 5189477 h 5189477"/>
              <a:gd name="connsiteX0" fmla="*/ 2862096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62096 w 6021814"/>
              <a:gd name="connsiteY3" fmla="*/ 5189477 h 5189477"/>
              <a:gd name="connsiteX0" fmla="*/ 2862096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62096 w 6021814"/>
              <a:gd name="connsiteY3" fmla="*/ 5189477 h 5189477"/>
              <a:gd name="connsiteX0" fmla="*/ 2862096 w 5993229"/>
              <a:gd name="connsiteY0" fmla="*/ 5189477 h 5189477"/>
              <a:gd name="connsiteX1" fmla="*/ 0 w 5993229"/>
              <a:gd name="connsiteY1" fmla="*/ 0 h 5189477"/>
              <a:gd name="connsiteX2" fmla="*/ 5993229 w 5993229"/>
              <a:gd name="connsiteY2" fmla="*/ 3394921 h 5189477"/>
              <a:gd name="connsiteX3" fmla="*/ 2862096 w 5993229"/>
              <a:gd name="connsiteY3" fmla="*/ 5189477 h 5189477"/>
              <a:gd name="connsiteX0" fmla="*/ 2940500 w 5993229"/>
              <a:gd name="connsiteY0" fmla="*/ 5196067 h 5196067"/>
              <a:gd name="connsiteX1" fmla="*/ 0 w 5993229"/>
              <a:gd name="connsiteY1" fmla="*/ 0 h 5196067"/>
              <a:gd name="connsiteX2" fmla="*/ 5993229 w 5993229"/>
              <a:gd name="connsiteY2" fmla="*/ 3394921 h 5196067"/>
              <a:gd name="connsiteX3" fmla="*/ 2940500 w 5993229"/>
              <a:gd name="connsiteY3" fmla="*/ 5196067 h 5196067"/>
              <a:gd name="connsiteX0" fmla="*/ 2940500 w 5999763"/>
              <a:gd name="connsiteY0" fmla="*/ 5196067 h 5196067"/>
              <a:gd name="connsiteX1" fmla="*/ 0 w 5999763"/>
              <a:gd name="connsiteY1" fmla="*/ 0 h 5196067"/>
              <a:gd name="connsiteX2" fmla="*/ 5999763 w 5999763"/>
              <a:gd name="connsiteY2" fmla="*/ 3467409 h 5196067"/>
              <a:gd name="connsiteX3" fmla="*/ 2940500 w 5999763"/>
              <a:gd name="connsiteY3" fmla="*/ 5196067 h 5196067"/>
              <a:gd name="connsiteX0" fmla="*/ 3045039 w 6104302"/>
              <a:gd name="connsiteY0" fmla="*/ 5202656 h 5202656"/>
              <a:gd name="connsiteX1" fmla="*/ 0 w 6104302"/>
              <a:gd name="connsiteY1" fmla="*/ 0 h 5202656"/>
              <a:gd name="connsiteX2" fmla="*/ 6104302 w 6104302"/>
              <a:gd name="connsiteY2" fmla="*/ 3473998 h 5202656"/>
              <a:gd name="connsiteX3" fmla="*/ 3045039 w 6104302"/>
              <a:gd name="connsiteY3" fmla="*/ 5202656 h 520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4302" h="5202656">
                <a:moveTo>
                  <a:pt x="3045039" y="5202656"/>
                </a:moveTo>
                <a:cubicBezTo>
                  <a:pt x="3034307" y="5174064"/>
                  <a:pt x="10732" y="42888"/>
                  <a:pt x="0" y="0"/>
                </a:cubicBezTo>
                <a:lnTo>
                  <a:pt x="6104302" y="3473998"/>
                </a:lnTo>
                <a:lnTo>
                  <a:pt x="3045039" y="5202656"/>
                </a:lnTo>
                <a:close/>
              </a:path>
            </a:pathLst>
          </a:custGeom>
          <a:gradFill flip="none" rotWithShape="1">
            <a:gsLst>
              <a:gs pos="22000">
                <a:schemeClr val="accent3"/>
              </a:gs>
              <a:gs pos="51000">
                <a:schemeClr val="accent2"/>
              </a:gs>
              <a:gs pos="98374">
                <a:schemeClr val="accent1"/>
              </a:gs>
            </a:gsLst>
            <a:lin ang="13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1655791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3895344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5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6095262" y="0"/>
            <a:ext cx="6101116" cy="6858864"/>
            <a:chOff x="6095262" y="0"/>
            <a:chExt cx="6101116" cy="6858864"/>
          </a:xfrm>
        </p:grpSpPr>
        <p:sp>
          <p:nvSpPr>
            <p:cNvPr id="23" name="Freeform 22"/>
            <p:cNvSpPr/>
            <p:nvPr userDrawn="1"/>
          </p:nvSpPr>
          <p:spPr>
            <a:xfrm>
              <a:off x="6105525" y="0"/>
              <a:ext cx="6082158" cy="6858000"/>
            </a:xfrm>
            <a:custGeom>
              <a:avLst/>
              <a:gdLst>
                <a:gd name="connsiteX0" fmla="*/ 6096000 w 6096000"/>
                <a:gd name="connsiteY0" fmla="*/ 0 h 6867525"/>
                <a:gd name="connsiteX1" fmla="*/ 0 w 6096000"/>
                <a:gd name="connsiteY1" fmla="*/ 9525 h 6867525"/>
                <a:gd name="connsiteX2" fmla="*/ 3362325 w 6096000"/>
                <a:gd name="connsiteY2" fmla="*/ 6867525 h 6867525"/>
                <a:gd name="connsiteX3" fmla="*/ 6096000 w 6096000"/>
                <a:gd name="connsiteY3" fmla="*/ 6858000 h 6867525"/>
                <a:gd name="connsiteX4" fmla="*/ 6096000 w 6096000"/>
                <a:gd name="connsiteY4" fmla="*/ 0 h 68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6867525">
                  <a:moveTo>
                    <a:pt x="6096000" y="0"/>
                  </a:moveTo>
                  <a:lnTo>
                    <a:pt x="0" y="9525"/>
                  </a:lnTo>
                  <a:lnTo>
                    <a:pt x="3362325" y="6867525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4" name="Freeform 23"/>
            <p:cNvSpPr/>
            <p:nvPr userDrawn="1"/>
          </p:nvSpPr>
          <p:spPr>
            <a:xfrm flipH="1">
              <a:off x="6099048" y="0"/>
              <a:ext cx="6096736" cy="4569416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2623 w 3395129"/>
                <a:gd name="connsiteY0" fmla="*/ 652 h 3446751"/>
                <a:gd name="connsiteX1" fmla="*/ 0 w 3395129"/>
                <a:gd name="connsiteY1" fmla="*/ 3446751 h 3446751"/>
                <a:gd name="connsiteX2" fmla="*/ 3395129 w 3395129"/>
                <a:gd name="connsiteY2" fmla="*/ 0 h 3446751"/>
                <a:gd name="connsiteX3" fmla="*/ 2623 w 3395129"/>
                <a:gd name="connsiteY3" fmla="*/ 652 h 344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3446751">
                  <a:moveTo>
                    <a:pt x="2623" y="652"/>
                  </a:moveTo>
                  <a:cubicBezTo>
                    <a:pt x="1749" y="1149352"/>
                    <a:pt x="874" y="2298051"/>
                    <a:pt x="0" y="3446751"/>
                  </a:cubicBezTo>
                  <a:lnTo>
                    <a:pt x="3395129" y="0"/>
                  </a:lnTo>
                  <a:lnTo>
                    <a:pt x="2623" y="65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2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 24"/>
            <p:cNvSpPr/>
            <p:nvPr userDrawn="1"/>
          </p:nvSpPr>
          <p:spPr>
            <a:xfrm flipH="1">
              <a:off x="9451181" y="4569416"/>
              <a:ext cx="2745197" cy="2289448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1529836 w 1529836"/>
                <a:gd name="connsiteY0" fmla="*/ 1726951 h 1726951"/>
                <a:gd name="connsiteX1" fmla="*/ 4894 w 1529836"/>
                <a:gd name="connsiteY1" fmla="*/ 0 h 1726951"/>
                <a:gd name="connsiteX2" fmla="*/ 0 w 1529836"/>
                <a:gd name="connsiteY2" fmla="*/ 1719114 h 1726951"/>
                <a:gd name="connsiteX3" fmla="*/ 1529836 w 1529836"/>
                <a:gd name="connsiteY3" fmla="*/ 1726951 h 1726951"/>
                <a:gd name="connsiteX0" fmla="*/ 1524956 w 1524956"/>
                <a:gd name="connsiteY0" fmla="*/ 1726951 h 1726951"/>
                <a:gd name="connsiteX1" fmla="*/ 14 w 1524956"/>
                <a:gd name="connsiteY1" fmla="*/ 0 h 1726951"/>
                <a:gd name="connsiteX2" fmla="*/ 139661 w 1524956"/>
                <a:gd name="connsiteY2" fmla="*/ 1496385 h 1726951"/>
                <a:gd name="connsiteX3" fmla="*/ 1524956 w 1524956"/>
                <a:gd name="connsiteY3" fmla="*/ 1726951 h 1726951"/>
                <a:gd name="connsiteX0" fmla="*/ 1525273 w 1525273"/>
                <a:gd name="connsiteY0" fmla="*/ 1726951 h 1726951"/>
                <a:gd name="connsiteX1" fmla="*/ 331 w 1525273"/>
                <a:gd name="connsiteY1" fmla="*/ 0 h 1726951"/>
                <a:gd name="connsiteX2" fmla="*/ 2068 w 1525273"/>
                <a:gd name="connsiteY2" fmla="*/ 1726299 h 1726951"/>
                <a:gd name="connsiteX3" fmla="*/ 1525273 w 1525273"/>
                <a:gd name="connsiteY3" fmla="*/ 1726951 h 172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5273" h="1726951">
                  <a:moveTo>
                    <a:pt x="1525273" y="1726951"/>
                  </a:moveTo>
                  <a:lnTo>
                    <a:pt x="331" y="0"/>
                  </a:lnTo>
                  <a:cubicBezTo>
                    <a:pt x="-1300" y="573038"/>
                    <a:pt x="3699" y="1153261"/>
                    <a:pt x="2068" y="1726299"/>
                  </a:cubicBezTo>
                  <a:lnTo>
                    <a:pt x="1525273" y="1726951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3"/>
                </a:gs>
              </a:gsLst>
              <a:lin ang="13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 25"/>
            <p:cNvSpPr/>
            <p:nvPr userDrawn="1"/>
          </p:nvSpPr>
          <p:spPr>
            <a:xfrm flipH="1">
              <a:off x="6095262" y="0"/>
              <a:ext cx="6100521" cy="6858864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5173702">
                  <a:moveTo>
                    <a:pt x="1524942" y="5173702"/>
                  </a:moveTo>
                  <a:lnTo>
                    <a:pt x="0" y="3446751"/>
                  </a:lnTo>
                  <a:lnTo>
                    <a:pt x="3395129" y="0"/>
                  </a:lnTo>
                  <a:lnTo>
                    <a:pt x="1524942" y="517370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1655791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3895344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5345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 REVERSED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9" y="0"/>
            <a:ext cx="12192001" cy="6858000"/>
          </a:xfrm>
          <a:prstGeom prst="rect">
            <a:avLst/>
          </a:prstGeom>
        </p:spPr>
      </p:pic>
      <p:sp>
        <p:nvSpPr>
          <p:cNvPr id="19" name="Freeform 18"/>
          <p:cNvSpPr/>
          <p:nvPr userDrawn="1"/>
        </p:nvSpPr>
        <p:spPr>
          <a:xfrm flipH="1" flipV="1">
            <a:off x="-18560" y="0"/>
            <a:ext cx="12188952" cy="68580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3119359 w 9194731"/>
              <a:gd name="connsiteY0" fmla="*/ 5147756 h 5147756"/>
              <a:gd name="connsiteX1" fmla="*/ 0 w 9194731"/>
              <a:gd name="connsiteY1" fmla="*/ 0 h 5147756"/>
              <a:gd name="connsiteX2" fmla="*/ 9194731 w 9194731"/>
              <a:gd name="connsiteY2" fmla="*/ 1742507 h 5147756"/>
              <a:gd name="connsiteX3" fmla="*/ 3119359 w 9194731"/>
              <a:gd name="connsiteY3" fmla="*/ 5147756 h 5147756"/>
              <a:gd name="connsiteX0" fmla="*/ 3151267 w 9226639"/>
              <a:gd name="connsiteY0" fmla="*/ 5163714 h 5163714"/>
              <a:gd name="connsiteX1" fmla="*/ 0 w 9226639"/>
              <a:gd name="connsiteY1" fmla="*/ 0 h 5163714"/>
              <a:gd name="connsiteX2" fmla="*/ 9226639 w 9226639"/>
              <a:gd name="connsiteY2" fmla="*/ 1758465 h 5163714"/>
              <a:gd name="connsiteX3" fmla="*/ 3151267 w 9226639"/>
              <a:gd name="connsiteY3" fmla="*/ 5163714 h 5163714"/>
              <a:gd name="connsiteX0" fmla="*/ 3151267 w 9198054"/>
              <a:gd name="connsiteY0" fmla="*/ 5163714 h 5163714"/>
              <a:gd name="connsiteX1" fmla="*/ 0 w 9198054"/>
              <a:gd name="connsiteY1" fmla="*/ 0 h 5163714"/>
              <a:gd name="connsiteX2" fmla="*/ 9198054 w 9198054"/>
              <a:gd name="connsiteY2" fmla="*/ 1901426 h 5163714"/>
              <a:gd name="connsiteX3" fmla="*/ 3151267 w 9198054"/>
              <a:gd name="connsiteY3" fmla="*/ 5163714 h 5163714"/>
              <a:gd name="connsiteX0" fmla="*/ 3208437 w 9198054"/>
              <a:gd name="connsiteY0" fmla="*/ 5163714 h 5163714"/>
              <a:gd name="connsiteX1" fmla="*/ 0 w 9198054"/>
              <a:gd name="connsiteY1" fmla="*/ 0 h 5163714"/>
              <a:gd name="connsiteX2" fmla="*/ 9198054 w 9198054"/>
              <a:gd name="connsiteY2" fmla="*/ 1901426 h 5163714"/>
              <a:gd name="connsiteX3" fmla="*/ 3208437 w 9198054"/>
              <a:gd name="connsiteY3" fmla="*/ 5163714 h 5163714"/>
              <a:gd name="connsiteX0" fmla="*/ 3160796 w 9198054"/>
              <a:gd name="connsiteY0" fmla="*/ 5154183 h 5154183"/>
              <a:gd name="connsiteX1" fmla="*/ 0 w 9198054"/>
              <a:gd name="connsiteY1" fmla="*/ 0 h 5154183"/>
              <a:gd name="connsiteX2" fmla="*/ 9198054 w 9198054"/>
              <a:gd name="connsiteY2" fmla="*/ 1901426 h 5154183"/>
              <a:gd name="connsiteX3" fmla="*/ 3160796 w 9198054"/>
              <a:gd name="connsiteY3" fmla="*/ 5154183 h 5154183"/>
              <a:gd name="connsiteX0" fmla="*/ 316079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910957 h 5154183"/>
              <a:gd name="connsiteX3" fmla="*/ 3160796 w 9178997"/>
              <a:gd name="connsiteY3" fmla="*/ 5154183 h 5154183"/>
              <a:gd name="connsiteX0" fmla="*/ 304811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910957 h 5154183"/>
              <a:gd name="connsiteX3" fmla="*/ 3048116 w 9178997"/>
              <a:gd name="connsiteY3" fmla="*/ 5154183 h 5154183"/>
              <a:gd name="connsiteX0" fmla="*/ 304811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698542 h 5154183"/>
              <a:gd name="connsiteX3" fmla="*/ 3048116 w 9178997"/>
              <a:gd name="connsiteY3" fmla="*/ 5154183 h 515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78997" h="5154183">
                <a:moveTo>
                  <a:pt x="3048116" y="5154183"/>
                </a:moveTo>
                <a:lnTo>
                  <a:pt x="0" y="0"/>
                </a:lnTo>
                <a:lnTo>
                  <a:pt x="9178997" y="1698542"/>
                </a:lnTo>
                <a:lnTo>
                  <a:pt x="3048116" y="5154183"/>
                </a:lnTo>
                <a:close/>
              </a:path>
            </a:pathLst>
          </a:custGeom>
          <a:gradFill flip="none" rotWithShape="1">
            <a:gsLst>
              <a:gs pos="61000">
                <a:schemeClr val="accent2"/>
              </a:gs>
              <a:gs pos="31000">
                <a:schemeClr val="accent3"/>
              </a:gs>
              <a:gs pos="100000">
                <a:schemeClr val="accent1"/>
              </a:gs>
            </a:gsLst>
            <a:lin ang="12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4048" y="2282634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One-line title</a:t>
            </a:r>
            <a:endParaRPr lang="en-GB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8" y="5204499"/>
            <a:ext cx="4449209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2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 REVERS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9" y="0"/>
            <a:ext cx="12192001" cy="685800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-18560" y="0"/>
            <a:ext cx="12188952" cy="68580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3119359 w 9194731"/>
              <a:gd name="connsiteY0" fmla="*/ 5147756 h 5147756"/>
              <a:gd name="connsiteX1" fmla="*/ 0 w 9194731"/>
              <a:gd name="connsiteY1" fmla="*/ 0 h 5147756"/>
              <a:gd name="connsiteX2" fmla="*/ 9194731 w 9194731"/>
              <a:gd name="connsiteY2" fmla="*/ 1742507 h 5147756"/>
              <a:gd name="connsiteX3" fmla="*/ 3119359 w 9194731"/>
              <a:gd name="connsiteY3" fmla="*/ 5147756 h 5147756"/>
              <a:gd name="connsiteX0" fmla="*/ 3151267 w 9226639"/>
              <a:gd name="connsiteY0" fmla="*/ 5163714 h 5163714"/>
              <a:gd name="connsiteX1" fmla="*/ 0 w 9226639"/>
              <a:gd name="connsiteY1" fmla="*/ 0 h 5163714"/>
              <a:gd name="connsiteX2" fmla="*/ 9226639 w 9226639"/>
              <a:gd name="connsiteY2" fmla="*/ 1758465 h 5163714"/>
              <a:gd name="connsiteX3" fmla="*/ 3151267 w 9226639"/>
              <a:gd name="connsiteY3" fmla="*/ 5163714 h 5163714"/>
              <a:gd name="connsiteX0" fmla="*/ 3151267 w 9198054"/>
              <a:gd name="connsiteY0" fmla="*/ 5163714 h 5163714"/>
              <a:gd name="connsiteX1" fmla="*/ 0 w 9198054"/>
              <a:gd name="connsiteY1" fmla="*/ 0 h 5163714"/>
              <a:gd name="connsiteX2" fmla="*/ 9198054 w 9198054"/>
              <a:gd name="connsiteY2" fmla="*/ 1901426 h 5163714"/>
              <a:gd name="connsiteX3" fmla="*/ 3151267 w 9198054"/>
              <a:gd name="connsiteY3" fmla="*/ 5163714 h 5163714"/>
              <a:gd name="connsiteX0" fmla="*/ 3208437 w 9198054"/>
              <a:gd name="connsiteY0" fmla="*/ 5163714 h 5163714"/>
              <a:gd name="connsiteX1" fmla="*/ 0 w 9198054"/>
              <a:gd name="connsiteY1" fmla="*/ 0 h 5163714"/>
              <a:gd name="connsiteX2" fmla="*/ 9198054 w 9198054"/>
              <a:gd name="connsiteY2" fmla="*/ 1901426 h 5163714"/>
              <a:gd name="connsiteX3" fmla="*/ 3208437 w 9198054"/>
              <a:gd name="connsiteY3" fmla="*/ 5163714 h 5163714"/>
              <a:gd name="connsiteX0" fmla="*/ 3160796 w 9198054"/>
              <a:gd name="connsiteY0" fmla="*/ 5154183 h 5154183"/>
              <a:gd name="connsiteX1" fmla="*/ 0 w 9198054"/>
              <a:gd name="connsiteY1" fmla="*/ 0 h 5154183"/>
              <a:gd name="connsiteX2" fmla="*/ 9198054 w 9198054"/>
              <a:gd name="connsiteY2" fmla="*/ 1901426 h 5154183"/>
              <a:gd name="connsiteX3" fmla="*/ 3160796 w 9198054"/>
              <a:gd name="connsiteY3" fmla="*/ 5154183 h 5154183"/>
              <a:gd name="connsiteX0" fmla="*/ 316079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910957 h 5154183"/>
              <a:gd name="connsiteX3" fmla="*/ 3160796 w 9178997"/>
              <a:gd name="connsiteY3" fmla="*/ 5154183 h 5154183"/>
              <a:gd name="connsiteX0" fmla="*/ 304811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910957 h 5154183"/>
              <a:gd name="connsiteX3" fmla="*/ 3048116 w 9178997"/>
              <a:gd name="connsiteY3" fmla="*/ 5154183 h 5154183"/>
              <a:gd name="connsiteX0" fmla="*/ 304811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698542 h 5154183"/>
              <a:gd name="connsiteX3" fmla="*/ 3048116 w 9178997"/>
              <a:gd name="connsiteY3" fmla="*/ 5154183 h 515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78997" h="5154183">
                <a:moveTo>
                  <a:pt x="3048116" y="5154183"/>
                </a:moveTo>
                <a:lnTo>
                  <a:pt x="0" y="0"/>
                </a:lnTo>
                <a:lnTo>
                  <a:pt x="9178997" y="1698542"/>
                </a:lnTo>
                <a:lnTo>
                  <a:pt x="3048116" y="5154183"/>
                </a:lnTo>
                <a:close/>
              </a:path>
            </a:pathLst>
          </a:custGeom>
          <a:gradFill flip="none" rotWithShape="1">
            <a:gsLst>
              <a:gs pos="61000">
                <a:schemeClr val="accent2"/>
              </a:gs>
              <a:gs pos="31000">
                <a:schemeClr val="accent3"/>
              </a:gs>
              <a:gs pos="100000">
                <a:schemeClr val="accent1"/>
              </a:gs>
            </a:gsLst>
            <a:lin ang="12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4048" y="2286000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One-line title</a:t>
            </a:r>
            <a:endParaRPr lang="en-GB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3895344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 REVERSED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9" y="0"/>
            <a:ext cx="12192001" cy="685800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-1" y="0"/>
            <a:ext cx="12188950" cy="68580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420216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93450"/>
              <a:gd name="connsiteY0" fmla="*/ 5201391 h 5201391"/>
              <a:gd name="connsiteX1" fmla="*/ 4202163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  <a:gd name="connsiteX0" fmla="*/ 0 w 6093450"/>
              <a:gd name="connsiteY0" fmla="*/ 5201391 h 5201391"/>
              <a:gd name="connsiteX1" fmla="*/ 4055721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3450" h="5201391">
                <a:moveTo>
                  <a:pt x="0" y="5201391"/>
                </a:moveTo>
                <a:lnTo>
                  <a:pt x="4055721" y="0"/>
                </a:lnTo>
                <a:lnTo>
                  <a:pt x="6093450" y="1739044"/>
                </a:lnTo>
                <a:lnTo>
                  <a:pt x="0" y="5201391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5204499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 REVERS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9" y="0"/>
            <a:ext cx="12192001" cy="685800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-1" y="0"/>
            <a:ext cx="12188950" cy="68580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420216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93450"/>
              <a:gd name="connsiteY0" fmla="*/ 5201391 h 5201391"/>
              <a:gd name="connsiteX1" fmla="*/ 4202163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  <a:gd name="connsiteX0" fmla="*/ 0 w 6093450"/>
              <a:gd name="connsiteY0" fmla="*/ 5201391 h 5201391"/>
              <a:gd name="connsiteX1" fmla="*/ 4055721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3450" h="5201391">
                <a:moveTo>
                  <a:pt x="0" y="5201391"/>
                </a:moveTo>
                <a:lnTo>
                  <a:pt x="4055721" y="0"/>
                </a:lnTo>
                <a:lnTo>
                  <a:pt x="6093450" y="1739044"/>
                </a:lnTo>
                <a:lnTo>
                  <a:pt x="0" y="5201391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84048" y="3895344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0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3 REVERSED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flipH="1" flipV="1">
            <a:off x="1" y="-17420"/>
            <a:ext cx="8130732" cy="6875419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973730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112562"/>
              <a:gd name="connsiteY0" fmla="*/ 5201391 h 5201391"/>
              <a:gd name="connsiteX1" fmla="*/ 3013181 w 6112562"/>
              <a:gd name="connsiteY1" fmla="*/ 0 h 5201391"/>
              <a:gd name="connsiteX2" fmla="*/ 6112562 w 6112562"/>
              <a:gd name="connsiteY2" fmla="*/ 1739869 h 5201391"/>
              <a:gd name="connsiteX3" fmla="*/ 0 w 6112562"/>
              <a:gd name="connsiteY3" fmla="*/ 5201391 h 5201391"/>
              <a:gd name="connsiteX0" fmla="*/ 0 w 6138863"/>
              <a:gd name="connsiteY0" fmla="*/ 5214602 h 5214602"/>
              <a:gd name="connsiteX1" fmla="*/ 3039482 w 6138863"/>
              <a:gd name="connsiteY1" fmla="*/ 0 h 5214602"/>
              <a:gd name="connsiteX2" fmla="*/ 6138863 w 6138863"/>
              <a:gd name="connsiteY2" fmla="*/ 1739869 h 5214602"/>
              <a:gd name="connsiteX3" fmla="*/ 0 w 6138863"/>
              <a:gd name="connsiteY3" fmla="*/ 5214602 h 521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8863" h="5214602">
                <a:moveTo>
                  <a:pt x="0" y="5214602"/>
                </a:moveTo>
                <a:lnTo>
                  <a:pt x="3039482" y="0"/>
                </a:lnTo>
                <a:lnTo>
                  <a:pt x="6138863" y="1739869"/>
                </a:lnTo>
                <a:lnTo>
                  <a:pt x="0" y="5214602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5204499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7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3 REVERS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9" y="0"/>
            <a:ext cx="12192001" cy="685800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1" y="-17420"/>
            <a:ext cx="8130732" cy="6875419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973730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112562"/>
              <a:gd name="connsiteY0" fmla="*/ 5201391 h 5201391"/>
              <a:gd name="connsiteX1" fmla="*/ 3013181 w 6112562"/>
              <a:gd name="connsiteY1" fmla="*/ 0 h 5201391"/>
              <a:gd name="connsiteX2" fmla="*/ 6112562 w 6112562"/>
              <a:gd name="connsiteY2" fmla="*/ 1739869 h 5201391"/>
              <a:gd name="connsiteX3" fmla="*/ 0 w 6112562"/>
              <a:gd name="connsiteY3" fmla="*/ 5201391 h 5201391"/>
              <a:gd name="connsiteX0" fmla="*/ 0 w 6138863"/>
              <a:gd name="connsiteY0" fmla="*/ 5214602 h 5214602"/>
              <a:gd name="connsiteX1" fmla="*/ 3039482 w 6138863"/>
              <a:gd name="connsiteY1" fmla="*/ 0 h 5214602"/>
              <a:gd name="connsiteX2" fmla="*/ 6138863 w 6138863"/>
              <a:gd name="connsiteY2" fmla="*/ 1739869 h 5214602"/>
              <a:gd name="connsiteX3" fmla="*/ 0 w 6138863"/>
              <a:gd name="connsiteY3" fmla="*/ 5214602 h 521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8863" h="5214602">
                <a:moveTo>
                  <a:pt x="0" y="5214602"/>
                </a:moveTo>
                <a:lnTo>
                  <a:pt x="3039482" y="0"/>
                </a:lnTo>
                <a:lnTo>
                  <a:pt x="6138863" y="1739869"/>
                </a:lnTo>
                <a:lnTo>
                  <a:pt x="0" y="5214602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3895344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8229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2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3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5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0021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4 REVERSED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9" y="0"/>
            <a:ext cx="12192001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 flipH="1" flipV="1">
            <a:off x="-8709" y="-8709"/>
            <a:ext cx="8136266" cy="6875416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3202595"/>
              <a:gd name="connsiteY0" fmla="*/ 5189477 h 5189477"/>
              <a:gd name="connsiteX1" fmla="*/ 10681 w 3202595"/>
              <a:gd name="connsiteY1" fmla="*/ 0 h 5189477"/>
              <a:gd name="connsiteX2" fmla="*/ 3202595 w 3202595"/>
              <a:gd name="connsiteY2" fmla="*/ 1769932 h 5189477"/>
              <a:gd name="connsiteX3" fmla="*/ 0 w 3202595"/>
              <a:gd name="connsiteY3" fmla="*/ 5189477 h 5189477"/>
              <a:gd name="connsiteX0" fmla="*/ 2962146 w 6164741"/>
              <a:gd name="connsiteY0" fmla="*/ 5403918 h 5403918"/>
              <a:gd name="connsiteX1" fmla="*/ 3 w 6164741"/>
              <a:gd name="connsiteY1" fmla="*/ 0 h 5403918"/>
              <a:gd name="connsiteX2" fmla="*/ 6164741 w 6164741"/>
              <a:gd name="connsiteY2" fmla="*/ 1984373 h 5403918"/>
              <a:gd name="connsiteX3" fmla="*/ 2962146 w 6164741"/>
              <a:gd name="connsiteY3" fmla="*/ 5403918 h 5403918"/>
              <a:gd name="connsiteX0" fmla="*/ 2962143 w 6164738"/>
              <a:gd name="connsiteY0" fmla="*/ 5403918 h 5403918"/>
              <a:gd name="connsiteX1" fmla="*/ 0 w 6164738"/>
              <a:gd name="connsiteY1" fmla="*/ 0 h 5403918"/>
              <a:gd name="connsiteX2" fmla="*/ 6164738 w 6164738"/>
              <a:gd name="connsiteY2" fmla="*/ 1984373 h 5403918"/>
              <a:gd name="connsiteX3" fmla="*/ 2962143 w 6164738"/>
              <a:gd name="connsiteY3" fmla="*/ 5403918 h 5403918"/>
              <a:gd name="connsiteX0" fmla="*/ 2962143 w 6164738"/>
              <a:gd name="connsiteY0" fmla="*/ 5403918 h 5403918"/>
              <a:gd name="connsiteX1" fmla="*/ 0 w 6164738"/>
              <a:gd name="connsiteY1" fmla="*/ 0 h 5403918"/>
              <a:gd name="connsiteX2" fmla="*/ 6164738 w 6164738"/>
              <a:gd name="connsiteY2" fmla="*/ 1984373 h 5403918"/>
              <a:gd name="connsiteX3" fmla="*/ 2962143 w 6164738"/>
              <a:gd name="connsiteY3" fmla="*/ 5403918 h 5403918"/>
              <a:gd name="connsiteX0" fmla="*/ 2819219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1769932 h 5189477"/>
              <a:gd name="connsiteX3" fmla="*/ 2819219 w 6021814"/>
              <a:gd name="connsiteY3" fmla="*/ 5189477 h 5189477"/>
              <a:gd name="connsiteX0" fmla="*/ 2819219 w 6007522"/>
              <a:gd name="connsiteY0" fmla="*/ 5189477 h 5189477"/>
              <a:gd name="connsiteX1" fmla="*/ 0 w 6007522"/>
              <a:gd name="connsiteY1" fmla="*/ 0 h 5189477"/>
              <a:gd name="connsiteX2" fmla="*/ 6007522 w 6007522"/>
              <a:gd name="connsiteY2" fmla="*/ 3299613 h 5189477"/>
              <a:gd name="connsiteX3" fmla="*/ 2819219 w 6007522"/>
              <a:gd name="connsiteY3" fmla="*/ 5189477 h 5189477"/>
              <a:gd name="connsiteX0" fmla="*/ 2819219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19219 w 6021814"/>
              <a:gd name="connsiteY3" fmla="*/ 5189477 h 5189477"/>
              <a:gd name="connsiteX0" fmla="*/ 2862096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62096 w 6021814"/>
              <a:gd name="connsiteY3" fmla="*/ 5189477 h 5189477"/>
              <a:gd name="connsiteX0" fmla="*/ 2862096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62096 w 6021814"/>
              <a:gd name="connsiteY3" fmla="*/ 5189477 h 5189477"/>
              <a:gd name="connsiteX0" fmla="*/ 2862096 w 5993229"/>
              <a:gd name="connsiteY0" fmla="*/ 5189477 h 5189477"/>
              <a:gd name="connsiteX1" fmla="*/ 0 w 5993229"/>
              <a:gd name="connsiteY1" fmla="*/ 0 h 5189477"/>
              <a:gd name="connsiteX2" fmla="*/ 5993229 w 5993229"/>
              <a:gd name="connsiteY2" fmla="*/ 3394921 h 5189477"/>
              <a:gd name="connsiteX3" fmla="*/ 2862096 w 5993229"/>
              <a:gd name="connsiteY3" fmla="*/ 5189477 h 5189477"/>
              <a:gd name="connsiteX0" fmla="*/ 2940500 w 5993229"/>
              <a:gd name="connsiteY0" fmla="*/ 5196067 h 5196067"/>
              <a:gd name="connsiteX1" fmla="*/ 0 w 5993229"/>
              <a:gd name="connsiteY1" fmla="*/ 0 h 5196067"/>
              <a:gd name="connsiteX2" fmla="*/ 5993229 w 5993229"/>
              <a:gd name="connsiteY2" fmla="*/ 3394921 h 5196067"/>
              <a:gd name="connsiteX3" fmla="*/ 2940500 w 5993229"/>
              <a:gd name="connsiteY3" fmla="*/ 5196067 h 5196067"/>
              <a:gd name="connsiteX0" fmla="*/ 2940500 w 5999763"/>
              <a:gd name="connsiteY0" fmla="*/ 5196067 h 5196067"/>
              <a:gd name="connsiteX1" fmla="*/ 0 w 5999763"/>
              <a:gd name="connsiteY1" fmla="*/ 0 h 5196067"/>
              <a:gd name="connsiteX2" fmla="*/ 5999763 w 5999763"/>
              <a:gd name="connsiteY2" fmla="*/ 3467409 h 5196067"/>
              <a:gd name="connsiteX3" fmla="*/ 2940500 w 5999763"/>
              <a:gd name="connsiteY3" fmla="*/ 5196067 h 5196067"/>
              <a:gd name="connsiteX0" fmla="*/ 3045039 w 6104302"/>
              <a:gd name="connsiteY0" fmla="*/ 5202656 h 5202656"/>
              <a:gd name="connsiteX1" fmla="*/ 0 w 6104302"/>
              <a:gd name="connsiteY1" fmla="*/ 0 h 5202656"/>
              <a:gd name="connsiteX2" fmla="*/ 6104302 w 6104302"/>
              <a:gd name="connsiteY2" fmla="*/ 3473998 h 5202656"/>
              <a:gd name="connsiteX3" fmla="*/ 3045039 w 6104302"/>
              <a:gd name="connsiteY3" fmla="*/ 5202656 h 520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4302" h="5202656">
                <a:moveTo>
                  <a:pt x="3045039" y="5202656"/>
                </a:moveTo>
                <a:cubicBezTo>
                  <a:pt x="3034307" y="5174064"/>
                  <a:pt x="10732" y="42888"/>
                  <a:pt x="0" y="0"/>
                </a:cubicBezTo>
                <a:lnTo>
                  <a:pt x="6104302" y="3473998"/>
                </a:lnTo>
                <a:lnTo>
                  <a:pt x="3045039" y="5202656"/>
                </a:lnTo>
                <a:close/>
              </a:path>
            </a:pathLst>
          </a:custGeom>
          <a:gradFill flip="none" rotWithShape="1">
            <a:gsLst>
              <a:gs pos="22000">
                <a:schemeClr val="accent3"/>
              </a:gs>
              <a:gs pos="51000">
                <a:schemeClr val="accent2"/>
              </a:gs>
              <a:gs pos="98374">
                <a:schemeClr val="accent1"/>
              </a:gs>
            </a:gsLst>
            <a:lin ang="13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1655791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8" y="5204499"/>
            <a:ext cx="1978025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84048" y="3895344"/>
            <a:ext cx="9514682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4 REVERS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9" y="0"/>
            <a:ext cx="12192001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 flipH="1" flipV="1">
            <a:off x="-8709" y="-8709"/>
            <a:ext cx="8136266" cy="6875416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3202595"/>
              <a:gd name="connsiteY0" fmla="*/ 5189477 h 5189477"/>
              <a:gd name="connsiteX1" fmla="*/ 10681 w 3202595"/>
              <a:gd name="connsiteY1" fmla="*/ 0 h 5189477"/>
              <a:gd name="connsiteX2" fmla="*/ 3202595 w 3202595"/>
              <a:gd name="connsiteY2" fmla="*/ 1769932 h 5189477"/>
              <a:gd name="connsiteX3" fmla="*/ 0 w 3202595"/>
              <a:gd name="connsiteY3" fmla="*/ 5189477 h 5189477"/>
              <a:gd name="connsiteX0" fmla="*/ 2962146 w 6164741"/>
              <a:gd name="connsiteY0" fmla="*/ 5403918 h 5403918"/>
              <a:gd name="connsiteX1" fmla="*/ 3 w 6164741"/>
              <a:gd name="connsiteY1" fmla="*/ 0 h 5403918"/>
              <a:gd name="connsiteX2" fmla="*/ 6164741 w 6164741"/>
              <a:gd name="connsiteY2" fmla="*/ 1984373 h 5403918"/>
              <a:gd name="connsiteX3" fmla="*/ 2962146 w 6164741"/>
              <a:gd name="connsiteY3" fmla="*/ 5403918 h 5403918"/>
              <a:gd name="connsiteX0" fmla="*/ 2962143 w 6164738"/>
              <a:gd name="connsiteY0" fmla="*/ 5403918 h 5403918"/>
              <a:gd name="connsiteX1" fmla="*/ 0 w 6164738"/>
              <a:gd name="connsiteY1" fmla="*/ 0 h 5403918"/>
              <a:gd name="connsiteX2" fmla="*/ 6164738 w 6164738"/>
              <a:gd name="connsiteY2" fmla="*/ 1984373 h 5403918"/>
              <a:gd name="connsiteX3" fmla="*/ 2962143 w 6164738"/>
              <a:gd name="connsiteY3" fmla="*/ 5403918 h 5403918"/>
              <a:gd name="connsiteX0" fmla="*/ 2962143 w 6164738"/>
              <a:gd name="connsiteY0" fmla="*/ 5403918 h 5403918"/>
              <a:gd name="connsiteX1" fmla="*/ 0 w 6164738"/>
              <a:gd name="connsiteY1" fmla="*/ 0 h 5403918"/>
              <a:gd name="connsiteX2" fmla="*/ 6164738 w 6164738"/>
              <a:gd name="connsiteY2" fmla="*/ 1984373 h 5403918"/>
              <a:gd name="connsiteX3" fmla="*/ 2962143 w 6164738"/>
              <a:gd name="connsiteY3" fmla="*/ 5403918 h 5403918"/>
              <a:gd name="connsiteX0" fmla="*/ 2819219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1769932 h 5189477"/>
              <a:gd name="connsiteX3" fmla="*/ 2819219 w 6021814"/>
              <a:gd name="connsiteY3" fmla="*/ 5189477 h 5189477"/>
              <a:gd name="connsiteX0" fmla="*/ 2819219 w 6007522"/>
              <a:gd name="connsiteY0" fmla="*/ 5189477 h 5189477"/>
              <a:gd name="connsiteX1" fmla="*/ 0 w 6007522"/>
              <a:gd name="connsiteY1" fmla="*/ 0 h 5189477"/>
              <a:gd name="connsiteX2" fmla="*/ 6007522 w 6007522"/>
              <a:gd name="connsiteY2" fmla="*/ 3299613 h 5189477"/>
              <a:gd name="connsiteX3" fmla="*/ 2819219 w 6007522"/>
              <a:gd name="connsiteY3" fmla="*/ 5189477 h 5189477"/>
              <a:gd name="connsiteX0" fmla="*/ 2819219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19219 w 6021814"/>
              <a:gd name="connsiteY3" fmla="*/ 5189477 h 5189477"/>
              <a:gd name="connsiteX0" fmla="*/ 2862096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62096 w 6021814"/>
              <a:gd name="connsiteY3" fmla="*/ 5189477 h 5189477"/>
              <a:gd name="connsiteX0" fmla="*/ 2862096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62096 w 6021814"/>
              <a:gd name="connsiteY3" fmla="*/ 5189477 h 5189477"/>
              <a:gd name="connsiteX0" fmla="*/ 2862096 w 5993229"/>
              <a:gd name="connsiteY0" fmla="*/ 5189477 h 5189477"/>
              <a:gd name="connsiteX1" fmla="*/ 0 w 5993229"/>
              <a:gd name="connsiteY1" fmla="*/ 0 h 5189477"/>
              <a:gd name="connsiteX2" fmla="*/ 5993229 w 5993229"/>
              <a:gd name="connsiteY2" fmla="*/ 3394921 h 5189477"/>
              <a:gd name="connsiteX3" fmla="*/ 2862096 w 5993229"/>
              <a:gd name="connsiteY3" fmla="*/ 5189477 h 5189477"/>
              <a:gd name="connsiteX0" fmla="*/ 2940500 w 5993229"/>
              <a:gd name="connsiteY0" fmla="*/ 5196067 h 5196067"/>
              <a:gd name="connsiteX1" fmla="*/ 0 w 5993229"/>
              <a:gd name="connsiteY1" fmla="*/ 0 h 5196067"/>
              <a:gd name="connsiteX2" fmla="*/ 5993229 w 5993229"/>
              <a:gd name="connsiteY2" fmla="*/ 3394921 h 5196067"/>
              <a:gd name="connsiteX3" fmla="*/ 2940500 w 5993229"/>
              <a:gd name="connsiteY3" fmla="*/ 5196067 h 5196067"/>
              <a:gd name="connsiteX0" fmla="*/ 2940500 w 5999763"/>
              <a:gd name="connsiteY0" fmla="*/ 5196067 h 5196067"/>
              <a:gd name="connsiteX1" fmla="*/ 0 w 5999763"/>
              <a:gd name="connsiteY1" fmla="*/ 0 h 5196067"/>
              <a:gd name="connsiteX2" fmla="*/ 5999763 w 5999763"/>
              <a:gd name="connsiteY2" fmla="*/ 3467409 h 5196067"/>
              <a:gd name="connsiteX3" fmla="*/ 2940500 w 5999763"/>
              <a:gd name="connsiteY3" fmla="*/ 5196067 h 5196067"/>
              <a:gd name="connsiteX0" fmla="*/ 3045039 w 6104302"/>
              <a:gd name="connsiteY0" fmla="*/ 5202656 h 5202656"/>
              <a:gd name="connsiteX1" fmla="*/ 0 w 6104302"/>
              <a:gd name="connsiteY1" fmla="*/ 0 h 5202656"/>
              <a:gd name="connsiteX2" fmla="*/ 6104302 w 6104302"/>
              <a:gd name="connsiteY2" fmla="*/ 3473998 h 5202656"/>
              <a:gd name="connsiteX3" fmla="*/ 3045039 w 6104302"/>
              <a:gd name="connsiteY3" fmla="*/ 5202656 h 520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4302" h="5202656">
                <a:moveTo>
                  <a:pt x="3045039" y="5202656"/>
                </a:moveTo>
                <a:cubicBezTo>
                  <a:pt x="3034307" y="5174064"/>
                  <a:pt x="10732" y="42888"/>
                  <a:pt x="0" y="0"/>
                </a:cubicBezTo>
                <a:lnTo>
                  <a:pt x="6104302" y="3473998"/>
                </a:lnTo>
                <a:lnTo>
                  <a:pt x="3045039" y="5202656"/>
                </a:lnTo>
                <a:close/>
              </a:path>
            </a:pathLst>
          </a:custGeom>
          <a:gradFill flip="none" rotWithShape="1">
            <a:gsLst>
              <a:gs pos="22000">
                <a:schemeClr val="accent3"/>
              </a:gs>
              <a:gs pos="51000">
                <a:schemeClr val="accent2"/>
              </a:gs>
              <a:gs pos="98374">
                <a:schemeClr val="accent1"/>
              </a:gs>
            </a:gsLst>
            <a:lin ang="13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1655791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3895344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5 REVERSED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9" y="0"/>
            <a:ext cx="12192001" cy="6858000"/>
          </a:xfrm>
          <a:prstGeom prst="rect">
            <a:avLst/>
          </a:prstGeom>
        </p:spPr>
      </p:pic>
      <p:grpSp>
        <p:nvGrpSpPr>
          <p:cNvPr id="31" name="Group 30"/>
          <p:cNvGrpSpPr/>
          <p:nvPr userDrawn="1"/>
        </p:nvGrpSpPr>
        <p:grpSpPr>
          <a:xfrm>
            <a:off x="6095262" y="0"/>
            <a:ext cx="6101116" cy="6858864"/>
            <a:chOff x="6095262" y="0"/>
            <a:chExt cx="6101116" cy="6858864"/>
          </a:xfrm>
        </p:grpSpPr>
        <p:sp>
          <p:nvSpPr>
            <p:cNvPr id="8" name="Freeform 7"/>
            <p:cNvSpPr/>
            <p:nvPr userDrawn="1"/>
          </p:nvSpPr>
          <p:spPr>
            <a:xfrm>
              <a:off x="6105525" y="0"/>
              <a:ext cx="6082158" cy="6858000"/>
            </a:xfrm>
            <a:custGeom>
              <a:avLst/>
              <a:gdLst>
                <a:gd name="connsiteX0" fmla="*/ 6096000 w 6096000"/>
                <a:gd name="connsiteY0" fmla="*/ 0 h 6867525"/>
                <a:gd name="connsiteX1" fmla="*/ 0 w 6096000"/>
                <a:gd name="connsiteY1" fmla="*/ 9525 h 6867525"/>
                <a:gd name="connsiteX2" fmla="*/ 3362325 w 6096000"/>
                <a:gd name="connsiteY2" fmla="*/ 6867525 h 6867525"/>
                <a:gd name="connsiteX3" fmla="*/ 6096000 w 6096000"/>
                <a:gd name="connsiteY3" fmla="*/ 6858000 h 6867525"/>
                <a:gd name="connsiteX4" fmla="*/ 6096000 w 6096000"/>
                <a:gd name="connsiteY4" fmla="*/ 0 h 68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6867525">
                  <a:moveTo>
                    <a:pt x="6096000" y="0"/>
                  </a:moveTo>
                  <a:lnTo>
                    <a:pt x="0" y="9525"/>
                  </a:lnTo>
                  <a:lnTo>
                    <a:pt x="3362325" y="6867525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3" name="Freeform 32"/>
            <p:cNvSpPr/>
            <p:nvPr userDrawn="1"/>
          </p:nvSpPr>
          <p:spPr>
            <a:xfrm flipH="1">
              <a:off x="6099048" y="0"/>
              <a:ext cx="6096736" cy="4569416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2623 w 3395129"/>
                <a:gd name="connsiteY0" fmla="*/ 652 h 3446751"/>
                <a:gd name="connsiteX1" fmla="*/ 0 w 3395129"/>
                <a:gd name="connsiteY1" fmla="*/ 3446751 h 3446751"/>
                <a:gd name="connsiteX2" fmla="*/ 3395129 w 3395129"/>
                <a:gd name="connsiteY2" fmla="*/ 0 h 3446751"/>
                <a:gd name="connsiteX3" fmla="*/ 2623 w 3395129"/>
                <a:gd name="connsiteY3" fmla="*/ 652 h 344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3446751">
                  <a:moveTo>
                    <a:pt x="2623" y="652"/>
                  </a:moveTo>
                  <a:cubicBezTo>
                    <a:pt x="1749" y="1149352"/>
                    <a:pt x="874" y="2298051"/>
                    <a:pt x="0" y="3446751"/>
                  </a:cubicBezTo>
                  <a:lnTo>
                    <a:pt x="3395129" y="0"/>
                  </a:lnTo>
                  <a:lnTo>
                    <a:pt x="2623" y="65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1"/>
                </a:gs>
              </a:gsLst>
              <a:lin ang="12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 34"/>
            <p:cNvSpPr/>
            <p:nvPr userDrawn="1"/>
          </p:nvSpPr>
          <p:spPr>
            <a:xfrm flipH="1">
              <a:off x="9451181" y="4569416"/>
              <a:ext cx="2745197" cy="2289448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1529836 w 1529836"/>
                <a:gd name="connsiteY0" fmla="*/ 1726951 h 1726951"/>
                <a:gd name="connsiteX1" fmla="*/ 4894 w 1529836"/>
                <a:gd name="connsiteY1" fmla="*/ 0 h 1726951"/>
                <a:gd name="connsiteX2" fmla="*/ 0 w 1529836"/>
                <a:gd name="connsiteY2" fmla="*/ 1719114 h 1726951"/>
                <a:gd name="connsiteX3" fmla="*/ 1529836 w 1529836"/>
                <a:gd name="connsiteY3" fmla="*/ 1726951 h 1726951"/>
                <a:gd name="connsiteX0" fmla="*/ 1524956 w 1524956"/>
                <a:gd name="connsiteY0" fmla="*/ 1726951 h 1726951"/>
                <a:gd name="connsiteX1" fmla="*/ 14 w 1524956"/>
                <a:gd name="connsiteY1" fmla="*/ 0 h 1726951"/>
                <a:gd name="connsiteX2" fmla="*/ 139661 w 1524956"/>
                <a:gd name="connsiteY2" fmla="*/ 1496385 h 1726951"/>
                <a:gd name="connsiteX3" fmla="*/ 1524956 w 1524956"/>
                <a:gd name="connsiteY3" fmla="*/ 1726951 h 1726951"/>
                <a:gd name="connsiteX0" fmla="*/ 1525273 w 1525273"/>
                <a:gd name="connsiteY0" fmla="*/ 1726951 h 1726951"/>
                <a:gd name="connsiteX1" fmla="*/ 331 w 1525273"/>
                <a:gd name="connsiteY1" fmla="*/ 0 h 1726951"/>
                <a:gd name="connsiteX2" fmla="*/ 2068 w 1525273"/>
                <a:gd name="connsiteY2" fmla="*/ 1726299 h 1726951"/>
                <a:gd name="connsiteX3" fmla="*/ 1525273 w 1525273"/>
                <a:gd name="connsiteY3" fmla="*/ 1726951 h 172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5273" h="1726951">
                  <a:moveTo>
                    <a:pt x="1525273" y="1726951"/>
                  </a:moveTo>
                  <a:lnTo>
                    <a:pt x="331" y="0"/>
                  </a:lnTo>
                  <a:cubicBezTo>
                    <a:pt x="-1300" y="573038"/>
                    <a:pt x="3699" y="1153261"/>
                    <a:pt x="2068" y="1726299"/>
                  </a:cubicBezTo>
                  <a:lnTo>
                    <a:pt x="1525273" y="1726951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3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 25"/>
            <p:cNvSpPr/>
            <p:nvPr userDrawn="1"/>
          </p:nvSpPr>
          <p:spPr>
            <a:xfrm flipH="1">
              <a:off x="6095262" y="0"/>
              <a:ext cx="6100521" cy="6858864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5173702">
                  <a:moveTo>
                    <a:pt x="1524942" y="5173702"/>
                  </a:moveTo>
                  <a:lnTo>
                    <a:pt x="0" y="3446751"/>
                  </a:lnTo>
                  <a:lnTo>
                    <a:pt x="3395129" y="0"/>
                  </a:lnTo>
                  <a:lnTo>
                    <a:pt x="1524942" y="517370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1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1655791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8" y="5204499"/>
            <a:ext cx="1978025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84048" y="3895344"/>
            <a:ext cx="9514682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38311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5 REVERS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9" y="0"/>
            <a:ext cx="12192001" cy="6858000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6095262" y="0"/>
            <a:ext cx="6101116" cy="6858864"/>
            <a:chOff x="6095262" y="0"/>
            <a:chExt cx="6101116" cy="6858864"/>
          </a:xfrm>
        </p:grpSpPr>
        <p:sp>
          <p:nvSpPr>
            <p:cNvPr id="23" name="Freeform 22"/>
            <p:cNvSpPr/>
            <p:nvPr userDrawn="1"/>
          </p:nvSpPr>
          <p:spPr>
            <a:xfrm>
              <a:off x="6105525" y="0"/>
              <a:ext cx="6082158" cy="6858000"/>
            </a:xfrm>
            <a:custGeom>
              <a:avLst/>
              <a:gdLst>
                <a:gd name="connsiteX0" fmla="*/ 6096000 w 6096000"/>
                <a:gd name="connsiteY0" fmla="*/ 0 h 6867525"/>
                <a:gd name="connsiteX1" fmla="*/ 0 w 6096000"/>
                <a:gd name="connsiteY1" fmla="*/ 9525 h 6867525"/>
                <a:gd name="connsiteX2" fmla="*/ 3362325 w 6096000"/>
                <a:gd name="connsiteY2" fmla="*/ 6867525 h 6867525"/>
                <a:gd name="connsiteX3" fmla="*/ 6096000 w 6096000"/>
                <a:gd name="connsiteY3" fmla="*/ 6858000 h 6867525"/>
                <a:gd name="connsiteX4" fmla="*/ 6096000 w 6096000"/>
                <a:gd name="connsiteY4" fmla="*/ 0 h 68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6867525">
                  <a:moveTo>
                    <a:pt x="6096000" y="0"/>
                  </a:moveTo>
                  <a:lnTo>
                    <a:pt x="0" y="9525"/>
                  </a:lnTo>
                  <a:lnTo>
                    <a:pt x="3362325" y="6867525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4" name="Freeform 23"/>
            <p:cNvSpPr/>
            <p:nvPr userDrawn="1"/>
          </p:nvSpPr>
          <p:spPr>
            <a:xfrm flipH="1">
              <a:off x="6099048" y="0"/>
              <a:ext cx="6096736" cy="4569416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2623 w 3395129"/>
                <a:gd name="connsiteY0" fmla="*/ 652 h 3446751"/>
                <a:gd name="connsiteX1" fmla="*/ 0 w 3395129"/>
                <a:gd name="connsiteY1" fmla="*/ 3446751 h 3446751"/>
                <a:gd name="connsiteX2" fmla="*/ 3395129 w 3395129"/>
                <a:gd name="connsiteY2" fmla="*/ 0 h 3446751"/>
                <a:gd name="connsiteX3" fmla="*/ 2623 w 3395129"/>
                <a:gd name="connsiteY3" fmla="*/ 652 h 344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3446751">
                  <a:moveTo>
                    <a:pt x="2623" y="652"/>
                  </a:moveTo>
                  <a:cubicBezTo>
                    <a:pt x="1749" y="1149352"/>
                    <a:pt x="874" y="2298051"/>
                    <a:pt x="0" y="3446751"/>
                  </a:cubicBezTo>
                  <a:lnTo>
                    <a:pt x="3395129" y="0"/>
                  </a:lnTo>
                  <a:lnTo>
                    <a:pt x="2623" y="65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2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 24"/>
            <p:cNvSpPr/>
            <p:nvPr userDrawn="1"/>
          </p:nvSpPr>
          <p:spPr>
            <a:xfrm flipH="1">
              <a:off x="9451181" y="4569416"/>
              <a:ext cx="2745197" cy="2289448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1529836 w 1529836"/>
                <a:gd name="connsiteY0" fmla="*/ 1726951 h 1726951"/>
                <a:gd name="connsiteX1" fmla="*/ 4894 w 1529836"/>
                <a:gd name="connsiteY1" fmla="*/ 0 h 1726951"/>
                <a:gd name="connsiteX2" fmla="*/ 0 w 1529836"/>
                <a:gd name="connsiteY2" fmla="*/ 1719114 h 1726951"/>
                <a:gd name="connsiteX3" fmla="*/ 1529836 w 1529836"/>
                <a:gd name="connsiteY3" fmla="*/ 1726951 h 1726951"/>
                <a:gd name="connsiteX0" fmla="*/ 1524956 w 1524956"/>
                <a:gd name="connsiteY0" fmla="*/ 1726951 h 1726951"/>
                <a:gd name="connsiteX1" fmla="*/ 14 w 1524956"/>
                <a:gd name="connsiteY1" fmla="*/ 0 h 1726951"/>
                <a:gd name="connsiteX2" fmla="*/ 139661 w 1524956"/>
                <a:gd name="connsiteY2" fmla="*/ 1496385 h 1726951"/>
                <a:gd name="connsiteX3" fmla="*/ 1524956 w 1524956"/>
                <a:gd name="connsiteY3" fmla="*/ 1726951 h 1726951"/>
                <a:gd name="connsiteX0" fmla="*/ 1525273 w 1525273"/>
                <a:gd name="connsiteY0" fmla="*/ 1726951 h 1726951"/>
                <a:gd name="connsiteX1" fmla="*/ 331 w 1525273"/>
                <a:gd name="connsiteY1" fmla="*/ 0 h 1726951"/>
                <a:gd name="connsiteX2" fmla="*/ 2068 w 1525273"/>
                <a:gd name="connsiteY2" fmla="*/ 1726299 h 1726951"/>
                <a:gd name="connsiteX3" fmla="*/ 1525273 w 1525273"/>
                <a:gd name="connsiteY3" fmla="*/ 1726951 h 172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5273" h="1726951">
                  <a:moveTo>
                    <a:pt x="1525273" y="1726951"/>
                  </a:moveTo>
                  <a:lnTo>
                    <a:pt x="331" y="0"/>
                  </a:lnTo>
                  <a:cubicBezTo>
                    <a:pt x="-1300" y="573038"/>
                    <a:pt x="3699" y="1153261"/>
                    <a:pt x="2068" y="1726299"/>
                  </a:cubicBezTo>
                  <a:lnTo>
                    <a:pt x="1525273" y="1726951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3"/>
                </a:gs>
              </a:gsLst>
              <a:lin ang="13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 25"/>
            <p:cNvSpPr/>
            <p:nvPr userDrawn="1"/>
          </p:nvSpPr>
          <p:spPr>
            <a:xfrm flipH="1">
              <a:off x="6095262" y="0"/>
              <a:ext cx="6100521" cy="6858864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5173702">
                  <a:moveTo>
                    <a:pt x="1524942" y="5173702"/>
                  </a:moveTo>
                  <a:lnTo>
                    <a:pt x="0" y="3446751"/>
                  </a:lnTo>
                  <a:lnTo>
                    <a:pt x="3395129" y="0"/>
                  </a:lnTo>
                  <a:lnTo>
                    <a:pt x="1524942" y="517370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1655791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3895344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1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6 REVERSED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9" y="0"/>
            <a:ext cx="12192001" cy="6858000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13127" y="-864"/>
            <a:ext cx="8133202" cy="6865688"/>
            <a:chOff x="-13127" y="-864"/>
            <a:chExt cx="8133202" cy="6865688"/>
          </a:xfrm>
        </p:grpSpPr>
        <p:sp>
          <p:nvSpPr>
            <p:cNvPr id="19" name="Freeform 18"/>
            <p:cNvSpPr/>
            <p:nvPr userDrawn="1"/>
          </p:nvSpPr>
          <p:spPr>
            <a:xfrm>
              <a:off x="-13124" y="-864"/>
              <a:ext cx="4053110" cy="4422739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2623 w 3395129"/>
                <a:gd name="connsiteY0" fmla="*/ 652 h 3446751"/>
                <a:gd name="connsiteX1" fmla="*/ 0 w 3395129"/>
                <a:gd name="connsiteY1" fmla="*/ 3446751 h 3446751"/>
                <a:gd name="connsiteX2" fmla="*/ 3395129 w 3395129"/>
                <a:gd name="connsiteY2" fmla="*/ 0 h 3446751"/>
                <a:gd name="connsiteX3" fmla="*/ 2623 w 3395129"/>
                <a:gd name="connsiteY3" fmla="*/ 652 h 344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3446751">
                  <a:moveTo>
                    <a:pt x="2623" y="652"/>
                  </a:moveTo>
                  <a:cubicBezTo>
                    <a:pt x="1749" y="1149352"/>
                    <a:pt x="874" y="2298051"/>
                    <a:pt x="0" y="3446751"/>
                  </a:cubicBezTo>
                  <a:lnTo>
                    <a:pt x="3395129" y="0"/>
                  </a:lnTo>
                  <a:lnTo>
                    <a:pt x="2623" y="652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9000">
                  <a:schemeClr val="accent2"/>
                </a:gs>
              </a:gsLst>
              <a:lin ang="180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19"/>
            <p:cNvSpPr/>
            <p:nvPr userDrawn="1"/>
          </p:nvSpPr>
          <p:spPr>
            <a:xfrm>
              <a:off x="-13127" y="4394579"/>
              <a:ext cx="8116043" cy="2470245"/>
            </a:xfrm>
            <a:custGeom>
              <a:avLst/>
              <a:gdLst>
                <a:gd name="connsiteX0" fmla="*/ 0 w 7983940"/>
                <a:gd name="connsiteY0" fmla="*/ 0 h 2470245"/>
                <a:gd name="connsiteX1" fmla="*/ 0 w 7983940"/>
                <a:gd name="connsiteY1" fmla="*/ 2470245 h 2470245"/>
                <a:gd name="connsiteX2" fmla="*/ 7983940 w 7983940"/>
                <a:gd name="connsiteY2" fmla="*/ 2470245 h 2470245"/>
                <a:gd name="connsiteX3" fmla="*/ 0 w 7983940"/>
                <a:gd name="connsiteY3" fmla="*/ 0 h 2470245"/>
                <a:gd name="connsiteX0" fmla="*/ 0 w 8031732"/>
                <a:gd name="connsiteY0" fmla="*/ 0 h 2470245"/>
                <a:gd name="connsiteX1" fmla="*/ 0 w 8031732"/>
                <a:gd name="connsiteY1" fmla="*/ 2470245 h 2470245"/>
                <a:gd name="connsiteX2" fmla="*/ 8031732 w 8031732"/>
                <a:gd name="connsiteY2" fmla="*/ 2470245 h 2470245"/>
                <a:gd name="connsiteX3" fmla="*/ 0 w 8031732"/>
                <a:gd name="connsiteY3" fmla="*/ 0 h 2470245"/>
                <a:gd name="connsiteX0" fmla="*/ 0 w 8144419"/>
                <a:gd name="connsiteY0" fmla="*/ 0 h 2470245"/>
                <a:gd name="connsiteX1" fmla="*/ 0 w 8144419"/>
                <a:gd name="connsiteY1" fmla="*/ 2470245 h 2470245"/>
                <a:gd name="connsiteX2" fmla="*/ 8144419 w 8144419"/>
                <a:gd name="connsiteY2" fmla="*/ 2470245 h 2470245"/>
                <a:gd name="connsiteX3" fmla="*/ 0 w 8144419"/>
                <a:gd name="connsiteY3" fmla="*/ 0 h 247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4419" h="2470245">
                  <a:moveTo>
                    <a:pt x="0" y="0"/>
                  </a:moveTo>
                  <a:lnTo>
                    <a:pt x="0" y="2470245"/>
                  </a:lnTo>
                  <a:lnTo>
                    <a:pt x="8144419" y="247024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chemeClr val="accent2"/>
                </a:gs>
                <a:gs pos="100000">
                  <a:schemeClr val="accent1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1" name="Freeform 20"/>
            <p:cNvSpPr/>
            <p:nvPr userDrawn="1"/>
          </p:nvSpPr>
          <p:spPr>
            <a:xfrm>
              <a:off x="1" y="0"/>
              <a:ext cx="8120074" cy="6858000"/>
            </a:xfrm>
            <a:custGeom>
              <a:avLst/>
              <a:gdLst>
                <a:gd name="connsiteX0" fmla="*/ 4217158 w 7942997"/>
                <a:gd name="connsiteY0" fmla="*/ 0 h 6905768"/>
                <a:gd name="connsiteX1" fmla="*/ 0 w 7942997"/>
                <a:gd name="connsiteY1" fmla="*/ 4421875 h 6905768"/>
                <a:gd name="connsiteX2" fmla="*/ 7942997 w 7942997"/>
                <a:gd name="connsiteY2" fmla="*/ 6905768 h 6905768"/>
                <a:gd name="connsiteX3" fmla="*/ 4217158 w 7942997"/>
                <a:gd name="connsiteY3" fmla="*/ 0 h 6905768"/>
                <a:gd name="connsiteX0" fmla="*/ 4217158 w 8106770"/>
                <a:gd name="connsiteY0" fmla="*/ 0 h 6659133"/>
                <a:gd name="connsiteX1" fmla="*/ 0 w 8106770"/>
                <a:gd name="connsiteY1" fmla="*/ 4421875 h 6659133"/>
                <a:gd name="connsiteX2" fmla="*/ 8106770 w 8106770"/>
                <a:gd name="connsiteY2" fmla="*/ 6659133 h 6659133"/>
                <a:gd name="connsiteX3" fmla="*/ 4217158 w 8106770"/>
                <a:gd name="connsiteY3" fmla="*/ 0 h 6659133"/>
                <a:gd name="connsiteX0" fmla="*/ 4217158 w 7956645"/>
                <a:gd name="connsiteY0" fmla="*/ 0 h 6892066"/>
                <a:gd name="connsiteX1" fmla="*/ 0 w 7956645"/>
                <a:gd name="connsiteY1" fmla="*/ 4421875 h 6892066"/>
                <a:gd name="connsiteX2" fmla="*/ 7956645 w 7956645"/>
                <a:gd name="connsiteY2" fmla="*/ 6892066 h 6892066"/>
                <a:gd name="connsiteX3" fmla="*/ 4217158 w 7956645"/>
                <a:gd name="connsiteY3" fmla="*/ 0 h 6892066"/>
                <a:gd name="connsiteX0" fmla="*/ 4217158 w 8290020"/>
                <a:gd name="connsiteY0" fmla="*/ 0 h 6174856"/>
                <a:gd name="connsiteX1" fmla="*/ 0 w 8290020"/>
                <a:gd name="connsiteY1" fmla="*/ 4421875 h 6174856"/>
                <a:gd name="connsiteX2" fmla="*/ 8290020 w 8290020"/>
                <a:gd name="connsiteY2" fmla="*/ 6174856 h 6174856"/>
                <a:gd name="connsiteX3" fmla="*/ 4217158 w 8290020"/>
                <a:gd name="connsiteY3" fmla="*/ 0 h 6174856"/>
                <a:gd name="connsiteX0" fmla="*/ 4217158 w 7975695"/>
                <a:gd name="connsiteY0" fmla="*/ 0 h 6901629"/>
                <a:gd name="connsiteX1" fmla="*/ 0 w 7975695"/>
                <a:gd name="connsiteY1" fmla="*/ 4421875 h 6901629"/>
                <a:gd name="connsiteX2" fmla="*/ 7975695 w 7975695"/>
                <a:gd name="connsiteY2" fmla="*/ 6901629 h 6901629"/>
                <a:gd name="connsiteX3" fmla="*/ 4217158 w 7975695"/>
                <a:gd name="connsiteY3" fmla="*/ 0 h 6901629"/>
                <a:gd name="connsiteX0" fmla="*/ 4217158 w 8120074"/>
                <a:gd name="connsiteY0" fmla="*/ 0 h 6933917"/>
                <a:gd name="connsiteX1" fmla="*/ 0 w 8120074"/>
                <a:gd name="connsiteY1" fmla="*/ 4421875 h 6933917"/>
                <a:gd name="connsiteX2" fmla="*/ 8120074 w 8120074"/>
                <a:gd name="connsiteY2" fmla="*/ 6933917 h 6933917"/>
                <a:gd name="connsiteX3" fmla="*/ 4217158 w 8120074"/>
                <a:gd name="connsiteY3" fmla="*/ 0 h 6933917"/>
                <a:gd name="connsiteX0" fmla="*/ 4034278 w 8120074"/>
                <a:gd name="connsiteY0" fmla="*/ 0 h 6933917"/>
                <a:gd name="connsiteX1" fmla="*/ 0 w 8120074"/>
                <a:gd name="connsiteY1" fmla="*/ 4421875 h 6933917"/>
                <a:gd name="connsiteX2" fmla="*/ 8120074 w 8120074"/>
                <a:gd name="connsiteY2" fmla="*/ 6933917 h 6933917"/>
                <a:gd name="connsiteX3" fmla="*/ 4034278 w 8120074"/>
                <a:gd name="connsiteY3" fmla="*/ 0 h 6933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0074" h="6933917">
                  <a:moveTo>
                    <a:pt x="4034278" y="0"/>
                  </a:moveTo>
                  <a:lnTo>
                    <a:pt x="0" y="4421875"/>
                  </a:lnTo>
                  <a:lnTo>
                    <a:pt x="8120074" y="6933917"/>
                  </a:lnTo>
                  <a:lnTo>
                    <a:pt x="4034278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</p:grpSp>
      <p:sp>
        <p:nvSpPr>
          <p:cNvPr id="43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2472" y="5159475"/>
            <a:ext cx="2174466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92472" y="1655791"/>
            <a:ext cx="6060744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84048" y="3895344"/>
            <a:ext cx="9514682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33493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6 REVERS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9" y="0"/>
            <a:ext cx="12192001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-13127" y="-864"/>
            <a:ext cx="8133202" cy="6865688"/>
            <a:chOff x="-13127" y="-864"/>
            <a:chExt cx="8133202" cy="6865688"/>
          </a:xfrm>
        </p:grpSpPr>
        <p:sp>
          <p:nvSpPr>
            <p:cNvPr id="24" name="Freeform 23"/>
            <p:cNvSpPr/>
            <p:nvPr userDrawn="1"/>
          </p:nvSpPr>
          <p:spPr>
            <a:xfrm>
              <a:off x="-13124" y="-864"/>
              <a:ext cx="4053110" cy="4422739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2623 w 3395129"/>
                <a:gd name="connsiteY0" fmla="*/ 652 h 3446751"/>
                <a:gd name="connsiteX1" fmla="*/ 0 w 3395129"/>
                <a:gd name="connsiteY1" fmla="*/ 3446751 h 3446751"/>
                <a:gd name="connsiteX2" fmla="*/ 3395129 w 3395129"/>
                <a:gd name="connsiteY2" fmla="*/ 0 h 3446751"/>
                <a:gd name="connsiteX3" fmla="*/ 2623 w 3395129"/>
                <a:gd name="connsiteY3" fmla="*/ 652 h 344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3446751">
                  <a:moveTo>
                    <a:pt x="2623" y="652"/>
                  </a:moveTo>
                  <a:cubicBezTo>
                    <a:pt x="1749" y="1149352"/>
                    <a:pt x="874" y="2298051"/>
                    <a:pt x="0" y="3446751"/>
                  </a:cubicBezTo>
                  <a:lnTo>
                    <a:pt x="3395129" y="0"/>
                  </a:lnTo>
                  <a:lnTo>
                    <a:pt x="2623" y="652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9000">
                  <a:schemeClr val="accent2"/>
                </a:gs>
              </a:gsLst>
              <a:lin ang="180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Freeform 3"/>
            <p:cNvSpPr/>
            <p:nvPr userDrawn="1"/>
          </p:nvSpPr>
          <p:spPr>
            <a:xfrm>
              <a:off x="-13127" y="4394579"/>
              <a:ext cx="8116043" cy="2470245"/>
            </a:xfrm>
            <a:custGeom>
              <a:avLst/>
              <a:gdLst>
                <a:gd name="connsiteX0" fmla="*/ 0 w 7983940"/>
                <a:gd name="connsiteY0" fmla="*/ 0 h 2470245"/>
                <a:gd name="connsiteX1" fmla="*/ 0 w 7983940"/>
                <a:gd name="connsiteY1" fmla="*/ 2470245 h 2470245"/>
                <a:gd name="connsiteX2" fmla="*/ 7983940 w 7983940"/>
                <a:gd name="connsiteY2" fmla="*/ 2470245 h 2470245"/>
                <a:gd name="connsiteX3" fmla="*/ 0 w 7983940"/>
                <a:gd name="connsiteY3" fmla="*/ 0 h 2470245"/>
                <a:gd name="connsiteX0" fmla="*/ 0 w 8031732"/>
                <a:gd name="connsiteY0" fmla="*/ 0 h 2470245"/>
                <a:gd name="connsiteX1" fmla="*/ 0 w 8031732"/>
                <a:gd name="connsiteY1" fmla="*/ 2470245 h 2470245"/>
                <a:gd name="connsiteX2" fmla="*/ 8031732 w 8031732"/>
                <a:gd name="connsiteY2" fmla="*/ 2470245 h 2470245"/>
                <a:gd name="connsiteX3" fmla="*/ 0 w 8031732"/>
                <a:gd name="connsiteY3" fmla="*/ 0 h 2470245"/>
                <a:gd name="connsiteX0" fmla="*/ 0 w 8144419"/>
                <a:gd name="connsiteY0" fmla="*/ 0 h 2470245"/>
                <a:gd name="connsiteX1" fmla="*/ 0 w 8144419"/>
                <a:gd name="connsiteY1" fmla="*/ 2470245 h 2470245"/>
                <a:gd name="connsiteX2" fmla="*/ 8144419 w 8144419"/>
                <a:gd name="connsiteY2" fmla="*/ 2470245 h 2470245"/>
                <a:gd name="connsiteX3" fmla="*/ 0 w 8144419"/>
                <a:gd name="connsiteY3" fmla="*/ 0 h 247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4419" h="2470245">
                  <a:moveTo>
                    <a:pt x="0" y="0"/>
                  </a:moveTo>
                  <a:lnTo>
                    <a:pt x="0" y="2470245"/>
                  </a:lnTo>
                  <a:lnTo>
                    <a:pt x="8144419" y="247024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5" name="Freeform 4"/>
            <p:cNvSpPr/>
            <p:nvPr userDrawn="1"/>
          </p:nvSpPr>
          <p:spPr>
            <a:xfrm>
              <a:off x="1" y="0"/>
              <a:ext cx="8120074" cy="6858000"/>
            </a:xfrm>
            <a:custGeom>
              <a:avLst/>
              <a:gdLst>
                <a:gd name="connsiteX0" fmla="*/ 4217158 w 7942997"/>
                <a:gd name="connsiteY0" fmla="*/ 0 h 6905768"/>
                <a:gd name="connsiteX1" fmla="*/ 0 w 7942997"/>
                <a:gd name="connsiteY1" fmla="*/ 4421875 h 6905768"/>
                <a:gd name="connsiteX2" fmla="*/ 7942997 w 7942997"/>
                <a:gd name="connsiteY2" fmla="*/ 6905768 h 6905768"/>
                <a:gd name="connsiteX3" fmla="*/ 4217158 w 7942997"/>
                <a:gd name="connsiteY3" fmla="*/ 0 h 6905768"/>
                <a:gd name="connsiteX0" fmla="*/ 4217158 w 8106770"/>
                <a:gd name="connsiteY0" fmla="*/ 0 h 6659133"/>
                <a:gd name="connsiteX1" fmla="*/ 0 w 8106770"/>
                <a:gd name="connsiteY1" fmla="*/ 4421875 h 6659133"/>
                <a:gd name="connsiteX2" fmla="*/ 8106770 w 8106770"/>
                <a:gd name="connsiteY2" fmla="*/ 6659133 h 6659133"/>
                <a:gd name="connsiteX3" fmla="*/ 4217158 w 8106770"/>
                <a:gd name="connsiteY3" fmla="*/ 0 h 6659133"/>
                <a:gd name="connsiteX0" fmla="*/ 4217158 w 7956645"/>
                <a:gd name="connsiteY0" fmla="*/ 0 h 6892066"/>
                <a:gd name="connsiteX1" fmla="*/ 0 w 7956645"/>
                <a:gd name="connsiteY1" fmla="*/ 4421875 h 6892066"/>
                <a:gd name="connsiteX2" fmla="*/ 7956645 w 7956645"/>
                <a:gd name="connsiteY2" fmla="*/ 6892066 h 6892066"/>
                <a:gd name="connsiteX3" fmla="*/ 4217158 w 7956645"/>
                <a:gd name="connsiteY3" fmla="*/ 0 h 6892066"/>
                <a:gd name="connsiteX0" fmla="*/ 4217158 w 8290020"/>
                <a:gd name="connsiteY0" fmla="*/ 0 h 6174856"/>
                <a:gd name="connsiteX1" fmla="*/ 0 w 8290020"/>
                <a:gd name="connsiteY1" fmla="*/ 4421875 h 6174856"/>
                <a:gd name="connsiteX2" fmla="*/ 8290020 w 8290020"/>
                <a:gd name="connsiteY2" fmla="*/ 6174856 h 6174856"/>
                <a:gd name="connsiteX3" fmla="*/ 4217158 w 8290020"/>
                <a:gd name="connsiteY3" fmla="*/ 0 h 6174856"/>
                <a:gd name="connsiteX0" fmla="*/ 4217158 w 7975695"/>
                <a:gd name="connsiteY0" fmla="*/ 0 h 6901629"/>
                <a:gd name="connsiteX1" fmla="*/ 0 w 7975695"/>
                <a:gd name="connsiteY1" fmla="*/ 4421875 h 6901629"/>
                <a:gd name="connsiteX2" fmla="*/ 7975695 w 7975695"/>
                <a:gd name="connsiteY2" fmla="*/ 6901629 h 6901629"/>
                <a:gd name="connsiteX3" fmla="*/ 4217158 w 7975695"/>
                <a:gd name="connsiteY3" fmla="*/ 0 h 6901629"/>
                <a:gd name="connsiteX0" fmla="*/ 4217158 w 8120074"/>
                <a:gd name="connsiteY0" fmla="*/ 0 h 6933917"/>
                <a:gd name="connsiteX1" fmla="*/ 0 w 8120074"/>
                <a:gd name="connsiteY1" fmla="*/ 4421875 h 6933917"/>
                <a:gd name="connsiteX2" fmla="*/ 8120074 w 8120074"/>
                <a:gd name="connsiteY2" fmla="*/ 6933917 h 6933917"/>
                <a:gd name="connsiteX3" fmla="*/ 4217158 w 8120074"/>
                <a:gd name="connsiteY3" fmla="*/ 0 h 6933917"/>
                <a:gd name="connsiteX0" fmla="*/ 4034278 w 8120074"/>
                <a:gd name="connsiteY0" fmla="*/ 0 h 6933917"/>
                <a:gd name="connsiteX1" fmla="*/ 0 w 8120074"/>
                <a:gd name="connsiteY1" fmla="*/ 4421875 h 6933917"/>
                <a:gd name="connsiteX2" fmla="*/ 8120074 w 8120074"/>
                <a:gd name="connsiteY2" fmla="*/ 6933917 h 6933917"/>
                <a:gd name="connsiteX3" fmla="*/ 4034278 w 8120074"/>
                <a:gd name="connsiteY3" fmla="*/ 0 h 6933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0074" h="6933917">
                  <a:moveTo>
                    <a:pt x="4034278" y="0"/>
                  </a:moveTo>
                  <a:lnTo>
                    <a:pt x="0" y="4421875"/>
                  </a:lnTo>
                  <a:lnTo>
                    <a:pt x="8120074" y="6933917"/>
                  </a:lnTo>
                  <a:lnTo>
                    <a:pt x="4034278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</p:grpSp>
      <p:sp>
        <p:nvSpPr>
          <p:cNvPr id="43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2472" y="3895344"/>
            <a:ext cx="2174466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92472" y="1655791"/>
            <a:ext cx="6060744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3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 lin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4048" y="2286000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One-line title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84048" y="4257741"/>
            <a:ext cx="1978025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7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MM 2012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914400" y="595979"/>
            <a:ext cx="10972800" cy="46854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0"/>
          </p:nvPr>
        </p:nvSpPr>
        <p:spPr>
          <a:xfrm>
            <a:off x="914400" y="1508760"/>
            <a:ext cx="10972800" cy="4663440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4">
                  <a:lumMod val="75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defRPr>
                <a:solidFill>
                  <a:schemeClr val="tx1"/>
                </a:solidFill>
              </a:defRPr>
            </a:lvl4pPr>
            <a:lvl5pPr marL="1150938" indent="-1778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025300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2"/>
          <p:cNvSpPr>
            <a:spLocks noGrp="1"/>
          </p:cNvSpPr>
          <p:nvPr>
            <p:ph sz="quarter" idx="10"/>
          </p:nvPr>
        </p:nvSpPr>
        <p:spPr>
          <a:xfrm>
            <a:off x="685979" y="1714500"/>
            <a:ext cx="5138823" cy="413766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30048" indent="-176259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63434" indent="-133386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979" y="849533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225"/>
              </a:spcAft>
              <a:defRPr sz="240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2"/>
          <p:cNvSpPr>
            <a:spLocks noGrp="1"/>
          </p:cNvSpPr>
          <p:nvPr>
            <p:ph sz="quarter" idx="11"/>
          </p:nvPr>
        </p:nvSpPr>
        <p:spPr>
          <a:xfrm>
            <a:off x="6363957" y="1714500"/>
            <a:ext cx="5138823" cy="413766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30048" indent="-176259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63434" indent="-133386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87791" y="1306733"/>
            <a:ext cx="10792731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361142"/>
      </p:ext>
    </p:extLst>
  </p:cSld>
  <p:clrMapOvr>
    <a:masterClrMapping/>
  </p:clrMapOvr>
  <p:transition>
    <p:fade/>
  </p:transition>
  <p:extLst>
    <p:ext uri="{DCECCB84-F9BA-43D5-87BE-67443E8EF086}">
      <p15:sldGuideLst xmlns="" xmlns:p15="http://schemas.microsoft.com/office/powerpoint/2012/main">
        <p15:guide id="1" orient="horz" pos="108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MM 2012 Title + Subhead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914400" y="595979"/>
            <a:ext cx="10972800" cy="46854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0"/>
          </p:nvPr>
        </p:nvSpPr>
        <p:spPr>
          <a:xfrm>
            <a:off x="914400" y="1508760"/>
            <a:ext cx="10972800" cy="4663440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4">
                  <a:lumMod val="75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defRPr>
                <a:solidFill>
                  <a:schemeClr val="tx1"/>
                </a:solidFill>
              </a:defRPr>
            </a:lvl4pPr>
            <a:lvl5pPr marL="1150938" indent="-1778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914400" y="1078245"/>
            <a:ext cx="7283451" cy="327475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866781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9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8502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Content MMM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896203" y="677866"/>
            <a:ext cx="10972800" cy="62813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0"/>
          </p:nvPr>
        </p:nvSpPr>
        <p:spPr>
          <a:xfrm>
            <a:off x="914402" y="1508760"/>
            <a:ext cx="10841567" cy="466002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730048" indent="-176259">
              <a:spcBef>
                <a:spcPts val="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863434" indent="-133386">
              <a:spcBef>
                <a:spcPts val="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572027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MM 2012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914400" y="595979"/>
            <a:ext cx="10972800" cy="62813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836040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1D2F4-0945-CC4D-959A-941C01B8BF80}" type="datetimeFigureOut">
              <a:rPr lang="en-US" smtClean="0"/>
              <a:pPr/>
              <a:t>9/16/2019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B594D77-8281-9E4E-B782-B135F2B5F3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855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2329097"/>
            <a:ext cx="10550428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rgbClr val="7113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830206"/>
            <a:ext cx="10550428" cy="15001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8270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98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531813"/>
            <a:ext cx="11425237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447801"/>
            <a:ext cx="11430000" cy="48513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sp>
        <p:nvSpPr>
          <p:cNvPr id="2" name="Rectangle 1"/>
          <p:cNvSpPr/>
          <p:nvPr/>
        </p:nvSpPr>
        <p:spPr>
          <a:xfrm>
            <a:off x="5847347" y="6424864"/>
            <a:ext cx="517358" cy="31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82C9C4-20B4-4668-8D88-646C68D07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14" y="6456748"/>
            <a:ext cx="428771" cy="22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8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80999"/>
            <a:ext cx="11425237" cy="8213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1295401"/>
            <a:ext cx="379476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1295401"/>
            <a:ext cx="3803904" cy="4953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295401"/>
            <a:ext cx="3794760" cy="4953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7673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80999"/>
            <a:ext cx="11425237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4048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1295401"/>
            <a:ext cx="379476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1295401"/>
            <a:ext cx="3803904" cy="4953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295401"/>
            <a:ext cx="3794760" cy="4953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12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5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6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7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4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8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95902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8448"/>
            <a:ext cx="11431590" cy="4956048"/>
          </a:xfrm>
        </p:spPr>
        <p:txBody>
          <a:bodyPr/>
          <a:lstStyle>
            <a:lvl1pPr>
              <a:lnSpc>
                <a:spcPct val="90000"/>
              </a:lnSpc>
              <a:defRPr sz="4800">
                <a:latin typeface="+mj-lt"/>
              </a:defRPr>
            </a:lvl1pPr>
            <a:lvl2pPr>
              <a:defRPr sz="4400">
                <a:latin typeface="+mj-lt"/>
              </a:defRPr>
            </a:lvl2pPr>
            <a:lvl3pPr>
              <a:defRPr sz="40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200">
                <a:latin typeface="+mj-lt"/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 September 2019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3307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295400"/>
            <a:ext cx="11425236" cy="49530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220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50" r:id="rId2"/>
    <p:sldLayoutId id="2147483666" r:id="rId3"/>
    <p:sldLayoutId id="2147483749" r:id="rId4"/>
    <p:sldLayoutId id="2147483727" r:id="rId5"/>
    <p:sldLayoutId id="2147483751" r:id="rId6"/>
    <p:sldLayoutId id="2147483671" r:id="rId7"/>
    <p:sldLayoutId id="2147483752" r:id="rId8"/>
    <p:sldLayoutId id="2147483728" r:id="rId9"/>
    <p:sldLayoutId id="2147483673" r:id="rId10"/>
    <p:sldLayoutId id="2147483672" r:id="rId11"/>
    <p:sldLayoutId id="2147483674" r:id="rId12"/>
    <p:sldLayoutId id="2147483676" r:id="rId13"/>
    <p:sldLayoutId id="2147483729" r:id="rId14"/>
    <p:sldLayoutId id="2147483675" r:id="rId15"/>
    <p:sldLayoutId id="2147483667" r:id="rId16"/>
    <p:sldLayoutId id="2147483663" r:id="rId17"/>
    <p:sldLayoutId id="2147483753" r:id="rId18"/>
    <p:sldLayoutId id="2147483709" r:id="rId19"/>
    <p:sldLayoutId id="2147483792" r:id="rId20"/>
    <p:sldLayoutId id="2147483788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9" r:id="rId31"/>
    <p:sldLayoutId id="2147483790" r:id="rId32"/>
    <p:sldLayoutId id="2147483786" r:id="rId33"/>
    <p:sldLayoutId id="2147483761" r:id="rId34"/>
    <p:sldLayoutId id="2147483741" r:id="rId35"/>
    <p:sldLayoutId id="2147483740" r:id="rId36"/>
    <p:sldLayoutId id="2147483757" r:id="rId37"/>
    <p:sldLayoutId id="2147483754" r:id="rId38"/>
    <p:sldLayoutId id="2147483742" r:id="rId39"/>
    <p:sldLayoutId id="2147483759" r:id="rId40"/>
    <p:sldLayoutId id="2147483743" r:id="rId41"/>
    <p:sldLayoutId id="2147483760" r:id="rId42"/>
    <p:sldLayoutId id="2147483762" r:id="rId43"/>
    <p:sldLayoutId id="2147483763" r:id="rId44"/>
    <p:sldLayoutId id="2147483764" r:id="rId45"/>
    <p:sldLayoutId id="2147483765" r:id="rId46"/>
    <p:sldLayoutId id="2147483766" r:id="rId47"/>
    <p:sldLayoutId id="2147483767" r:id="rId48"/>
    <p:sldLayoutId id="2147483768" r:id="rId49"/>
    <p:sldLayoutId id="2147483769" r:id="rId50"/>
    <p:sldLayoutId id="2147483770" r:id="rId51"/>
    <p:sldLayoutId id="2147483771" r:id="rId52"/>
    <p:sldLayoutId id="2147483772" r:id="rId53"/>
    <p:sldLayoutId id="2147483773" r:id="rId54"/>
    <p:sldLayoutId id="2147483776" r:id="rId55"/>
    <p:sldLayoutId id="2147483748" r:id="rId56"/>
    <p:sldLayoutId id="2147483795" r:id="rId57"/>
    <p:sldLayoutId id="2147483796" r:id="rId58"/>
    <p:sldLayoutId id="2147483798" r:id="rId59"/>
    <p:sldLayoutId id="2147483799" r:id="rId60"/>
    <p:sldLayoutId id="2147483800" r:id="rId61"/>
    <p:sldLayoutId id="2147483801" r:id="rId62"/>
    <p:sldLayoutId id="2147483802" r:id="rId63"/>
    <p:sldLayoutId id="2147483806" r:id="rId64"/>
    <p:sldLayoutId id="2147483807" r:id="rId6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0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640" userDrawn="1">
          <p15:clr>
            <a:srgbClr val="F26B43"/>
          </p15:clr>
        </p15:guide>
        <p15:guide id="4" pos="1440" userDrawn="1">
          <p15:clr>
            <a:srgbClr val="F26B43"/>
          </p15:clr>
        </p15:guide>
        <p15:guide id="5" pos="240" userDrawn="1">
          <p15:clr>
            <a:srgbClr val="F26B43"/>
          </p15:clr>
        </p15:guide>
        <p15:guide id="6" pos="5040" userDrawn="1">
          <p15:clr>
            <a:srgbClr val="F26B43"/>
          </p15:clr>
        </p15:guide>
        <p15:guide id="7" pos="6240" userDrawn="1">
          <p15:clr>
            <a:srgbClr val="F26B43"/>
          </p15:clr>
        </p15:guide>
        <p15:guide id="8" pos="7440" userDrawn="1">
          <p15:clr>
            <a:srgbClr val="F26B43"/>
          </p15:clr>
        </p15:guide>
        <p15:guide id="9" orient="horz" pos="1474" userDrawn="1">
          <p15:clr>
            <a:srgbClr val="F26B43"/>
          </p15:clr>
        </p15:guide>
        <p15:guide id="10" orient="horz" pos="840" userDrawn="1">
          <p15:clr>
            <a:srgbClr val="F26B43"/>
          </p15:clr>
        </p15:guide>
        <p15:guide id="11" orient="horz" pos="240" userDrawn="1">
          <p15:clr>
            <a:srgbClr val="F26B43"/>
          </p15:clr>
        </p15:guide>
        <p15:guide id="12" orient="horz" pos="2696" userDrawn="1">
          <p15:clr>
            <a:srgbClr val="F26B43"/>
          </p15:clr>
        </p15:guide>
        <p15:guide id="14" orient="horz" pos="4080" userDrawn="1">
          <p15:clr>
            <a:srgbClr val="F26B43"/>
          </p15:clr>
        </p15:guide>
        <p15:guide id="15" orient="horz" pos="3936" userDrawn="1">
          <p15:clr>
            <a:srgbClr val="F26B43"/>
          </p15:clr>
        </p15:guide>
        <p15:guide id="17" pos="5034" userDrawn="1">
          <p15:clr>
            <a:srgbClr val="F26B43"/>
          </p15:clr>
        </p15:guide>
        <p15:guide id="18" orient="horz" pos="3312" userDrawn="1">
          <p15:clr>
            <a:srgbClr val="F26B43"/>
          </p15:clr>
        </p15:guide>
        <p15:guide id="19" orient="horz" pos="2702" userDrawn="1">
          <p15:clr>
            <a:srgbClr val="F26B43"/>
          </p15:clr>
        </p15:guide>
        <p15:guide id="21" pos="2634" userDrawn="1">
          <p15:clr>
            <a:srgbClr val="F26B43"/>
          </p15:clr>
        </p15:guide>
        <p15:guide id="22" pos="5046" userDrawn="1">
          <p15:clr>
            <a:srgbClr val="F26B43"/>
          </p15:clr>
        </p15:guide>
        <p15:guide id="23" orient="horz" pos="1468" userDrawn="1">
          <p15:clr>
            <a:srgbClr val="F26B43"/>
          </p15:clr>
        </p15:guide>
        <p15:guide id="25" orient="horz" pos="1480" userDrawn="1">
          <p15:clr>
            <a:srgbClr val="F26B43"/>
          </p15:clr>
        </p15:guide>
        <p15:guide id="26" orient="horz" pos="2706" userDrawn="1">
          <p15:clr>
            <a:srgbClr val="F26B43"/>
          </p15:clr>
        </p15:guide>
        <p15:guide id="27" pos="2648" userDrawn="1">
          <p15:clr>
            <a:srgbClr val="F26B43"/>
          </p15:clr>
        </p15:guide>
        <p15:guide id="28" orient="horz" pos="576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4" Type="http://schemas.openxmlformats.org/officeDocument/2006/relationships/hyperlink" Target="http://www.flickr.com/photos/frenchista/6322734819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Relationship Id="rId4" Type="http://schemas.openxmlformats.org/officeDocument/2006/relationships/hyperlink" Target="http://interacc.typepad.com/synthesis/2010/01/barriers.html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Relationship Id="rId4" Type="http://schemas.openxmlformats.org/officeDocument/2006/relationships/hyperlink" Target="http://bb-whaddup.xanga.com/758694880/in-with-the-old-out-with-the-new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www.covermesongs.com/2013/04/cover-me-qa-whats-your-favorite-cover-song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ok.ahima.org/doc?oid=301436#.WwIfjU3ruJA" TargetMode="External"/><Relationship Id="rId7" Type="http://schemas.openxmlformats.org/officeDocument/2006/relationships/hyperlink" Target="http://journal.ahima.org/2016/05/27/benefits-and-barriers-for-outpatient-cdi-programs/" TargetMode="External"/><Relationship Id="rId2" Type="http://schemas.openxmlformats.org/officeDocument/2006/relationships/hyperlink" Target="http://bok.ahima.org/doc?oid=107688#.WwILfk3ruJA" TargetMode="External"/><Relationship Id="rId1" Type="http://schemas.openxmlformats.org/officeDocument/2006/relationships/slideLayout" Target="../slideLayouts/slideLayout64.xml"/><Relationship Id="rId6" Type="http://schemas.openxmlformats.org/officeDocument/2006/relationships/hyperlink" Target="http://bok.ahima.org/doc?oid=302154#.Wwx97E3ruJA" TargetMode="External"/><Relationship Id="rId5" Type="http://schemas.openxmlformats.org/officeDocument/2006/relationships/hyperlink" Target="http://bok.ahima.org/doc?oid=302135#.WwIuDU3ruJA" TargetMode="External"/><Relationship Id="rId4" Type="http://schemas.openxmlformats.org/officeDocument/2006/relationships/hyperlink" Target="http://bok.ahima.org/doc?oid=302018#.WwIoME3ruJ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sheninger.blogspot.com/2017/10/measuring-impact-with-digital-practice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5.xml"/><Relationship Id="rId5" Type="http://schemas.openxmlformats.org/officeDocument/2006/relationships/hyperlink" Target="https://www.cms.gov/Medicare/Quality-Initiatives-Patient-Assessment-Instruments/Value-Based-Programs/Value-Based-Programs.html" TargetMode="External"/><Relationship Id="rId4" Type="http://schemas.openxmlformats.org/officeDocument/2006/relationships/hyperlink" Target="http://teoriapraticaeaprendizado.blogspot.com/2012/03/diario-de-bordo-projetos-e-didatica_08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08870" y="1662298"/>
            <a:ext cx="10580804" cy="3275462"/>
          </a:xfrm>
        </p:spPr>
        <p:txBody>
          <a:bodyPr/>
          <a:lstStyle/>
          <a:p>
            <a:r>
              <a:rPr lang="en-US" sz="4800" dirty="0"/>
              <a:t>Outpatient CDI</a:t>
            </a:r>
            <a:br>
              <a:rPr lang="en-US" sz="4800" dirty="0"/>
            </a:br>
            <a:r>
              <a:rPr lang="en-US" sz="4800" dirty="0"/>
              <a:t>The Time is Now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2800" dirty="0"/>
              <a:t>Colleen Deighan, RHIA, CCS</a:t>
            </a:r>
            <a:br>
              <a:rPr lang="en-US" sz="2800" dirty="0"/>
            </a:br>
            <a:r>
              <a:rPr lang="en-US" sz="2800" dirty="0"/>
              <a:t>3M HIS Consultant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8870" y="5512690"/>
            <a:ext cx="4114800" cy="480462"/>
          </a:xfrm>
        </p:spPr>
        <p:txBody>
          <a:bodyPr/>
          <a:lstStyle/>
          <a:p>
            <a:r>
              <a:rPr lang="en-US" dirty="0"/>
              <a:t>September 20,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E5FD098-DB7B-4025-8297-91D2A9D56B35}"/>
              </a:ext>
            </a:extLst>
          </p:cNvPr>
          <p:cNvSpPr txBox="1"/>
          <p:nvPr/>
        </p:nvSpPr>
        <p:spPr>
          <a:xfrm>
            <a:off x="8892209" y="2398643"/>
            <a:ext cx="29909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1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Arrow 21"/>
          <p:cNvSpPr/>
          <p:nvPr/>
        </p:nvSpPr>
        <p:spPr>
          <a:xfrm>
            <a:off x="423351" y="4553236"/>
            <a:ext cx="11501797" cy="553628"/>
          </a:xfrm>
          <a:prstGeom prst="rightArrow">
            <a:avLst>
              <a:gd name="adj1" fmla="val 50000"/>
              <a:gd name="adj2" fmla="val 4682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906" tIns="179906" rIns="179906" bIns="17990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8" dirty="0">
              <a:solidFill>
                <a:srgbClr val="FFFFFF"/>
              </a:solidFill>
            </a:endParaRPr>
          </a:p>
        </p:txBody>
      </p:sp>
      <p:graphicFrame>
        <p:nvGraphicFramePr>
          <p:cNvPr id="21" name="Diagram 20"/>
          <p:cNvGraphicFramePr/>
          <p:nvPr>
            <p:extLst/>
          </p:nvPr>
        </p:nvGraphicFramePr>
        <p:xfrm>
          <a:off x="379412" y="3934303"/>
          <a:ext cx="11159073" cy="1739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Rectangle 29"/>
          <p:cNvSpPr/>
          <p:nvPr/>
        </p:nvSpPr>
        <p:spPr>
          <a:xfrm>
            <a:off x="280215" y="4269211"/>
            <a:ext cx="3791233" cy="106878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906" tIns="179906" rIns="179906" bIns="17990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8" dirty="0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71447" y="4269210"/>
            <a:ext cx="5686851" cy="106878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906" tIns="179906" rIns="179906" bIns="17990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8" dirty="0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758298" y="4268579"/>
            <a:ext cx="1888936" cy="106878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906" tIns="179906" rIns="179906" bIns="17990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8" dirty="0">
              <a:solidFill>
                <a:srgbClr val="FFFFFF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23351" y="2379160"/>
            <a:ext cx="11501797" cy="553628"/>
          </a:xfrm>
          <a:prstGeom prst="rightArrow">
            <a:avLst>
              <a:gd name="adj1" fmla="val 50000"/>
              <a:gd name="adj2" fmla="val 4682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906" tIns="179906" rIns="179906" bIns="17990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8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Risk-based pay changes revenue cycle management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EEE056BC-EF53-4D9B-B2AE-D65E3AB1F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799" y="1007418"/>
            <a:ext cx="11430000" cy="662198"/>
          </a:xfrm>
        </p:spPr>
        <p:txBody>
          <a:bodyPr/>
          <a:lstStyle/>
          <a:p>
            <a:r>
              <a:rPr lang="en-US" dirty="0"/>
              <a:t>Cash flow and resources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379412" y="1779477"/>
          <a:ext cx="11159073" cy="1739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373799" y="1437815"/>
            <a:ext cx="11150287" cy="3691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398" dirty="0">
                <a:solidFill>
                  <a:prstClr val="black"/>
                </a:solidFill>
              </a:rPr>
              <a:t>Traditional / Volume-based Revenue Cycle Management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8201" y="5427342"/>
            <a:ext cx="11150287" cy="3691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398" dirty="0">
                <a:solidFill>
                  <a:prstClr val="black"/>
                </a:solidFill>
              </a:rPr>
              <a:t>Population Health / Value-based Revenue Cycle Management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71080" y="3951123"/>
            <a:ext cx="3557688" cy="276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98" dirty="0">
                <a:solidFill>
                  <a:prstClr val="black"/>
                </a:solidFill>
              </a:rPr>
              <a:t>Population Health Analytics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84499" y="3951122"/>
            <a:ext cx="3557688" cy="276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98" dirty="0">
                <a:solidFill>
                  <a:prstClr val="black"/>
                </a:solidFill>
              </a:rPr>
              <a:t>Care Management &amp; Coordination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80797" y="3951121"/>
            <a:ext cx="3557688" cy="276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98" dirty="0">
                <a:solidFill>
                  <a:prstClr val="black"/>
                </a:solidFill>
              </a:rPr>
              <a:t>Provider Report Card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29369" y="1434316"/>
            <a:ext cx="518476" cy="830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396" b="1" dirty="0">
                <a:solidFill>
                  <a:srgbClr val="008423"/>
                </a:solidFill>
              </a:rPr>
              <a:t>$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9995" y="5285395"/>
            <a:ext cx="518476" cy="830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396" b="1" dirty="0">
                <a:solidFill>
                  <a:srgbClr val="008423"/>
                </a:solidFill>
              </a:rPr>
              <a:t>$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75833" y="2119938"/>
            <a:ext cx="3791233" cy="106878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906" tIns="179906" rIns="179906" bIns="17990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8" dirty="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67067" y="2119307"/>
            <a:ext cx="3791233" cy="106530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906" tIns="179906" rIns="179906" bIns="17990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8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80215" y="3184610"/>
            <a:ext cx="1920155" cy="108396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762693" y="3184610"/>
            <a:ext cx="1891223" cy="1092323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21D42402-ED20-446C-A449-A8C6BEB12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Value-based reimbursement changes the game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4FBAF099-626C-498F-B168-2B17E95AA55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79410" y="2729345"/>
            <a:ext cx="11430000" cy="3569855"/>
          </a:xfrm>
        </p:spPr>
        <p:txBody>
          <a:bodyPr/>
          <a:lstStyle/>
          <a:p>
            <a:r>
              <a:rPr lang="en-US" dirty="0">
                <a:latin typeface="+mj-lt"/>
              </a:rPr>
              <a:t>Hierarchical Condition Categories (HCCs)</a:t>
            </a:r>
          </a:p>
          <a:p>
            <a:r>
              <a:rPr lang="en-US" dirty="0"/>
              <a:t>Impact on coding is beyond Medicare Advantage</a:t>
            </a:r>
          </a:p>
          <a:p>
            <a:r>
              <a:rPr lang="en-US" dirty="0"/>
              <a:t>Three-step process</a:t>
            </a:r>
          </a:p>
          <a:p>
            <a:pPr marL="457200" indent="-457200">
              <a:buAutoNum type="arabicPeriod"/>
            </a:pPr>
            <a:r>
              <a:rPr lang="en-US" dirty="0"/>
              <a:t>Patient care, documentation, coding and reporting (claim submission)</a:t>
            </a:r>
          </a:p>
          <a:p>
            <a:pPr marL="457200" indent="-457200">
              <a:buAutoNum type="arabicPeriod"/>
            </a:pPr>
            <a:r>
              <a:rPr lang="en-US" dirty="0"/>
              <a:t>Aggregate claims for a patient over a year*</a:t>
            </a:r>
          </a:p>
          <a:p>
            <a:pPr marL="457200" indent="-457200">
              <a:buAutoNum type="arabicPeriod"/>
            </a:pPr>
            <a:r>
              <a:rPr lang="en-US" dirty="0"/>
              <a:t>After year-end, score using the risk adjustment factor (RAF) to determine payment in the subsequent year*</a:t>
            </a:r>
          </a:p>
          <a:p>
            <a:pPr marL="457200" indent="-457200">
              <a:buAutoNum type="arabicPeriod"/>
            </a:pPr>
            <a:endParaRPr lang="en-US" dirty="0"/>
          </a:p>
          <a:p>
            <a:r>
              <a:rPr lang="en-US" dirty="0"/>
              <a:t>* Steps 2 and 3 are outside the documentation and coding processes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="" xmlns:a16="http://schemas.microsoft.com/office/drawing/2014/main" id="{C13A4C30-9EE9-4DC5-A31A-F76955A02879}"/>
              </a:ext>
            </a:extLst>
          </p:cNvPr>
          <p:cNvSpPr/>
          <p:nvPr/>
        </p:nvSpPr>
        <p:spPr>
          <a:xfrm>
            <a:off x="295508" y="1354774"/>
            <a:ext cx="3772660" cy="1221379"/>
          </a:xfrm>
          <a:prstGeom prst="chevron">
            <a:avLst>
              <a:gd name="adj" fmla="val 27071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91440" rIns="45720" bIns="91440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Methodology to capture a patient’s entire disease burden</a:t>
            </a:r>
          </a:p>
        </p:txBody>
      </p:sp>
      <p:sp>
        <p:nvSpPr>
          <p:cNvPr id="5" name="Chevron 4">
            <a:extLst>
              <a:ext uri="{FF2B5EF4-FFF2-40B4-BE49-F238E27FC236}">
                <a16:creationId xmlns="" xmlns:a16="http://schemas.microsoft.com/office/drawing/2014/main" id="{565DB778-9A07-44B7-A1AD-D93C6B5D9EC5}"/>
              </a:ext>
            </a:extLst>
          </p:cNvPr>
          <p:cNvSpPr/>
          <p:nvPr/>
        </p:nvSpPr>
        <p:spPr>
          <a:xfrm>
            <a:off x="3931735" y="1354774"/>
            <a:ext cx="3772660" cy="1213524"/>
          </a:xfrm>
          <a:prstGeom prst="chevron">
            <a:avLst>
              <a:gd name="adj" fmla="val 27071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91440" rIns="45720" bIns="91440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Methodology to predict a patient’s future cost of care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="" xmlns:a16="http://schemas.microsoft.com/office/drawing/2014/main" id="{52C24E35-C438-4138-A104-9B2343B10F9F}"/>
              </a:ext>
            </a:extLst>
          </p:cNvPr>
          <p:cNvSpPr/>
          <p:nvPr/>
        </p:nvSpPr>
        <p:spPr>
          <a:xfrm>
            <a:off x="7580049" y="1354774"/>
            <a:ext cx="4230951" cy="1213524"/>
          </a:xfrm>
          <a:prstGeom prst="chevron">
            <a:avLst>
              <a:gd name="adj" fmla="val 27071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91440" rIns="45720" bIns="91440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Methodology to risk-adjust attributed patient population and adjust payment</a:t>
            </a:r>
          </a:p>
        </p:txBody>
      </p:sp>
    </p:spTree>
    <p:extLst>
      <p:ext uri="{BB962C8B-B14F-4D97-AF65-F5344CB8AC3E}">
        <p14:creationId xmlns:p14="http://schemas.microsoft.com/office/powerpoint/2010/main" val="314359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CE59DFD3-6C89-4FCB-93F1-AAF632A33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86" y="1044739"/>
            <a:ext cx="3854528" cy="1278466"/>
          </a:xfrm>
        </p:spPr>
        <p:txBody>
          <a:bodyPr/>
          <a:lstStyle/>
          <a:p>
            <a:r>
              <a:rPr lang="en-US" dirty="0"/>
              <a:t>What are HCCs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5C5CDC31-7062-4F74-8715-D58FEC07080B}"/>
              </a:ext>
            </a:extLst>
          </p:cNvPr>
          <p:cNvSpPr txBox="1">
            <a:spLocks/>
          </p:cNvSpPr>
          <p:nvPr/>
        </p:nvSpPr>
        <p:spPr>
          <a:xfrm>
            <a:off x="4807752" y="584749"/>
            <a:ext cx="5929747" cy="57048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182563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Statistical Regression Based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Diagnosis Code(s) determine cost risk groupings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Counts individual interactions between high burden diseases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Predicts costs for an individual for the coming year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Estimating the financial effect of disease burden on future costs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Analyzes post acute care services following a hospitalization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/>
              <a:t>HHS HCC Prospective </a:t>
            </a:r>
            <a:r>
              <a:rPr lang="en-US" dirty="0"/>
              <a:t>Cost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/>
              <a:t>CMS HCC Retrospective </a:t>
            </a:r>
            <a:r>
              <a:rPr lang="en-US" dirty="0"/>
              <a:t>Cost Analysis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CMS and HHS uses surrogate (non clinical) and Clinical variables to determine RAF score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="" xmlns:a16="http://schemas.microsoft.com/office/drawing/2014/main" id="{8F9CBFD4-F17D-4257-B3F6-871C9E108DC3}"/>
              </a:ext>
            </a:extLst>
          </p:cNvPr>
          <p:cNvSpPr txBox="1">
            <a:spLocks/>
          </p:cNvSpPr>
          <p:nvPr/>
        </p:nvSpPr>
        <p:spPr>
          <a:xfrm>
            <a:off x="173086" y="1616927"/>
            <a:ext cx="4543879" cy="38672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182563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 HCC is a diagnosis code driven method used to apply cost grouping based risk adjustment in categorizing clinical condition groups and/or disease burden scale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4" descr="Image result for CMS">
            <a:extLst>
              <a:ext uri="{FF2B5EF4-FFF2-40B4-BE49-F238E27FC236}">
                <a16:creationId xmlns="" xmlns:a16="http://schemas.microsoft.com/office/drawing/2014/main" id="{5449B196-4110-4BC4-82FB-AA04A668B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6" y="4853343"/>
            <a:ext cx="2456224" cy="121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HHS">
            <a:extLst>
              <a:ext uri="{FF2B5EF4-FFF2-40B4-BE49-F238E27FC236}">
                <a16:creationId xmlns="" xmlns:a16="http://schemas.microsoft.com/office/drawing/2014/main" id="{850A91C3-ABA5-4297-ACEB-6D6F8179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27" y="4635047"/>
            <a:ext cx="14382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48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4322360A-5571-4BF5-9665-A7DABB3FE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81" y="749803"/>
            <a:ext cx="11425237" cy="822960"/>
          </a:xfrm>
        </p:spPr>
        <p:txBody>
          <a:bodyPr>
            <a:normAutofit/>
          </a:bodyPr>
          <a:lstStyle/>
          <a:p>
            <a:r>
              <a:rPr lang="en-US" dirty="0"/>
              <a:t>HCC RAF calculation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="" xmlns:a16="http://schemas.microsoft.com/office/drawing/2014/main" id="{8B116BA6-359A-4DC9-B712-0FEA7E8BA6AF}"/>
              </a:ext>
            </a:extLst>
          </p:cNvPr>
          <p:cNvSpPr txBox="1">
            <a:spLocks/>
          </p:cNvSpPr>
          <p:nvPr/>
        </p:nvSpPr>
        <p:spPr>
          <a:xfrm>
            <a:off x="383379" y="1405054"/>
            <a:ext cx="11430000" cy="521373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182563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3M Circular TT Bold" panose="020B0804020101010102" pitchFamily="34" charset="0"/>
                <a:cs typeface="3M Circular TT Bold" panose="020B0804020101010102" pitchFamily="34" charset="0"/>
              </a:rPr>
              <a:t>Total score of all relative factors related to one patient for a year (Invisible to coder and provider until RAF score for next year is determined)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E029F172-2CC9-485C-A754-E81836F5EC4F}"/>
              </a:ext>
            </a:extLst>
          </p:cNvPr>
          <p:cNvGraphicFramePr/>
          <p:nvPr>
            <p:extLst/>
          </p:nvPr>
        </p:nvGraphicFramePr>
        <p:xfrm>
          <a:off x="211873" y="2222296"/>
          <a:ext cx="11738419" cy="3732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7170E3-5C65-4886-A588-7155EB1BF8C1}"/>
              </a:ext>
            </a:extLst>
          </p:cNvPr>
          <p:cNvSpPr txBox="1"/>
          <p:nvPr/>
        </p:nvSpPr>
        <p:spPr>
          <a:xfrm>
            <a:off x="3431176" y="2520969"/>
            <a:ext cx="486383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0" dirty="0">
                <a:solidFill>
                  <a:schemeClr val="tx2"/>
                </a:solidFill>
                <a:latin typeface="+mj-lt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70118B-12B3-4713-BD15-6A94347569E8}"/>
              </a:ext>
            </a:extLst>
          </p:cNvPr>
          <p:cNvSpPr txBox="1"/>
          <p:nvPr/>
        </p:nvSpPr>
        <p:spPr>
          <a:xfrm>
            <a:off x="7466635" y="2593452"/>
            <a:ext cx="797668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0" dirty="0">
                <a:solidFill>
                  <a:schemeClr val="tx2"/>
                </a:solidFill>
                <a:latin typeface="+mj-lt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1900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513F53-AA57-44D7-973B-CEECB86AB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gaps in HCC capture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C4E34F-7F61-4705-BE99-F0B29680374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About 90% of outpatient EM and procedure based coding preformed by physicians not certified coders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Coders may not be aware of HCC codes being removed during re-sequencing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healthcare organizations do not have outpatient CDI or revenue integrity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Healthcare organizations lacking operational focus on chronic care management (CCM) and transitional care management (TCM) coding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Healthcare organizations unaware of HCC impact on physician APM’s and MIPS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12FB3880-BFBC-480A-826F-8F7D2E995519}"/>
              </a:ext>
            </a:extLst>
          </p:cNvPr>
          <p:cNvGraphicFramePr>
            <a:graphicFrameLocks noGrp="1"/>
          </p:cNvGraphicFramePr>
          <p:nvPr>
            <p:ph sz="quarter" idx="16"/>
            <p:extLst/>
          </p:nvPr>
        </p:nvGraphicFramePr>
        <p:xfrm>
          <a:off x="6096000" y="1447800"/>
          <a:ext cx="5715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705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8DEB15-A318-4082-9221-60EEC08A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case mix index to HCC risk adjustment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3634C5F6-5A47-44A5-9F08-605C89419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298139"/>
              </p:ext>
            </p:extLst>
          </p:nvPr>
        </p:nvGraphicFramePr>
        <p:xfrm>
          <a:off x="827903" y="1203960"/>
          <a:ext cx="10035899" cy="46211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991112">
                  <a:extLst>
                    <a:ext uri="{9D8B030D-6E8A-4147-A177-3AD203B41FA5}">
                      <a16:colId xmlns="" xmlns:a16="http://schemas.microsoft.com/office/drawing/2014/main" val="3767749724"/>
                    </a:ext>
                  </a:extLst>
                </a:gridCol>
                <a:gridCol w="5044787">
                  <a:extLst>
                    <a:ext uri="{9D8B030D-6E8A-4147-A177-3AD203B41FA5}">
                      <a16:colId xmlns="" xmlns:a16="http://schemas.microsoft.com/office/drawing/2014/main" val="1988339615"/>
                    </a:ext>
                  </a:extLst>
                </a:gridCol>
              </a:tblGrid>
              <a:tr h="358226">
                <a:tc>
                  <a:txBody>
                    <a:bodyPr/>
                    <a:lstStyle/>
                    <a:p>
                      <a:r>
                        <a:rPr lang="en-US" sz="1400" dirty="0"/>
                        <a:t>DRG case mix index (CMI)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HCC risk adjustment factor (RAF)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22813819"/>
                  </a:ext>
                </a:extLst>
              </a:tr>
              <a:tr h="608985">
                <a:tc>
                  <a:txBody>
                    <a:bodyPr/>
                    <a:lstStyle/>
                    <a:p>
                      <a:r>
                        <a:rPr lang="en-US" sz="1400" dirty="0"/>
                        <a:t>Used in prospective payment for inpatient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Determines the health risk for an individual; translates into the annual premium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5387929"/>
                  </a:ext>
                </a:extLst>
              </a:tr>
              <a:tr h="608985">
                <a:tc>
                  <a:txBody>
                    <a:bodyPr/>
                    <a:lstStyle/>
                    <a:p>
                      <a:r>
                        <a:rPr lang="en-US" sz="1400" dirty="0"/>
                        <a:t>Assigned relative weight per DRG; same for each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Assigned weight for each HCC; aggregated into one score (RAF)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03480218"/>
                  </a:ext>
                </a:extLst>
              </a:tr>
              <a:tr h="608985">
                <a:tc>
                  <a:txBody>
                    <a:bodyPr/>
                    <a:lstStyle/>
                    <a:p>
                      <a:r>
                        <a:rPr lang="en-US" sz="1400" dirty="0"/>
                        <a:t>DRGs used to calculate CMI at the facility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HCCs used to calculate individual’s RAF; then aggregated to a patient panel or population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09670477"/>
                  </a:ext>
                </a:extLst>
              </a:tr>
              <a:tr h="358226">
                <a:tc>
                  <a:txBody>
                    <a:bodyPr/>
                    <a:lstStyle/>
                    <a:p>
                      <a:r>
                        <a:rPr lang="en-US" sz="1400" dirty="0"/>
                        <a:t>One DRGs for each inpatient stay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Multiple HCCs possible per encounter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75250447"/>
                  </a:ext>
                </a:extLst>
              </a:tr>
              <a:tr h="608985">
                <a:tc>
                  <a:txBody>
                    <a:bodyPr/>
                    <a:lstStyle/>
                    <a:p>
                      <a:r>
                        <a:rPr lang="en-US" sz="1400" dirty="0"/>
                        <a:t>Principal diagnosis, procedures, and CC/MCC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Diagnoses from inpatient, outpatient, and physician office encounters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41958805"/>
                  </a:ext>
                </a:extLst>
              </a:tr>
              <a:tr h="608985">
                <a:tc>
                  <a:txBody>
                    <a:bodyPr/>
                    <a:lstStyle/>
                    <a:p>
                      <a:r>
                        <a:rPr lang="en-US" sz="1400" dirty="0"/>
                        <a:t>Calculated from the claim for an inpatient stay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Aggregated from all inpatient, outpatient, and physician office claims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54216549"/>
                  </a:ext>
                </a:extLst>
              </a:tr>
              <a:tr h="859743">
                <a:tc>
                  <a:txBody>
                    <a:bodyPr/>
                    <a:lstStyle/>
                    <a:p>
                      <a:r>
                        <a:rPr lang="en-US" sz="1400" dirty="0"/>
                        <a:t>CCs/MCCs on an inpatient claim directly influence payment for that encounter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Diagnoses on any given claim influence RAF calculated at the end of the year (but counted only once); influence the payment premium in a future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3725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9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4">
            <a:extLst>
              <a:ext uri="{FF2B5EF4-FFF2-40B4-BE49-F238E27FC236}">
                <a16:creationId xmlns="" xmlns:a16="http://schemas.microsoft.com/office/drawing/2014/main" id="{DD60B338-C336-41BB-A7B2-D10B4209C7A7}"/>
              </a:ext>
            </a:extLst>
          </p:cNvPr>
          <p:cNvSpPr txBox="1">
            <a:spLocks/>
          </p:cNvSpPr>
          <p:nvPr/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46B93D5B-9FB8-49B3-8916-D4D8961DC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3077" y="2119655"/>
            <a:ext cx="2111021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B834D3-AB46-4071-815C-E9099FEC8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E599486E-8A38-4EE1-BE90-19151D9E1CD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42510" y="1356360"/>
          <a:ext cx="10099040" cy="45974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049520">
                  <a:extLst>
                    <a:ext uri="{9D8B030D-6E8A-4147-A177-3AD203B41FA5}">
                      <a16:colId xmlns="" xmlns:a16="http://schemas.microsoft.com/office/drawing/2014/main" val="1205109577"/>
                    </a:ext>
                  </a:extLst>
                </a:gridCol>
                <a:gridCol w="5049520">
                  <a:extLst>
                    <a:ext uri="{9D8B030D-6E8A-4147-A177-3AD203B41FA5}">
                      <a16:colId xmlns="" xmlns:a16="http://schemas.microsoft.com/office/drawing/2014/main" val="2733647326"/>
                    </a:ext>
                  </a:extLst>
                </a:gridCol>
              </a:tblGrid>
              <a:tr h="4132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Medical Coder</a:t>
                      </a:r>
                    </a:p>
                  </a:txBody>
                  <a:tcPr marL="50278" marR="50278" marT="50278" marB="5027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CDI/Revenue Integrity</a:t>
                      </a:r>
                    </a:p>
                  </a:txBody>
                  <a:tcPr marL="50278" marR="50278" marT="50278" marB="50278" anchor="ctr"/>
                </a:tc>
                <a:extLst>
                  <a:ext uri="{0D108BD9-81ED-4DB2-BD59-A6C34878D82A}">
                    <a16:rowId xmlns="" xmlns:a16="http://schemas.microsoft.com/office/drawing/2014/main" val="1163609460"/>
                  </a:ext>
                </a:extLst>
              </a:tr>
              <a:tr h="64841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Know which model (CMS or HCC) is the most applicable to your organization </a:t>
                      </a:r>
                    </a:p>
                  </a:txBody>
                  <a:tcPr marL="50278" marR="50278" marT="50278" marB="5027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Know which model (CMS or HHS) is the most applicable to your organization</a:t>
                      </a:r>
                    </a:p>
                  </a:txBody>
                  <a:tcPr marL="50278" marR="50278" marT="50278" marB="50278" anchor="ctr"/>
                </a:tc>
                <a:extLst>
                  <a:ext uri="{0D108BD9-81ED-4DB2-BD59-A6C34878D82A}">
                    <a16:rowId xmlns="" xmlns:a16="http://schemas.microsoft.com/office/drawing/2014/main" val="1653553111"/>
                  </a:ext>
                </a:extLst>
              </a:tr>
              <a:tr h="379627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Follow industry coding guidelines</a:t>
                      </a:r>
                    </a:p>
                  </a:txBody>
                  <a:tcPr marL="50278" marR="50278" marT="50278" marB="5027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Follow industry CDI and coding guidelines</a:t>
                      </a:r>
                    </a:p>
                  </a:txBody>
                  <a:tcPr marL="50278" marR="50278" marT="50278" marB="50278" anchor="ctr"/>
                </a:tc>
                <a:extLst>
                  <a:ext uri="{0D108BD9-81ED-4DB2-BD59-A6C34878D82A}">
                    <a16:rowId xmlns="" xmlns:a16="http://schemas.microsoft.com/office/drawing/2014/main" val="3007140575"/>
                  </a:ext>
                </a:extLst>
              </a:tr>
              <a:tr h="795263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Clarify if your organization can assign more than four ICD codes to a claim</a:t>
                      </a:r>
                    </a:p>
                  </a:txBody>
                  <a:tcPr marL="50278" marR="50278" marT="50278" marB="5027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Review documentation that excluded ICD information on the claim which was present in the document </a:t>
                      </a:r>
                    </a:p>
                  </a:txBody>
                  <a:tcPr marL="50278" marR="50278" marT="50278" marB="50278" anchor="ctr"/>
                </a:tc>
                <a:extLst>
                  <a:ext uri="{0D108BD9-81ED-4DB2-BD59-A6C34878D82A}">
                    <a16:rowId xmlns="" xmlns:a16="http://schemas.microsoft.com/office/drawing/2014/main" val="1497907870"/>
                  </a:ext>
                </a:extLst>
              </a:tr>
              <a:tr h="795263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Don’t re-sequence or delete codes if not instructed to do so by industry coding guidelines</a:t>
                      </a:r>
                    </a:p>
                  </a:txBody>
                  <a:tcPr marL="50278" marR="50278" marT="50278" marB="5027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Review organizational policy regarding ICD re-sequencing </a:t>
                      </a:r>
                    </a:p>
                  </a:txBody>
                  <a:tcPr marL="50278" marR="50278" marT="50278" marB="50278" anchor="ctr"/>
                </a:tc>
                <a:extLst>
                  <a:ext uri="{0D108BD9-81ED-4DB2-BD59-A6C34878D82A}">
                    <a16:rowId xmlns="" xmlns:a16="http://schemas.microsoft.com/office/drawing/2014/main" val="1574114281"/>
                  </a:ext>
                </a:extLst>
              </a:tr>
              <a:tr h="917197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Thoroughly review additional documentation in the provider document to assure all ICD’s are captured at coding</a:t>
                      </a:r>
                    </a:p>
                  </a:txBody>
                  <a:tcPr marL="50278" marR="50278" marT="50278" marB="5027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Closely work with providers who code their own claims</a:t>
                      </a:r>
                    </a:p>
                  </a:txBody>
                  <a:tcPr marL="50278" marR="50278" marT="50278" marB="50278" anchor="ctr"/>
                </a:tc>
                <a:extLst>
                  <a:ext uri="{0D108BD9-81ED-4DB2-BD59-A6C34878D82A}">
                    <a16:rowId xmlns="" xmlns:a16="http://schemas.microsoft.com/office/drawing/2014/main" val="2924124518"/>
                  </a:ext>
                </a:extLst>
              </a:tr>
              <a:tr h="64841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Never use codes from a problem list</a:t>
                      </a:r>
                    </a:p>
                  </a:txBody>
                  <a:tcPr marL="50278" marR="50278" marT="50278" marB="5027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Review any  post coding scrubbers to determine impact on the final coded claim</a:t>
                      </a:r>
                    </a:p>
                  </a:txBody>
                  <a:tcPr marL="50278" marR="50278" marT="50278" marB="50278" anchor="ctr"/>
                </a:tc>
                <a:extLst>
                  <a:ext uri="{0D108BD9-81ED-4DB2-BD59-A6C34878D82A}">
                    <a16:rowId xmlns="" xmlns:a16="http://schemas.microsoft.com/office/drawing/2014/main" val="2287989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84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67DA62-5A80-4317-AEC4-F831E1AD8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531813"/>
            <a:ext cx="11425237" cy="822960"/>
          </a:xfrm>
        </p:spPr>
        <p:txBody>
          <a:bodyPr/>
          <a:lstStyle/>
          <a:p>
            <a:r>
              <a:rPr lang="en-US" sz="3600" dirty="0"/>
              <a:t>Benefits of Outpatient CDI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B3059A-502F-4199-9A4E-C523AFE30BF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Proper payment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Increased specificity of ICD-10-CM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Improved CPT capture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Accurate quality scores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Reduced denials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Better compliance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C72F64F-163D-4A36-AFBF-45136F15D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251623" y="3039761"/>
            <a:ext cx="6553026" cy="32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A831A6-D266-4EC3-BF5F-44151B639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Barriers to Outpatient CDI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0D514B-F576-4BEB-929E-33763F8BD62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Staffing needs are different than inpatient, productivity and specific programs goals are needed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Timing of chart review with shorter timeframe than inpatient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Buy-in of physician leadership is a must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38706B-7BF0-48EA-A73C-C0072E45E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4250207" y="3676487"/>
            <a:ext cx="3003208" cy="27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88E5D3-570A-4838-BB39-1D469127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321276"/>
            <a:ext cx="11425237" cy="642551"/>
          </a:xfrm>
        </p:spPr>
        <p:txBody>
          <a:bodyPr/>
          <a:lstStyle/>
          <a:p>
            <a:r>
              <a:rPr lang="en-US" sz="3600" dirty="0"/>
              <a:t>Differences between Inpatient and Outpatient CDI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576505-6CC7-4B89-BD6F-3DCD23A88D4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79410" y="963827"/>
            <a:ext cx="11430000" cy="5335373"/>
          </a:xfrm>
        </p:spPr>
        <p:txBody>
          <a:bodyPr/>
          <a:lstStyle/>
          <a:p>
            <a:r>
              <a:rPr lang="en-US" sz="2400" dirty="0"/>
              <a:t>Top 10 Medicare Risk Adjustment Coding Errors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Health record does not have a legible signature with credentials.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Electronic health record was not authenticated and electronically signed.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Highest degree of specificity was not assigned to diagnosis.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discrepancy exists between billed diagnosis and actual description of the condition noted in the documentation.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Documentation does not indicate a condition being monitored, evaluated, assessed or treated.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Cancer status in unclear and treatment is not documented.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Chronic conditions such as hepatitis are not documented as chronic.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Lack of specificity is an issue,  such as unspecified arrhythmia versus a specific arrhythmia.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Chronic conditions and status codes are not documented on an annual basis.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Required linking language, causal relationship or manifestation codes are missing.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0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4280D3-4058-4510-9BEB-A7C7A95FA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Objectives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B61A90-AB78-4AA5-B5A9-3EB32F63A6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2833" y="1474788"/>
            <a:ext cx="11430000" cy="485139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List the benefits of starting an Outpatient CDI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Introduce the new physician payment models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Discuss the trend away from fee-for-service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Describe the similarities and difference between outpatient and inpatient CDI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Express the need for an assessment to outline opportunities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Discuss the need to establish a primary focus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2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119100-341E-4829-9110-F75F6735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469557"/>
            <a:ext cx="11425237" cy="885216"/>
          </a:xfrm>
        </p:spPr>
        <p:txBody>
          <a:bodyPr/>
          <a:lstStyle/>
          <a:p>
            <a:r>
              <a:rPr lang="en-US" sz="3600" dirty="0"/>
              <a:t>Getting Started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8EA012-9401-45F9-A58B-E6263DA84F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74649" y="1544594"/>
            <a:ext cx="11430000" cy="4437273"/>
          </a:xfrm>
        </p:spPr>
        <p:txBody>
          <a:bodyPr/>
          <a:lstStyle/>
          <a:p>
            <a:pPr lvl="1"/>
            <a:r>
              <a:rPr lang="en-US" sz="2800" dirty="0"/>
              <a:t>Define a scope of work</a:t>
            </a:r>
          </a:p>
          <a:p>
            <a:pPr lvl="2"/>
            <a:r>
              <a:rPr lang="en-US" sz="2600" dirty="0"/>
              <a:t>Conduct an assessment of the quality and comprehensiveness of outpatient and physician claims data</a:t>
            </a:r>
          </a:p>
          <a:p>
            <a:pPr lvl="3"/>
            <a:r>
              <a:rPr lang="en-US" sz="2400" dirty="0"/>
              <a:t>Accuracy of claims based on documentation</a:t>
            </a:r>
          </a:p>
          <a:p>
            <a:pPr lvl="3"/>
            <a:r>
              <a:rPr lang="en-US" sz="2400" dirty="0"/>
              <a:t>Completeness of documentation</a:t>
            </a:r>
          </a:p>
          <a:p>
            <a:pPr lvl="2"/>
            <a:r>
              <a:rPr lang="en-US" sz="2600" dirty="0"/>
              <a:t>Conduct an assessment of pricing, lost charges, denials, ADR requests, and quality reporting indicators</a:t>
            </a:r>
          </a:p>
          <a:p>
            <a:pPr lvl="2"/>
            <a:r>
              <a:rPr lang="en-US" sz="2600" dirty="0"/>
              <a:t>Analyze the data to define the opportunities/determine where to start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8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6447B0-A107-47FC-8309-1000B59B8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296562"/>
            <a:ext cx="11425237" cy="562237"/>
          </a:xfrm>
        </p:spPr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CC7F6D-A465-4F1B-A4A9-E4DF733433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79410" y="1013255"/>
            <a:ext cx="11430000" cy="5285946"/>
          </a:xfrm>
        </p:spPr>
        <p:txBody>
          <a:bodyPr/>
          <a:lstStyle/>
          <a:p>
            <a:pPr lvl="1"/>
            <a:r>
              <a:rPr lang="en-US" sz="2800" dirty="0"/>
              <a:t>Assess Workflows and Responsibilities</a:t>
            </a:r>
          </a:p>
          <a:p>
            <a:pPr lvl="2"/>
            <a:r>
              <a:rPr lang="en-US" sz="2800" dirty="0"/>
              <a:t>Chart review (prospective, concurrent and/or retrospective)</a:t>
            </a:r>
          </a:p>
          <a:p>
            <a:pPr lvl="2"/>
            <a:r>
              <a:rPr lang="en-US" sz="2800" dirty="0"/>
              <a:t>Provider education</a:t>
            </a:r>
          </a:p>
          <a:p>
            <a:pPr lvl="2"/>
            <a:r>
              <a:rPr lang="en-US" sz="2800" dirty="0"/>
              <a:t>Collaboration for template enhancement, functionality and efficiencies</a:t>
            </a:r>
          </a:p>
          <a:p>
            <a:pPr lvl="2"/>
            <a:r>
              <a:rPr lang="en-US" sz="2800" dirty="0"/>
              <a:t>Ensure ICD-10-CM mapping is correct </a:t>
            </a:r>
          </a:p>
          <a:p>
            <a:pPr marL="182563" lvl="2" indent="0">
              <a:buNone/>
            </a:pPr>
            <a:r>
              <a:rPr lang="en-US" sz="2800" dirty="0"/>
              <a:t>  within the EHR</a:t>
            </a:r>
          </a:p>
          <a:p>
            <a:pPr lvl="2"/>
            <a:r>
              <a:rPr lang="en-US" sz="2800" dirty="0"/>
              <a:t>Partner with Inpatient CDI for </a:t>
            </a:r>
          </a:p>
          <a:p>
            <a:pPr marL="182563" lvl="2" indent="0">
              <a:buNone/>
            </a:pPr>
            <a:r>
              <a:rPr lang="en-US" sz="2800" dirty="0"/>
              <a:t>   best practices for success</a:t>
            </a:r>
          </a:p>
          <a:p>
            <a:pPr lvl="2"/>
            <a:endParaRPr lang="en-US" sz="22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45AE9D-F2E3-47EB-8D94-13DF97FAB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03989" y="3299253"/>
            <a:ext cx="4600659" cy="299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8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A62696-0813-43E4-A503-6159A642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5FBE40-B75A-4713-8C05-05161076011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Federal payment models are highlighting the need of an outpatient CDI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Complete documentation and accurate coding are more important that ever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Perform an assessment to identify opportunities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Determine primary focus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Leverage you inpatient CDI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Professional coding can help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F9B5ED-7477-4764-BAD1-4C8B7DC0B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756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BB2381-E2B1-4110-A698-E425C3210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304120" y="1724047"/>
            <a:ext cx="6377731" cy="31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2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B00827-CED9-4ACD-9F05-FF7A22483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196327-DDC9-4491-9A1A-8EFC425BE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52368"/>
            <a:ext cx="8229600" cy="4229899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Arrowood, D., Johnson, L., &amp; Wieczorek, M. (2015). Clinical documentation improvement in the outpatient setting. 		</a:t>
            </a:r>
            <a:r>
              <a:rPr lang="en-US" i="1" dirty="0"/>
              <a:t>Journal of AHIMA 86(7), </a:t>
            </a:r>
            <a:r>
              <a:rPr lang="en-US" dirty="0"/>
              <a:t>52-54</a:t>
            </a:r>
            <a:r>
              <a:rPr lang="en-US" i="1" dirty="0"/>
              <a:t>. </a:t>
            </a:r>
            <a:r>
              <a:rPr lang="en-US" dirty="0"/>
              <a:t>Retrieved from </a:t>
            </a:r>
            <a:r>
              <a:rPr lang="en-US" u="sng" dirty="0">
                <a:hlinkClick r:id="rId2"/>
              </a:rPr>
              <a:t>http://bok.ahima.org/doc?oid=107688#.WwILfk3ruJA</a:t>
            </a:r>
            <a:endParaRPr lang="en-US" u="sng" dirty="0"/>
          </a:p>
          <a:p>
            <a:endParaRPr lang="en-US" u="sng" dirty="0"/>
          </a:p>
          <a:p>
            <a:r>
              <a:rPr lang="en-US" dirty="0"/>
              <a:t>Bonner D., &amp; Fancher, K. (2016). Expanding outpatient CDI to physician practices: Five documentation v			vulnerabilities to address in 2016. </a:t>
            </a:r>
            <a:r>
              <a:rPr lang="en-US" i="1" dirty="0"/>
              <a:t>Journal of AHIMA 87(5), </a:t>
            </a:r>
            <a:r>
              <a:rPr lang="en-US" dirty="0"/>
              <a:t>22-25</a:t>
            </a:r>
            <a:r>
              <a:rPr lang="en-US" i="1" dirty="0"/>
              <a:t>. </a:t>
            </a:r>
            <a:r>
              <a:rPr lang="en-US" dirty="0"/>
              <a:t> Retrieved from 					</a:t>
            </a:r>
            <a:r>
              <a:rPr lang="en-US" u="sng" dirty="0">
                <a:hlinkClick r:id="rId3"/>
              </a:rPr>
              <a:t>http://bok.ahima.org/doc?oid=301436#.WwIfjU3ruJA</a:t>
            </a:r>
            <a:endParaRPr lang="en-US" u="sng" dirty="0"/>
          </a:p>
          <a:p>
            <a:endParaRPr lang="en-US" dirty="0"/>
          </a:p>
          <a:p>
            <a:r>
              <a:rPr lang="en-US" dirty="0"/>
              <a:t>DeVault, K., Easterling, S., &amp; Huey, K. (2017). Role of coding and documentation in the quality payment program. 		</a:t>
            </a:r>
            <a:r>
              <a:rPr lang="en-US" i="1" dirty="0"/>
              <a:t>Journal of AHIMA (88)1, </a:t>
            </a:r>
            <a:r>
              <a:rPr lang="en-US" dirty="0"/>
              <a:t>52-55. Retrieved from </a:t>
            </a:r>
            <a:r>
              <a:rPr lang="en-US" u="sng" dirty="0">
                <a:hlinkClick r:id="rId4"/>
              </a:rPr>
              <a:t>http://bok.ahima.org/doc?oid=302018#.WwIoME3ruJA</a:t>
            </a:r>
            <a:endParaRPr lang="en-US" u="sng" dirty="0"/>
          </a:p>
          <a:p>
            <a:endParaRPr lang="en-US" dirty="0"/>
          </a:p>
          <a:p>
            <a:r>
              <a:rPr lang="en-US" dirty="0"/>
              <a:t>Barnette, E., Endicott, M., Ericson, C., &amp; Wieczorek, M. (2017). Evolving roles in clinical documentation 	</a:t>
            </a:r>
          </a:p>
          <a:p>
            <a:r>
              <a:rPr lang="en-US" dirty="0"/>
              <a:t>	improvement: Physician practice opportunities. </a:t>
            </a:r>
            <a:r>
              <a:rPr lang="en-US" i="1" dirty="0"/>
              <a:t>Journal of AHIMA </a:t>
            </a:r>
            <a:r>
              <a:rPr lang="en-US" dirty="0"/>
              <a:t>(88)5, 54-58. Retrieved from 				</a:t>
            </a:r>
            <a:r>
              <a:rPr lang="en-US" u="sng" dirty="0">
                <a:hlinkClick r:id="rId5"/>
              </a:rPr>
              <a:t>http://bok.ahima.org/doc?oid=302135#.WwIuDU3ruJA</a:t>
            </a:r>
            <a:endParaRPr lang="en-US" u="sng" dirty="0"/>
          </a:p>
          <a:p>
            <a:endParaRPr lang="en-US" dirty="0"/>
          </a:p>
          <a:p>
            <a:r>
              <a:rPr lang="en-US" dirty="0"/>
              <a:t>Fernandez, V. (2017). Ins and outs of HCCs. </a:t>
            </a:r>
            <a:r>
              <a:rPr lang="en-US" i="1" dirty="0"/>
              <a:t>Journal of AHIMA (88)6, </a:t>
            </a:r>
            <a:r>
              <a:rPr lang="en-US" dirty="0"/>
              <a:t>54-56. Retrieved from 					</a:t>
            </a:r>
            <a:r>
              <a:rPr lang="en-US" u="sng" dirty="0">
                <a:hlinkClick r:id="rId6"/>
              </a:rPr>
              <a:t>http://bok.ahima.org/doc?oid=302154#.Wwx97E3ruJA</a:t>
            </a:r>
            <a:endParaRPr lang="en-US" u="sng" dirty="0"/>
          </a:p>
          <a:p>
            <a:endParaRPr lang="en-US" dirty="0"/>
          </a:p>
          <a:p>
            <a:r>
              <a:rPr lang="en-US" dirty="0"/>
              <a:t>Combs, T., (2016). Benefits and barriers for outpatient CDI programs. </a:t>
            </a:r>
            <a:r>
              <a:rPr lang="en-US" i="1" dirty="0"/>
              <a:t>Journal of AHIMA </a:t>
            </a:r>
            <a:r>
              <a:rPr lang="en-US" dirty="0"/>
              <a:t>website.</a:t>
            </a:r>
            <a:r>
              <a:rPr lang="en-US" i="1" dirty="0"/>
              <a:t> </a:t>
            </a:r>
            <a:r>
              <a:rPr lang="en-US" dirty="0"/>
              <a:t>Retrieved from 		</a:t>
            </a:r>
            <a:r>
              <a:rPr lang="en-US" u="sng" dirty="0">
                <a:hlinkClick r:id="rId7"/>
              </a:rPr>
              <a:t>http://journal.ahima.org/2016/05/27/benefits-and-barriers-for-outpatient-cdi-programs/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F881B2-9A58-47DE-AAE4-55EA0B9E5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271849"/>
            <a:ext cx="11425237" cy="1082924"/>
          </a:xfrm>
        </p:spPr>
        <p:txBody>
          <a:bodyPr/>
          <a:lstStyle/>
          <a:p>
            <a:r>
              <a:rPr lang="en-US" sz="3600" dirty="0"/>
              <a:t> Role of CDI Today and Tomorrow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8F7A7-6752-4EB4-AD77-9876F2702D2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6626" y="852616"/>
            <a:ext cx="11302783" cy="5622325"/>
          </a:xfrm>
        </p:spPr>
        <p:txBody>
          <a:bodyPr/>
          <a:lstStyle/>
          <a:p>
            <a:r>
              <a:rPr lang="en-US" dirty="0"/>
              <a:t>CDI= Clinical Documentation Improvement / Integrity</a:t>
            </a:r>
          </a:p>
          <a:p>
            <a:pPr lvl="1"/>
            <a:r>
              <a:rPr lang="en-US" sz="1800" dirty="0"/>
              <a:t>Accurate representation of a patient’s clinical severity to support care provided,  translates into coded data</a:t>
            </a:r>
          </a:p>
          <a:p>
            <a:pPr lvl="1"/>
            <a:r>
              <a:rPr lang="en-US" sz="1800" dirty="0"/>
              <a:t>Coded data is then used for quality reporting, physician report cards, reimbursement, public health data, and disease tracking and trending</a:t>
            </a:r>
          </a:p>
          <a:p>
            <a:pPr lvl="1"/>
            <a:r>
              <a:rPr lang="en-US" sz="2400" dirty="0"/>
              <a:t>Inpatient CDI focus </a:t>
            </a:r>
          </a:p>
          <a:p>
            <a:pPr lvl="3"/>
            <a:r>
              <a:rPr lang="en-US" sz="1800" dirty="0"/>
              <a:t>CC/MCC </a:t>
            </a:r>
          </a:p>
          <a:p>
            <a:pPr lvl="3"/>
            <a:r>
              <a:rPr lang="en-US" sz="1800" dirty="0"/>
              <a:t>APR/DRGs</a:t>
            </a:r>
          </a:p>
          <a:p>
            <a:pPr lvl="3"/>
            <a:r>
              <a:rPr lang="en-US" sz="1800" dirty="0"/>
              <a:t>SOI/ROM</a:t>
            </a:r>
          </a:p>
          <a:p>
            <a:pPr lvl="1"/>
            <a:r>
              <a:rPr lang="en-US" sz="2400" dirty="0"/>
              <a:t>Outpatient CDI focus </a:t>
            </a:r>
          </a:p>
          <a:p>
            <a:pPr lvl="2"/>
            <a:r>
              <a:rPr lang="en-US" dirty="0"/>
              <a:t>Hierarchical Condition Categories (HCCs) </a:t>
            </a:r>
          </a:p>
          <a:p>
            <a:pPr lvl="3"/>
            <a:r>
              <a:rPr lang="en-US" sz="1800" dirty="0"/>
              <a:t>Physician Offices</a:t>
            </a:r>
          </a:p>
          <a:p>
            <a:pPr lvl="3"/>
            <a:r>
              <a:rPr lang="en-US" sz="1800" dirty="0"/>
              <a:t>Emergency Department</a:t>
            </a:r>
          </a:p>
          <a:p>
            <a:pPr lvl="3"/>
            <a:r>
              <a:rPr lang="en-US" sz="1800" dirty="0"/>
              <a:t>Observation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0D972A-6447-4F4B-9C9E-9015AEE04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36132" y="3860800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75062E-E7F5-4161-8CEE-F5BC771EE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Why is the Time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571BD1-5679-46F4-A92B-06F5415F606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sz="2800" dirty="0"/>
              <a:t>Federal payment models</a:t>
            </a:r>
          </a:p>
          <a:p>
            <a:pPr lvl="1"/>
            <a:r>
              <a:rPr lang="en-US" sz="2800" dirty="0"/>
              <a:t>Traditional Medicare’s Value-Based Programs</a:t>
            </a:r>
          </a:p>
          <a:p>
            <a:pPr lvl="2"/>
            <a:r>
              <a:rPr lang="en-US" sz="2800" dirty="0"/>
              <a:t>Affordable Care Act 2010 (hospitals)</a:t>
            </a:r>
          </a:p>
          <a:p>
            <a:pPr lvl="2"/>
            <a:r>
              <a:rPr lang="en-US" sz="2800" dirty="0"/>
              <a:t>Medicare Access and CHIP Reauthorization Act 2015 (providers) </a:t>
            </a:r>
          </a:p>
          <a:p>
            <a:pPr lvl="1"/>
            <a:r>
              <a:rPr lang="en-US" sz="2800" dirty="0"/>
              <a:t>Medicare Advantage Plans Risk-Adjustment Payment Model</a:t>
            </a:r>
          </a:p>
          <a:p>
            <a:pPr lvl="2"/>
            <a:r>
              <a:rPr lang="en-US" sz="2800" dirty="0"/>
              <a:t>Balanced Budget Act of 1997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82E3A1-59F2-4DF5-9024-08BE03B6B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Medicare Value-Based Programs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152E7147-518E-4D90-BEC7-E3D7D7054C9E}"/>
              </a:ext>
            </a:extLst>
          </p:cNvPr>
          <p:cNvPicPr>
            <a:picLocks noGrp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379412" y="1447800"/>
            <a:ext cx="6194383" cy="48047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FC308AD-594C-4FE3-9250-C8BEFA0D2A7E}"/>
              </a:ext>
            </a:extLst>
          </p:cNvPr>
          <p:cNvSpPr/>
          <p:nvPr/>
        </p:nvSpPr>
        <p:spPr>
          <a:xfrm>
            <a:off x="6993924" y="1447800"/>
            <a:ext cx="41765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All Medicare value-based programs are designed to change how healthcare is </a:t>
            </a:r>
            <a:r>
              <a:rPr lang="en-US" i="1" dirty="0"/>
              <a:t>delivered</a:t>
            </a:r>
            <a:r>
              <a:rPr lang="en-US" dirty="0"/>
              <a:t> and </a:t>
            </a:r>
            <a:r>
              <a:rPr lang="en-US" i="1" dirty="0"/>
              <a:t>paid for</a:t>
            </a:r>
            <a:r>
              <a:rPr lang="en-US" dirty="0"/>
              <a:t>.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Goals of CMSs value-based programs are: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Improve patient care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Reduce healthcare costs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Improve population health</a:t>
            </a:r>
          </a:p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7DA98C1-B16F-4C98-B026-BF161EB3C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60941" y="3850159"/>
            <a:ext cx="2829696" cy="20922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64C748A-1416-4A5A-B152-19E44BE44055}"/>
              </a:ext>
            </a:extLst>
          </p:cNvPr>
          <p:cNvSpPr/>
          <p:nvPr/>
        </p:nvSpPr>
        <p:spPr>
          <a:xfrm flipH="1">
            <a:off x="379411" y="6252518"/>
            <a:ext cx="909821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Source </a:t>
            </a:r>
            <a:r>
              <a:rPr lang="en-US" sz="1050" u="sng" dirty="0">
                <a:hlinkClick r:id="rId5"/>
              </a:rPr>
              <a:t>https://www.cms.gov/Medicare/Quality-Initiatives-Patient-Assessment-Instruments/Value-Based-Programs/Value-Based-Programs.html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508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6FB009-165D-4964-B124-AE84D3060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MACRA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5999C0-7986-4826-8E67-7EBD1519671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Repealed the Sustainable Growth Rate (SGR)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Changed the way Medicare rewards clinicians for value over volume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Streamlined multiple quality programs under the new Merit Based Incentive Payments System (MIPS)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Gives bonus payments for participation in eligible alternative payment models (APMs)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6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32848D-796E-4D9E-AE2B-7AB9981B9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531812"/>
            <a:ext cx="11425237" cy="1111637"/>
          </a:xfrm>
        </p:spPr>
        <p:txBody>
          <a:bodyPr/>
          <a:lstStyle/>
          <a:p>
            <a:r>
              <a:rPr lang="en-US" sz="3600" dirty="0"/>
              <a:t>Medicare Advantage Plans </a:t>
            </a:r>
            <a:br>
              <a:rPr lang="en-US" sz="3600" dirty="0"/>
            </a:br>
            <a:r>
              <a:rPr lang="en-US" sz="3600" dirty="0"/>
              <a:t>Risk-Adjustment Payment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BA8654-EBA8-45B1-8131-1410E63CCD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79410" y="1729946"/>
            <a:ext cx="11430000" cy="4569254"/>
          </a:xfrm>
        </p:spPr>
        <p:txBody>
          <a:bodyPr/>
          <a:lstStyle/>
          <a:p>
            <a:r>
              <a:rPr lang="en-US" sz="3200" dirty="0"/>
              <a:t>Hierarchical Condition Category (HCCs) model used</a:t>
            </a:r>
          </a:p>
          <a:p>
            <a:pPr lvl="1"/>
            <a:r>
              <a:rPr lang="en-US" sz="2800" dirty="0"/>
              <a:t>Each HCC includes clinically related diagnoses with similar expected costs</a:t>
            </a:r>
          </a:p>
          <a:p>
            <a:pPr lvl="1"/>
            <a:r>
              <a:rPr lang="en-US" sz="2800" dirty="0"/>
              <a:t>Used to predict cost and capitated payment </a:t>
            </a:r>
          </a:p>
          <a:p>
            <a:pPr lvl="1"/>
            <a:r>
              <a:rPr lang="en-US" sz="2800" dirty="0"/>
              <a:t>Patient’s diagnoses and ICD-10-CM diagnosis codes in current year determine the following year’s payments</a:t>
            </a:r>
          </a:p>
          <a:p>
            <a:pPr lvl="1"/>
            <a:r>
              <a:rPr lang="en-US" sz="2800" dirty="0"/>
              <a:t>In addition to DXs age, sex, disability status and living location also factor in</a:t>
            </a:r>
          </a:p>
          <a:p>
            <a:pPr lvl="1"/>
            <a:r>
              <a:rPr lang="en-US" sz="2800" dirty="0"/>
              <a:t>The importance of coding and documentation cannot be overstated!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1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trend away from fee-for-service payment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2C85743A-5CE2-488F-BDFB-65628F400FB4}"/>
              </a:ext>
            </a:extLst>
          </p:cNvPr>
          <p:cNvGraphicFramePr/>
          <p:nvPr>
            <p:extLst/>
          </p:nvPr>
        </p:nvGraphicFramePr>
        <p:xfrm>
          <a:off x="677332" y="792480"/>
          <a:ext cx="103970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/>
          <p:cNvSpPr/>
          <p:nvPr/>
        </p:nvSpPr>
        <p:spPr bwMode="auto">
          <a:xfrm>
            <a:off x="716673" y="1975302"/>
            <a:ext cx="3572522" cy="137160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Prospective Payment</a:t>
            </a:r>
          </a:p>
          <a:p>
            <a:pPr marL="112713" indent="-112713" algn="ctr"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112713" indent="-112713" algn="ctr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Normalize costs</a:t>
            </a:r>
          </a:p>
          <a:p>
            <a:pPr marL="112713" indent="-112713" algn="ctr"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algn="ctr"/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4289195" y="1965029"/>
            <a:ext cx="3572522" cy="137160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Pay for Performance</a:t>
            </a:r>
            <a:endParaRPr lang="en-US" sz="1400" dirty="0">
              <a:solidFill>
                <a:prstClr val="black"/>
              </a:solidFill>
            </a:endParaRPr>
          </a:p>
          <a:p>
            <a:pPr marL="112713" indent="-112713" algn="ctr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Payment adjustments</a:t>
            </a:r>
          </a:p>
          <a:p>
            <a:pPr algn="ctr"/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7851447" y="1971878"/>
            <a:ext cx="3572522" cy="137160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Population Health</a:t>
            </a:r>
          </a:p>
          <a:p>
            <a:pPr marL="112713" indent="-112713" algn="ctr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Risk adjustment</a:t>
            </a:r>
          </a:p>
          <a:p>
            <a:pPr marL="112713" indent="-112713" algn="ctr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Data sharing</a:t>
            </a:r>
          </a:p>
        </p:txBody>
      </p:sp>
      <p:sp>
        <p:nvSpPr>
          <p:cNvPr id="12" name="Up Arrow 11"/>
          <p:cNvSpPr/>
          <p:nvPr/>
        </p:nvSpPr>
        <p:spPr bwMode="auto">
          <a:xfrm>
            <a:off x="726945" y="4122602"/>
            <a:ext cx="3572522" cy="1371600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Production Efficiency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Product line P&amp;L </a:t>
            </a:r>
          </a:p>
        </p:txBody>
      </p:sp>
      <p:sp>
        <p:nvSpPr>
          <p:cNvPr id="13" name="Up Arrow 12"/>
          <p:cNvSpPr/>
          <p:nvPr/>
        </p:nvSpPr>
        <p:spPr bwMode="auto">
          <a:xfrm>
            <a:off x="4289197" y="4122602"/>
            <a:ext cx="3572522" cy="1371600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Unnecessary Services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Benchmarking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Quality</a:t>
            </a:r>
          </a:p>
        </p:txBody>
      </p:sp>
      <p:sp>
        <p:nvSpPr>
          <p:cNvPr id="14" name="Up Arrow 13"/>
          <p:cNvSpPr/>
          <p:nvPr/>
        </p:nvSpPr>
        <p:spPr bwMode="auto">
          <a:xfrm>
            <a:off x="7851448" y="4129452"/>
            <a:ext cx="3572522" cy="1371600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Coordination of Care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ACOs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Risk sharing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963249" y="3372589"/>
            <a:ext cx="2977102" cy="73152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/>
              <a:t>Unit Cost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DRG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APC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4515227" y="3372588"/>
            <a:ext cx="2977102" cy="73152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/>
              <a:t>Volume</a:t>
            </a:r>
            <a:endParaRPr lang="en-US" sz="1400" dirty="0"/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LOS, PSIs, HACs, readmissions 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8087755" y="3379438"/>
            <a:ext cx="2977102" cy="73152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/>
              <a:t>Total Cost of Care</a:t>
            </a:r>
            <a:endParaRPr lang="en-US" sz="1400" dirty="0"/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HCCs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66270" y="3557680"/>
            <a:ext cx="428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12905" y="3532219"/>
            <a:ext cx="354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=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0296F7DD-7BF8-4E75-8EFE-32BF4C0D4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Progression of prospective payment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08C6399-BE66-4E13-BFA7-70A68F8C5FE5}"/>
              </a:ext>
            </a:extLst>
          </p:cNvPr>
          <p:cNvSpPr/>
          <p:nvPr/>
        </p:nvSpPr>
        <p:spPr>
          <a:xfrm>
            <a:off x="587022" y="1309511"/>
            <a:ext cx="11217627" cy="45155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r>
              <a:rPr lang="en-US" sz="2000" dirty="0"/>
              <a:t>Payer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BFC43782-9CF4-45A1-9818-8680C7F602F9}"/>
              </a:ext>
            </a:extLst>
          </p:cNvPr>
          <p:cNvSpPr/>
          <p:nvPr/>
        </p:nvSpPr>
        <p:spPr>
          <a:xfrm>
            <a:off x="587022" y="5689792"/>
            <a:ext cx="11217627" cy="45155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r>
              <a:rPr lang="en-US" sz="2000" dirty="0"/>
              <a:t>Health System / Providers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50209_3M_PPTTemplate_v7">
  <a:themeElements>
    <a:clrScheme name="TRIFECTA 4 Grn_LtBlue_DkBlue-A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00B432"/>
      </a:accent1>
      <a:accent2>
        <a:srgbClr val="00C8E6"/>
      </a:accent2>
      <a:accent3>
        <a:srgbClr val="1E1E96"/>
      </a:accent3>
      <a:accent4>
        <a:srgbClr val="008423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 Fonts TTF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7B855991-E11B-4FE6-99AC-122B2F4BC96D}" vid="{8ADE108D-080C-49EF-B933-64D7F307B799}"/>
    </a:ext>
  </a:extLst>
</a:theme>
</file>

<file path=ppt/theme/theme2.xml><?xml version="1.0" encoding="utf-8"?>
<a:theme xmlns:a="http://schemas.openxmlformats.org/drawingml/2006/main" name="Office Theme">
  <a:themeElements>
    <a:clrScheme name="3M Colours">
      <a:dk1>
        <a:sysClr val="windowText" lastClr="000000"/>
      </a:dk1>
      <a:lt1>
        <a:sysClr val="window" lastClr="FFFFFF"/>
      </a:lt1>
      <a:dk2>
        <a:srgbClr val="595959"/>
      </a:dk2>
      <a:lt2>
        <a:srgbClr val="D2D2D2"/>
      </a:lt2>
      <a:accent1>
        <a:srgbClr val="FF0000"/>
      </a:accent1>
      <a:accent2>
        <a:srgbClr val="F5821E"/>
      </a:accent2>
      <a:accent3>
        <a:srgbClr val="FAAA19"/>
      </a:accent3>
      <a:accent4>
        <a:srgbClr val="FF0000"/>
      </a:accent4>
      <a:accent5>
        <a:srgbClr val="F5821E"/>
      </a:accent5>
      <a:accent6>
        <a:srgbClr val="FAAA19"/>
      </a:accent6>
      <a:hlink>
        <a:srgbClr val="000000"/>
      </a:hlink>
      <a:folHlink>
        <a:srgbClr val="000000"/>
      </a:folHlink>
    </a:clrScheme>
    <a:fontScheme name="3M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3M Colours">
      <a:dk1>
        <a:sysClr val="windowText" lastClr="000000"/>
      </a:dk1>
      <a:lt1>
        <a:sysClr val="window" lastClr="FFFFFF"/>
      </a:lt1>
      <a:dk2>
        <a:srgbClr val="595959"/>
      </a:dk2>
      <a:lt2>
        <a:srgbClr val="D2D2D2"/>
      </a:lt2>
      <a:accent1>
        <a:srgbClr val="FF0000"/>
      </a:accent1>
      <a:accent2>
        <a:srgbClr val="F5821E"/>
      </a:accent2>
      <a:accent3>
        <a:srgbClr val="FAAA19"/>
      </a:accent3>
      <a:accent4>
        <a:srgbClr val="FF0000"/>
      </a:accent4>
      <a:accent5>
        <a:srgbClr val="F5821E"/>
      </a:accent5>
      <a:accent6>
        <a:srgbClr val="FAAA19"/>
      </a:accent6>
      <a:hlink>
        <a:srgbClr val="000000"/>
      </a:hlink>
      <a:folHlink>
        <a:srgbClr val="000000"/>
      </a:folHlink>
    </a:clrScheme>
    <a:fontScheme name="3M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3M_PPT_Presentation_020915</Template>
  <TotalTime>0</TotalTime>
  <Words>1544</Words>
  <Application>Microsoft Office PowerPoint</Application>
  <PresentationFormat>Custom</PresentationFormat>
  <Paragraphs>268</Paragraphs>
  <Slides>25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150209_3M_PPTTemplate_v7</vt:lpstr>
      <vt:lpstr>Outpatient CDI The Time is Now  Colleen Deighan, RHIA, CCS 3M HIS Consultant</vt:lpstr>
      <vt:lpstr>Objectives </vt:lpstr>
      <vt:lpstr> Role of CDI Today and Tomorrow</vt:lpstr>
      <vt:lpstr>Why is the Time Now?</vt:lpstr>
      <vt:lpstr>Medicare Value-Based Programs</vt:lpstr>
      <vt:lpstr>MACRA</vt:lpstr>
      <vt:lpstr>Medicare Advantage Plans  Risk-Adjustment Payment Model</vt:lpstr>
      <vt:lpstr>The trend away from fee-for-service payment</vt:lpstr>
      <vt:lpstr>Progression of prospective payment</vt:lpstr>
      <vt:lpstr>Risk-based pay changes revenue cycle management</vt:lpstr>
      <vt:lpstr>Value-based reimbursement changes the game</vt:lpstr>
      <vt:lpstr>What are HCCs</vt:lpstr>
      <vt:lpstr>HCC RAF calculation</vt:lpstr>
      <vt:lpstr>Coding gaps in HCC capture</vt:lpstr>
      <vt:lpstr>Comparison of case mix index to HCC risk adjustment</vt:lpstr>
      <vt:lpstr>What can I do?</vt:lpstr>
      <vt:lpstr>Benefits of Outpatient CDI</vt:lpstr>
      <vt:lpstr>Barriers to Outpatient CDI</vt:lpstr>
      <vt:lpstr>Differences between Inpatient and Outpatient CDI</vt:lpstr>
      <vt:lpstr>Getting Started  </vt:lpstr>
      <vt:lpstr>Getting Started</vt:lpstr>
      <vt:lpstr>Summary</vt:lpstr>
      <vt:lpstr>  Thank you!</vt:lpstr>
      <vt:lpstr>PowerPoint Presentation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Trifecta 1.0</dc:title>
  <dc:creator/>
  <dc:description>brand.3M.com</dc:description>
  <cp:lastModifiedBy/>
  <cp:revision>1</cp:revision>
  <dcterms:created xsi:type="dcterms:W3CDTF">2015-02-10T20:12:44Z</dcterms:created>
  <dcterms:modified xsi:type="dcterms:W3CDTF">2019-09-16T15:50:24Z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1958178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D6.0.7</vt:lpwstr>
  </property>
  <property fmtid="{D5CDD505-2E9C-101B-9397-08002B2CF9AE}" pid="5" name="_NewReviewCycle">
    <vt:lpwstr/>
  </property>
</Properties>
</file>