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1216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6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8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3852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4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280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45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A511487-4DC7-4F47-BCB6-EE5DA6AA531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F79CA06-CA02-4A87-AAFF-97C04BAAB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11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743" y="2513148"/>
            <a:ext cx="9144000" cy="108027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GA-ACDIS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2743" y="1208631"/>
            <a:ext cx="9144000" cy="969963"/>
          </a:xfrm>
        </p:spPr>
        <p:txBody>
          <a:bodyPr>
            <a:normAutofit fontScale="92500" lnSpcReduction="10000"/>
          </a:bodyPr>
          <a:lstStyle/>
          <a:p>
            <a:r>
              <a:rPr lang="en-US" sz="6000" u="sng" dirty="0" smtClean="0">
                <a:latin typeface="Rockwell" panose="02060603020205020403" pitchFamily="18" charset="0"/>
              </a:rPr>
              <a:t>Save the Date</a:t>
            </a:r>
            <a:endParaRPr lang="en-US" sz="6000" u="sng" dirty="0"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2744" y="3797345"/>
            <a:ext cx="96186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Quarter Meeting: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17,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Columbus Regional Healthcare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710 Center Street </a:t>
            </a:r>
            <a:r>
              <a:rPr lang="nb-NO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•Columbus, GA 31901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937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48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Rockwell</vt:lpstr>
      <vt:lpstr>Times New Roman</vt:lpstr>
      <vt:lpstr>Crop</vt:lpstr>
      <vt:lpstr>GA-ACDIS</vt:lpstr>
    </vt:vector>
  </TitlesOfParts>
  <Company>Piedmont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GA-ACDIS</dc:title>
  <dc:creator>Chaka T. Prior</dc:creator>
  <cp:lastModifiedBy>Chaka T. Prior</cp:lastModifiedBy>
  <cp:revision>6</cp:revision>
  <dcterms:created xsi:type="dcterms:W3CDTF">2017-05-20T14:52:22Z</dcterms:created>
  <dcterms:modified xsi:type="dcterms:W3CDTF">2017-10-12T08:00:38Z</dcterms:modified>
</cp:coreProperties>
</file>