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C4C15B-FD8A-44C8-AE26-5D8A5B82279D}" v="75" dt="2025-09-08T16:01:02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 Fluegel" userId="4853fd5a-a460-445d-ae9c-3203fb8b3eb9" providerId="ADAL" clId="{18C4C15B-FD8A-44C8-AE26-5D8A5B82279D}"/>
    <pc:docChg chg="undo custSel addSld delSld modSld">
      <pc:chgData name="Jess Fluegel" userId="4853fd5a-a460-445d-ae9c-3203fb8b3eb9" providerId="ADAL" clId="{18C4C15B-FD8A-44C8-AE26-5D8A5B82279D}" dt="2025-09-08T16:02:09.083" v="390" actId="1076"/>
      <pc:docMkLst>
        <pc:docMk/>
      </pc:docMkLst>
      <pc:sldChg chg="addSp delSp modSp mod setBg addAnim">
        <pc:chgData name="Jess Fluegel" userId="4853fd5a-a460-445d-ae9c-3203fb8b3eb9" providerId="ADAL" clId="{18C4C15B-FD8A-44C8-AE26-5D8A5B82279D}" dt="2025-09-08T15:50:58.887" v="167" actId="2711"/>
        <pc:sldMkLst>
          <pc:docMk/>
          <pc:sldMk cId="0" sldId="256"/>
        </pc:sldMkLst>
        <pc:spChg chg="mod">
          <ac:chgData name="Jess Fluegel" userId="4853fd5a-a460-445d-ae9c-3203fb8b3eb9" providerId="ADAL" clId="{18C4C15B-FD8A-44C8-AE26-5D8A5B82279D}" dt="2025-09-08T15:50:49.714" v="166" actId="403"/>
          <ac:spMkLst>
            <pc:docMk/>
            <pc:sldMk cId="0" sldId="256"/>
            <ac:spMk id="2" creationId="{00000000-0000-0000-0000-000000000000}"/>
          </ac:spMkLst>
        </pc:spChg>
        <pc:spChg chg="mod">
          <ac:chgData name="Jess Fluegel" userId="4853fd5a-a460-445d-ae9c-3203fb8b3eb9" providerId="ADAL" clId="{18C4C15B-FD8A-44C8-AE26-5D8A5B82279D}" dt="2025-09-08T15:50:58.887" v="167" actId="2711"/>
          <ac:spMkLst>
            <pc:docMk/>
            <pc:sldMk cId="0" sldId="256"/>
            <ac:spMk id="3" creationId="{00000000-0000-0000-0000-000000000000}"/>
          </ac:spMkLst>
        </pc:spChg>
        <pc:spChg chg="add">
          <ac:chgData name="Jess Fluegel" userId="4853fd5a-a460-445d-ae9c-3203fb8b3eb9" providerId="ADAL" clId="{18C4C15B-FD8A-44C8-AE26-5D8A5B82279D}" dt="2025-09-08T15:47:01.603" v="87" actId="26606"/>
          <ac:spMkLst>
            <pc:docMk/>
            <pc:sldMk cId="0" sldId="256"/>
            <ac:spMk id="10" creationId="{D36F3EEA-55D4-4677-80E7-92D00B8F343B}"/>
          </ac:spMkLst>
        </pc:spChg>
        <pc:spChg chg="add">
          <ac:chgData name="Jess Fluegel" userId="4853fd5a-a460-445d-ae9c-3203fb8b3eb9" providerId="ADAL" clId="{18C4C15B-FD8A-44C8-AE26-5D8A5B82279D}" dt="2025-09-08T15:47:01.603" v="87" actId="26606"/>
          <ac:spMkLst>
            <pc:docMk/>
            <pc:sldMk cId="0" sldId="256"/>
            <ac:spMk id="12" creationId="{C91E93A7-6C7F-4F77-9CB0-280D958EF4D2}"/>
          </ac:spMkLst>
        </pc:spChg>
        <pc:spChg chg="add">
          <ac:chgData name="Jess Fluegel" userId="4853fd5a-a460-445d-ae9c-3203fb8b3eb9" providerId="ADAL" clId="{18C4C15B-FD8A-44C8-AE26-5D8A5B82279D}" dt="2025-09-08T15:47:01.603" v="87" actId="26606"/>
          <ac:spMkLst>
            <pc:docMk/>
            <pc:sldMk cId="0" sldId="256"/>
            <ac:spMk id="14" creationId="{E4F17063-EDA4-417B-946F-BA357F3B390D}"/>
          </ac:spMkLst>
        </pc:spChg>
        <pc:picChg chg="add mod ord">
          <ac:chgData name="Jess Fluegel" userId="4853fd5a-a460-445d-ae9c-3203fb8b3eb9" providerId="ADAL" clId="{18C4C15B-FD8A-44C8-AE26-5D8A5B82279D}" dt="2025-09-08T15:47:01.603" v="87" actId="26606"/>
          <ac:picMkLst>
            <pc:docMk/>
            <pc:sldMk cId="0" sldId="256"/>
            <ac:picMk id="5" creationId="{06997577-21B1-3B7A-6158-1B318043C5B7}"/>
          </ac:picMkLst>
        </pc:picChg>
        <pc:picChg chg="del mod">
          <ac:chgData name="Jess Fluegel" userId="4853fd5a-a460-445d-ae9c-3203fb8b3eb9" providerId="ADAL" clId="{18C4C15B-FD8A-44C8-AE26-5D8A5B82279D}" dt="2025-09-08T15:46:54.471" v="86" actId="478"/>
          <ac:picMkLst>
            <pc:docMk/>
            <pc:sldMk cId="0" sldId="256"/>
            <ac:picMk id="13" creationId="{40F98FBD-B0C6-F32C-8B4B-104290A0B0EF}"/>
          </ac:picMkLst>
        </pc:picChg>
      </pc:sldChg>
      <pc:sldChg chg="addSp delSp modSp mod setBg modClrScheme addAnim delAnim delDesignElem chgLayout">
        <pc:chgData name="Jess Fluegel" userId="4853fd5a-a460-445d-ae9c-3203fb8b3eb9" providerId="ADAL" clId="{18C4C15B-FD8A-44C8-AE26-5D8A5B82279D}" dt="2025-09-08T15:51:08.382" v="169" actId="2711"/>
        <pc:sldMkLst>
          <pc:docMk/>
          <pc:sldMk cId="0" sldId="257"/>
        </pc:sldMkLst>
        <pc:spChg chg="mod ord">
          <ac:chgData name="Jess Fluegel" userId="4853fd5a-a460-445d-ae9c-3203fb8b3eb9" providerId="ADAL" clId="{18C4C15B-FD8A-44C8-AE26-5D8A5B82279D}" dt="2025-09-08T15:51:04.621" v="168" actId="2711"/>
          <ac:spMkLst>
            <pc:docMk/>
            <pc:sldMk cId="0" sldId="257"/>
            <ac:spMk id="2" creationId="{00000000-0000-0000-0000-000000000000}"/>
          </ac:spMkLst>
        </pc:spChg>
        <pc:spChg chg="mod ord">
          <ac:chgData name="Jess Fluegel" userId="4853fd5a-a460-445d-ae9c-3203fb8b3eb9" providerId="ADAL" clId="{18C4C15B-FD8A-44C8-AE26-5D8A5B82279D}" dt="2025-09-08T15:51:08.382" v="169" actId="2711"/>
          <ac:spMkLst>
            <pc:docMk/>
            <pc:sldMk cId="0" sldId="257"/>
            <ac:spMk id="3" creationId="{00000000-0000-0000-0000-000000000000}"/>
          </ac:spMkLst>
        </pc:spChg>
        <pc:spChg chg="add del mod ord">
          <ac:chgData name="Jess Fluegel" userId="4853fd5a-a460-445d-ae9c-3203fb8b3eb9" providerId="ADAL" clId="{18C4C15B-FD8A-44C8-AE26-5D8A5B82279D}" dt="2025-09-08T15:49:51.875" v="161" actId="700"/>
          <ac:spMkLst>
            <pc:docMk/>
            <pc:sldMk cId="0" sldId="257"/>
            <ac:spMk id="11" creationId="{83574C15-BFB6-C574-7115-4CE69DB102E6}"/>
          </ac:spMkLst>
        </pc:spChg>
        <pc:spChg chg="add del">
          <ac:chgData name="Jess Fluegel" userId="4853fd5a-a460-445d-ae9c-3203fb8b3eb9" providerId="ADAL" clId="{18C4C15B-FD8A-44C8-AE26-5D8A5B82279D}" dt="2025-09-08T15:48:49.675" v="148" actId="26606"/>
          <ac:spMkLst>
            <pc:docMk/>
            <pc:sldMk cId="0" sldId="257"/>
            <ac:spMk id="12" creationId="{73C0A186-7444-4460-9C37-532E7671E99E}"/>
          </ac:spMkLst>
        </pc:spChg>
        <pc:spChg chg="add del">
          <ac:chgData name="Jess Fluegel" userId="4853fd5a-a460-445d-ae9c-3203fb8b3eb9" providerId="ADAL" clId="{18C4C15B-FD8A-44C8-AE26-5D8A5B82279D}" dt="2025-09-08T15:49:51.875" v="161" actId="700"/>
          <ac:spMkLst>
            <pc:docMk/>
            <pc:sldMk cId="0" sldId="257"/>
            <ac:spMk id="23" creationId="{73C0A186-7444-4460-9C37-532E7671E99E}"/>
          </ac:spMkLst>
        </pc:spChg>
        <pc:grpChg chg="add del">
          <ac:chgData name="Jess Fluegel" userId="4853fd5a-a460-445d-ae9c-3203fb8b3eb9" providerId="ADAL" clId="{18C4C15B-FD8A-44C8-AE26-5D8A5B82279D}" dt="2025-09-08T15:48:49.675" v="148" actId="26606"/>
          <ac:grpSpMkLst>
            <pc:docMk/>
            <pc:sldMk cId="0" sldId="257"/>
            <ac:grpSpMk id="8" creationId="{93E10248-AF0E-477D-B4D2-47C02CE4E353}"/>
          </ac:grpSpMkLst>
        </pc:grpChg>
        <pc:grpChg chg="add del">
          <ac:chgData name="Jess Fluegel" userId="4853fd5a-a460-445d-ae9c-3203fb8b3eb9" providerId="ADAL" clId="{18C4C15B-FD8A-44C8-AE26-5D8A5B82279D}" dt="2025-09-08T15:48:49.675" v="148" actId="26606"/>
          <ac:grpSpMkLst>
            <pc:docMk/>
            <pc:sldMk cId="0" sldId="257"/>
            <ac:grpSpMk id="14" creationId="{D4EC3799-3F52-48CE-85CC-83AED368EB42}"/>
          </ac:grpSpMkLst>
        </pc:grpChg>
        <pc:grpChg chg="add del">
          <ac:chgData name="Jess Fluegel" userId="4853fd5a-a460-445d-ae9c-3203fb8b3eb9" providerId="ADAL" clId="{18C4C15B-FD8A-44C8-AE26-5D8A5B82279D}" dt="2025-09-08T15:49:51.875" v="161" actId="700"/>
          <ac:grpSpMkLst>
            <pc:docMk/>
            <pc:sldMk cId="0" sldId="257"/>
            <ac:grpSpMk id="20" creationId="{93E10248-AF0E-477D-B4D2-47C02CE4E353}"/>
          </ac:grpSpMkLst>
        </pc:grpChg>
        <pc:grpChg chg="add del">
          <ac:chgData name="Jess Fluegel" userId="4853fd5a-a460-445d-ae9c-3203fb8b3eb9" providerId="ADAL" clId="{18C4C15B-FD8A-44C8-AE26-5D8A5B82279D}" dt="2025-09-08T15:49:51.875" v="161" actId="700"/>
          <ac:grpSpMkLst>
            <pc:docMk/>
            <pc:sldMk cId="0" sldId="257"/>
            <ac:grpSpMk id="24" creationId="{F1ECA4FE-7D2F-4576-B767-3A5F5ABFE90F}"/>
          </ac:grpSpMkLst>
        </pc:grpChg>
        <pc:picChg chg="add mod">
          <ac:chgData name="Jess Fluegel" userId="4853fd5a-a460-445d-ae9c-3203fb8b3eb9" providerId="ADAL" clId="{18C4C15B-FD8A-44C8-AE26-5D8A5B82279D}" dt="2025-09-08T15:48:13.954" v="145" actId="1076"/>
          <ac:picMkLst>
            <pc:docMk/>
            <pc:sldMk cId="0" sldId="257"/>
            <ac:picMk id="5" creationId="{355832CC-4742-D59D-5703-C96B8AA27EC7}"/>
          </ac:picMkLst>
        </pc:picChg>
        <pc:picChg chg="add mod">
          <ac:chgData name="Jess Fluegel" userId="4853fd5a-a460-445d-ae9c-3203fb8b3eb9" providerId="ADAL" clId="{18C4C15B-FD8A-44C8-AE26-5D8A5B82279D}" dt="2025-09-08T15:50:17.469" v="162" actId="1076"/>
          <ac:picMkLst>
            <pc:docMk/>
            <pc:sldMk cId="0" sldId="257"/>
            <ac:picMk id="7" creationId="{CB37BA45-967E-42A3-5099-99A58B213B0C}"/>
          </ac:picMkLst>
        </pc:picChg>
        <pc:cxnChg chg="add del">
          <ac:chgData name="Jess Fluegel" userId="4853fd5a-a460-445d-ae9c-3203fb8b3eb9" providerId="ADAL" clId="{18C4C15B-FD8A-44C8-AE26-5D8A5B82279D}" dt="2025-09-08T15:48:49.675" v="148" actId="26606"/>
          <ac:cxnSpMkLst>
            <pc:docMk/>
            <pc:sldMk cId="0" sldId="257"/>
            <ac:cxnSpMk id="18" creationId="{789E20C7-BB50-4317-93C7-90C8ED80B275}"/>
          </ac:cxnSpMkLst>
        </pc:cxnChg>
        <pc:cxnChg chg="add del">
          <ac:chgData name="Jess Fluegel" userId="4853fd5a-a460-445d-ae9c-3203fb8b3eb9" providerId="ADAL" clId="{18C4C15B-FD8A-44C8-AE26-5D8A5B82279D}" dt="2025-09-08T15:49:51.875" v="161" actId="700"/>
          <ac:cxnSpMkLst>
            <pc:docMk/>
            <pc:sldMk cId="0" sldId="257"/>
            <ac:cxnSpMk id="27" creationId="{E81F53E2-F556-42FA-8D24-113839EE19F8}"/>
          </ac:cxnSpMkLst>
        </pc:cxnChg>
      </pc:sldChg>
      <pc:sldChg chg="addSp modSp mod">
        <pc:chgData name="Jess Fluegel" userId="4853fd5a-a460-445d-ae9c-3203fb8b3eb9" providerId="ADAL" clId="{18C4C15B-FD8A-44C8-AE26-5D8A5B82279D}" dt="2025-09-08T15:59:40.313" v="329" actId="404"/>
        <pc:sldMkLst>
          <pc:docMk/>
          <pc:sldMk cId="0" sldId="258"/>
        </pc:sldMkLst>
        <pc:spChg chg="mod">
          <ac:chgData name="Jess Fluegel" userId="4853fd5a-a460-445d-ae9c-3203fb8b3eb9" providerId="ADAL" clId="{18C4C15B-FD8A-44C8-AE26-5D8A5B82279D}" dt="2025-09-08T15:59:40.313" v="329" actId="404"/>
          <ac:spMkLst>
            <pc:docMk/>
            <pc:sldMk cId="0" sldId="258"/>
            <ac:spMk id="2" creationId="{00000000-0000-0000-0000-000000000000}"/>
          </ac:spMkLst>
        </pc:spChg>
        <pc:spChg chg="mod">
          <ac:chgData name="Jess Fluegel" userId="4853fd5a-a460-445d-ae9c-3203fb8b3eb9" providerId="ADAL" clId="{18C4C15B-FD8A-44C8-AE26-5D8A5B82279D}" dt="2025-09-08T15:51:41.932" v="174" actId="1076"/>
          <ac:spMkLst>
            <pc:docMk/>
            <pc:sldMk cId="0" sldId="258"/>
            <ac:spMk id="3" creationId="{00000000-0000-0000-0000-000000000000}"/>
          </ac:spMkLst>
        </pc:spChg>
        <pc:picChg chg="add mod">
          <ac:chgData name="Jess Fluegel" userId="4853fd5a-a460-445d-ae9c-3203fb8b3eb9" providerId="ADAL" clId="{18C4C15B-FD8A-44C8-AE26-5D8A5B82279D}" dt="2025-09-08T15:51:31.347" v="171"/>
          <ac:picMkLst>
            <pc:docMk/>
            <pc:sldMk cId="0" sldId="258"/>
            <ac:picMk id="4" creationId="{CF428913-17BF-FEB9-650E-93951DFE12C8}"/>
          </ac:picMkLst>
        </pc:picChg>
      </pc:sldChg>
      <pc:sldChg chg="del">
        <pc:chgData name="Jess Fluegel" userId="4853fd5a-a460-445d-ae9c-3203fb8b3eb9" providerId="ADAL" clId="{18C4C15B-FD8A-44C8-AE26-5D8A5B82279D}" dt="2025-09-08T15:44:40.618" v="73" actId="47"/>
        <pc:sldMkLst>
          <pc:docMk/>
          <pc:sldMk cId="0" sldId="259"/>
        </pc:sldMkLst>
      </pc:sldChg>
      <pc:sldChg chg="addSp delSp modSp new mod setBg">
        <pc:chgData name="Jess Fluegel" userId="4853fd5a-a460-445d-ae9c-3203fb8b3eb9" providerId="ADAL" clId="{18C4C15B-FD8A-44C8-AE26-5D8A5B82279D}" dt="2025-09-08T15:59:19.041" v="324" actId="403"/>
        <pc:sldMkLst>
          <pc:docMk/>
          <pc:sldMk cId="2305207132" sldId="259"/>
        </pc:sldMkLst>
        <pc:spChg chg="mod">
          <ac:chgData name="Jess Fluegel" userId="4853fd5a-a460-445d-ae9c-3203fb8b3eb9" providerId="ADAL" clId="{18C4C15B-FD8A-44C8-AE26-5D8A5B82279D}" dt="2025-09-08T15:59:19.041" v="324" actId="403"/>
          <ac:spMkLst>
            <pc:docMk/>
            <pc:sldMk cId="2305207132" sldId="259"/>
            <ac:spMk id="2" creationId="{774695B2-89DB-DC9B-E6A4-8ACC735BCB10}"/>
          </ac:spMkLst>
        </pc:spChg>
        <pc:spChg chg="add del mod">
          <ac:chgData name="Jess Fluegel" userId="4853fd5a-a460-445d-ae9c-3203fb8b3eb9" providerId="ADAL" clId="{18C4C15B-FD8A-44C8-AE26-5D8A5B82279D}" dt="2025-09-08T15:56:25.820" v="214" actId="931"/>
          <ac:spMkLst>
            <pc:docMk/>
            <pc:sldMk cId="2305207132" sldId="259"/>
            <ac:spMk id="3" creationId="{5C583527-A9A0-5272-EB3B-55BA19F59108}"/>
          </ac:spMkLst>
        </pc:spChg>
        <pc:spChg chg="add mod">
          <ac:chgData name="Jess Fluegel" userId="4853fd5a-a460-445d-ae9c-3203fb8b3eb9" providerId="ADAL" clId="{18C4C15B-FD8A-44C8-AE26-5D8A5B82279D}" dt="2025-09-08T15:53:28.668" v="201" actId="767"/>
          <ac:spMkLst>
            <pc:docMk/>
            <pc:sldMk cId="2305207132" sldId="259"/>
            <ac:spMk id="4" creationId="{A9343EC7-529F-FA4A-7D6A-CDDAD8176606}"/>
          </ac:spMkLst>
        </pc:spChg>
        <pc:spChg chg="add">
          <ac:chgData name="Jess Fluegel" userId="4853fd5a-a460-445d-ae9c-3203fb8b3eb9" providerId="ADAL" clId="{18C4C15B-FD8A-44C8-AE26-5D8A5B82279D}" dt="2025-09-08T15:52:14.602" v="176" actId="26606"/>
          <ac:spMkLst>
            <pc:docMk/>
            <pc:sldMk cId="2305207132" sldId="259"/>
            <ac:spMk id="8" creationId="{324E43EB-867C-4B35-9A5C-E435157C7297}"/>
          </ac:spMkLst>
        </pc:spChg>
        <pc:spChg chg="add">
          <ac:chgData name="Jess Fluegel" userId="4853fd5a-a460-445d-ae9c-3203fb8b3eb9" providerId="ADAL" clId="{18C4C15B-FD8A-44C8-AE26-5D8A5B82279D}" dt="2025-09-08T15:52:14.602" v="176" actId="26606"/>
          <ac:spMkLst>
            <pc:docMk/>
            <pc:sldMk cId="2305207132" sldId="259"/>
            <ac:spMk id="10" creationId="{A7C0F5DA-B59F-4F13-8BB8-FFD8F2C572BC}"/>
          </ac:spMkLst>
        </pc:spChg>
        <pc:spChg chg="add del mod">
          <ac:chgData name="Jess Fluegel" userId="4853fd5a-a460-445d-ae9c-3203fb8b3eb9" providerId="ADAL" clId="{18C4C15B-FD8A-44C8-AE26-5D8A5B82279D}" dt="2025-09-08T15:58:03.921" v="287" actId="478"/>
          <ac:spMkLst>
            <pc:docMk/>
            <pc:sldMk cId="2305207132" sldId="259"/>
            <ac:spMk id="11" creationId="{7F387A04-BF12-62CA-A1FE-2BCFFF2A74F8}"/>
          </ac:spMkLst>
        </pc:spChg>
        <pc:spChg chg="add">
          <ac:chgData name="Jess Fluegel" userId="4853fd5a-a460-445d-ae9c-3203fb8b3eb9" providerId="ADAL" clId="{18C4C15B-FD8A-44C8-AE26-5D8A5B82279D}" dt="2025-09-08T15:52:14.602" v="176" actId="26606"/>
          <ac:spMkLst>
            <pc:docMk/>
            <pc:sldMk cId="2305207132" sldId="259"/>
            <ac:spMk id="12" creationId="{9CEA1DEC-CC9E-4776-9E08-048A15BFA6CA}"/>
          </ac:spMkLst>
        </pc:spChg>
        <pc:spChg chg="add mod">
          <ac:chgData name="Jess Fluegel" userId="4853fd5a-a460-445d-ae9c-3203fb8b3eb9" providerId="ADAL" clId="{18C4C15B-FD8A-44C8-AE26-5D8A5B82279D}" dt="2025-09-08T15:56:56.882" v="227"/>
          <ac:spMkLst>
            <pc:docMk/>
            <pc:sldMk cId="2305207132" sldId="259"/>
            <ac:spMk id="13" creationId="{F4368F6D-AE67-B550-21DF-7FB500A2B3D8}"/>
          </ac:spMkLst>
        </pc:spChg>
        <pc:spChg chg="add">
          <ac:chgData name="Jess Fluegel" userId="4853fd5a-a460-445d-ae9c-3203fb8b3eb9" providerId="ADAL" clId="{18C4C15B-FD8A-44C8-AE26-5D8A5B82279D}" dt="2025-09-08T15:52:14.602" v="176" actId="26606"/>
          <ac:spMkLst>
            <pc:docMk/>
            <pc:sldMk cId="2305207132" sldId="259"/>
            <ac:spMk id="14" creationId="{9CE399CF-F4B8-4832-A8CB-B93F6B1EF44B}"/>
          </ac:spMkLst>
        </pc:spChg>
        <pc:spChg chg="add">
          <ac:chgData name="Jess Fluegel" userId="4853fd5a-a460-445d-ae9c-3203fb8b3eb9" providerId="ADAL" clId="{18C4C15B-FD8A-44C8-AE26-5D8A5B82279D}" dt="2025-09-08T15:52:14.602" v="176" actId="26606"/>
          <ac:spMkLst>
            <pc:docMk/>
            <pc:sldMk cId="2305207132" sldId="259"/>
            <ac:spMk id="16" creationId="{1F23E73A-FDC8-462C-83C1-3AA8961449CF}"/>
          </ac:spMkLst>
        </pc:spChg>
        <pc:picChg chg="add mod">
          <ac:chgData name="Jess Fluegel" userId="4853fd5a-a460-445d-ae9c-3203fb8b3eb9" providerId="ADAL" clId="{18C4C15B-FD8A-44C8-AE26-5D8A5B82279D}" dt="2025-09-08T15:56:03.236" v="212" actId="931"/>
          <ac:picMkLst>
            <pc:docMk/>
            <pc:sldMk cId="2305207132" sldId="259"/>
            <ac:picMk id="6" creationId="{388A0126-7763-1449-8EF3-8C47B042401A}"/>
          </ac:picMkLst>
        </pc:picChg>
        <pc:picChg chg="add mod">
          <ac:chgData name="Jess Fluegel" userId="4853fd5a-a460-445d-ae9c-3203fb8b3eb9" providerId="ADAL" clId="{18C4C15B-FD8A-44C8-AE26-5D8A5B82279D}" dt="2025-09-08T15:57:49.944" v="285" actId="1076"/>
          <ac:picMkLst>
            <pc:docMk/>
            <pc:sldMk cId="2305207132" sldId="259"/>
            <ac:picMk id="9" creationId="{5B4CB4B9-B8A6-2051-A0E4-34C64160E1B1}"/>
          </ac:picMkLst>
        </pc:picChg>
      </pc:sldChg>
      <pc:sldChg chg="del">
        <pc:chgData name="Jess Fluegel" userId="4853fd5a-a460-445d-ae9c-3203fb8b3eb9" providerId="ADAL" clId="{18C4C15B-FD8A-44C8-AE26-5D8A5B82279D}" dt="2025-09-08T15:44:42.943" v="74" actId="47"/>
        <pc:sldMkLst>
          <pc:docMk/>
          <pc:sldMk cId="0" sldId="260"/>
        </pc:sldMkLst>
      </pc:sldChg>
      <pc:sldChg chg="addSp delSp modSp new mod modClrScheme chgLayout">
        <pc:chgData name="Jess Fluegel" userId="4853fd5a-a460-445d-ae9c-3203fb8b3eb9" providerId="ADAL" clId="{18C4C15B-FD8A-44C8-AE26-5D8A5B82279D}" dt="2025-09-08T16:00:14.598" v="336" actId="1076"/>
        <pc:sldMkLst>
          <pc:docMk/>
          <pc:sldMk cId="3367084049" sldId="260"/>
        </pc:sldMkLst>
        <pc:spChg chg="del mod ord">
          <ac:chgData name="Jess Fluegel" userId="4853fd5a-a460-445d-ae9c-3203fb8b3eb9" providerId="ADAL" clId="{18C4C15B-FD8A-44C8-AE26-5D8A5B82279D}" dt="2025-09-08T15:58:35.658" v="289" actId="700"/>
          <ac:spMkLst>
            <pc:docMk/>
            <pc:sldMk cId="3367084049" sldId="260"/>
            <ac:spMk id="2" creationId="{4A9CF044-2774-FB6B-6C79-6C613B837919}"/>
          </ac:spMkLst>
        </pc:spChg>
        <pc:spChg chg="del mod ord">
          <ac:chgData name="Jess Fluegel" userId="4853fd5a-a460-445d-ae9c-3203fb8b3eb9" providerId="ADAL" clId="{18C4C15B-FD8A-44C8-AE26-5D8A5B82279D}" dt="2025-09-08T15:58:35.658" v="289" actId="700"/>
          <ac:spMkLst>
            <pc:docMk/>
            <pc:sldMk cId="3367084049" sldId="260"/>
            <ac:spMk id="3" creationId="{2B650764-3AEB-3BCD-EA90-3CA57B5DDF1A}"/>
          </ac:spMkLst>
        </pc:spChg>
        <pc:spChg chg="add mod ord">
          <ac:chgData name="Jess Fluegel" userId="4853fd5a-a460-445d-ae9c-3203fb8b3eb9" providerId="ADAL" clId="{18C4C15B-FD8A-44C8-AE26-5D8A5B82279D}" dt="2025-09-08T15:59:44.959" v="331" actId="403"/>
          <ac:spMkLst>
            <pc:docMk/>
            <pc:sldMk cId="3367084049" sldId="260"/>
            <ac:spMk id="4" creationId="{8F4E54B2-1A4F-2F0B-0CF1-D135BDAA7048}"/>
          </ac:spMkLst>
        </pc:spChg>
        <pc:spChg chg="add mod ord">
          <ac:chgData name="Jess Fluegel" userId="4853fd5a-a460-445d-ae9c-3203fb8b3eb9" providerId="ADAL" clId="{18C4C15B-FD8A-44C8-AE26-5D8A5B82279D}" dt="2025-09-08T16:00:05.040" v="333" actId="1076"/>
          <ac:spMkLst>
            <pc:docMk/>
            <pc:sldMk cId="3367084049" sldId="260"/>
            <ac:spMk id="5" creationId="{2DD202F6-DC4B-3153-5CD5-C2EC39D48993}"/>
          </ac:spMkLst>
        </pc:spChg>
        <pc:spChg chg="add mod ord">
          <ac:chgData name="Jess Fluegel" userId="4853fd5a-a460-445d-ae9c-3203fb8b3eb9" providerId="ADAL" clId="{18C4C15B-FD8A-44C8-AE26-5D8A5B82279D}" dt="2025-09-08T16:00:11.726" v="335" actId="1076"/>
          <ac:spMkLst>
            <pc:docMk/>
            <pc:sldMk cId="3367084049" sldId="260"/>
            <ac:spMk id="6" creationId="{4A7AF207-523C-94E7-ADDD-0A3273A284DF}"/>
          </ac:spMkLst>
        </pc:spChg>
        <pc:spChg chg="add mod ord">
          <ac:chgData name="Jess Fluegel" userId="4853fd5a-a460-445d-ae9c-3203fb8b3eb9" providerId="ADAL" clId="{18C4C15B-FD8A-44C8-AE26-5D8A5B82279D}" dt="2025-09-08T16:00:08.214" v="334" actId="1076"/>
          <ac:spMkLst>
            <pc:docMk/>
            <pc:sldMk cId="3367084049" sldId="260"/>
            <ac:spMk id="7" creationId="{03DCC3CE-6A45-7428-CCA9-00BD9D10DB8E}"/>
          </ac:spMkLst>
        </pc:spChg>
        <pc:spChg chg="add mod ord">
          <ac:chgData name="Jess Fluegel" userId="4853fd5a-a460-445d-ae9c-3203fb8b3eb9" providerId="ADAL" clId="{18C4C15B-FD8A-44C8-AE26-5D8A5B82279D}" dt="2025-09-08T16:00:14.598" v="336" actId="1076"/>
          <ac:spMkLst>
            <pc:docMk/>
            <pc:sldMk cId="3367084049" sldId="260"/>
            <ac:spMk id="8" creationId="{05343D61-52BA-AAEF-5EE7-C8953FA28DE2}"/>
          </ac:spMkLst>
        </pc:spChg>
        <pc:picChg chg="add mod">
          <ac:chgData name="Jess Fluegel" userId="4853fd5a-a460-445d-ae9c-3203fb8b3eb9" providerId="ADAL" clId="{18C4C15B-FD8A-44C8-AE26-5D8A5B82279D}" dt="2025-09-08T15:59:57.428" v="332"/>
          <ac:picMkLst>
            <pc:docMk/>
            <pc:sldMk cId="3367084049" sldId="260"/>
            <ac:picMk id="9" creationId="{659EA4E7-16BA-B14C-1C6D-A4552D4AF11D}"/>
          </ac:picMkLst>
        </pc:picChg>
      </pc:sldChg>
      <pc:sldChg chg="del">
        <pc:chgData name="Jess Fluegel" userId="4853fd5a-a460-445d-ae9c-3203fb8b3eb9" providerId="ADAL" clId="{18C4C15B-FD8A-44C8-AE26-5D8A5B82279D}" dt="2025-09-08T15:44:44.409" v="75" actId="47"/>
        <pc:sldMkLst>
          <pc:docMk/>
          <pc:sldMk cId="0" sldId="261"/>
        </pc:sldMkLst>
      </pc:sldChg>
      <pc:sldChg chg="addSp delSp modSp new mod setBg modClrScheme chgLayout">
        <pc:chgData name="Jess Fluegel" userId="4853fd5a-a460-445d-ae9c-3203fb8b3eb9" providerId="ADAL" clId="{18C4C15B-FD8A-44C8-AE26-5D8A5B82279D}" dt="2025-09-08T16:02:09.083" v="390" actId="1076"/>
        <pc:sldMkLst>
          <pc:docMk/>
          <pc:sldMk cId="458523848" sldId="261"/>
        </pc:sldMkLst>
        <pc:spChg chg="del mod ord">
          <ac:chgData name="Jess Fluegel" userId="4853fd5a-a460-445d-ae9c-3203fb8b3eb9" providerId="ADAL" clId="{18C4C15B-FD8A-44C8-AE26-5D8A5B82279D}" dt="2025-09-08T16:00:44.457" v="338" actId="700"/>
          <ac:spMkLst>
            <pc:docMk/>
            <pc:sldMk cId="458523848" sldId="261"/>
            <ac:spMk id="2" creationId="{8C1E0B3E-70BF-A5A1-A8D8-337578DA1276}"/>
          </ac:spMkLst>
        </pc:spChg>
        <pc:spChg chg="del mod ord">
          <ac:chgData name="Jess Fluegel" userId="4853fd5a-a460-445d-ae9c-3203fb8b3eb9" providerId="ADAL" clId="{18C4C15B-FD8A-44C8-AE26-5D8A5B82279D}" dt="2025-09-08T16:00:44.457" v="338" actId="700"/>
          <ac:spMkLst>
            <pc:docMk/>
            <pc:sldMk cId="458523848" sldId="261"/>
            <ac:spMk id="3" creationId="{A632B89F-B637-C560-21D6-305F25EE7AE2}"/>
          </ac:spMkLst>
        </pc:spChg>
        <pc:spChg chg="del">
          <ac:chgData name="Jess Fluegel" userId="4853fd5a-a460-445d-ae9c-3203fb8b3eb9" providerId="ADAL" clId="{18C4C15B-FD8A-44C8-AE26-5D8A5B82279D}" dt="2025-09-08T16:00:44.457" v="338" actId="700"/>
          <ac:spMkLst>
            <pc:docMk/>
            <pc:sldMk cId="458523848" sldId="261"/>
            <ac:spMk id="4" creationId="{D532358B-880A-4181-BCA6-A2C5AFDD762E}"/>
          </ac:spMkLst>
        </pc:spChg>
        <pc:spChg chg="del">
          <ac:chgData name="Jess Fluegel" userId="4853fd5a-a460-445d-ae9c-3203fb8b3eb9" providerId="ADAL" clId="{18C4C15B-FD8A-44C8-AE26-5D8A5B82279D}" dt="2025-09-08T16:00:44.457" v="338" actId="700"/>
          <ac:spMkLst>
            <pc:docMk/>
            <pc:sldMk cId="458523848" sldId="261"/>
            <ac:spMk id="5" creationId="{16CA4393-862F-E44A-CCE0-9FFD4683D457}"/>
          </ac:spMkLst>
        </pc:spChg>
        <pc:spChg chg="del">
          <ac:chgData name="Jess Fluegel" userId="4853fd5a-a460-445d-ae9c-3203fb8b3eb9" providerId="ADAL" clId="{18C4C15B-FD8A-44C8-AE26-5D8A5B82279D}" dt="2025-09-08T16:00:44.457" v="338" actId="700"/>
          <ac:spMkLst>
            <pc:docMk/>
            <pc:sldMk cId="458523848" sldId="261"/>
            <ac:spMk id="6" creationId="{D5E1902D-5A07-1145-F2EB-4DF98BD23889}"/>
          </ac:spMkLst>
        </pc:spChg>
        <pc:spChg chg="add mod ord">
          <ac:chgData name="Jess Fluegel" userId="4853fd5a-a460-445d-ae9c-3203fb8b3eb9" providerId="ADAL" clId="{18C4C15B-FD8A-44C8-AE26-5D8A5B82279D}" dt="2025-09-08T16:02:09.083" v="390" actId="1076"/>
          <ac:spMkLst>
            <pc:docMk/>
            <pc:sldMk cId="458523848" sldId="261"/>
            <ac:spMk id="7" creationId="{7A01E7B6-9A2F-AD38-DBFA-4C6E8B2A65CE}"/>
          </ac:spMkLst>
        </pc:spChg>
        <pc:spChg chg="add del mod ord">
          <ac:chgData name="Jess Fluegel" userId="4853fd5a-a460-445d-ae9c-3203fb8b3eb9" providerId="ADAL" clId="{18C4C15B-FD8A-44C8-AE26-5D8A5B82279D}" dt="2025-09-08T16:01:47.261" v="357" actId="478"/>
          <ac:spMkLst>
            <pc:docMk/>
            <pc:sldMk cId="458523848" sldId="261"/>
            <ac:spMk id="8" creationId="{4D29E6EE-704D-40A5-518C-62CF835A0D22}"/>
          </ac:spMkLst>
        </pc:spChg>
        <pc:spChg chg="add">
          <ac:chgData name="Jess Fluegel" userId="4853fd5a-a460-445d-ae9c-3203fb8b3eb9" providerId="ADAL" clId="{18C4C15B-FD8A-44C8-AE26-5D8A5B82279D}" dt="2025-09-08T16:01:18.516" v="342" actId="26606"/>
          <ac:spMkLst>
            <pc:docMk/>
            <pc:sldMk cId="458523848" sldId="261"/>
            <ac:spMk id="19" creationId="{670D6F2B-93AF-47D6-9378-5E54BE0AC69F}"/>
          </ac:spMkLst>
        </pc:spChg>
        <pc:spChg chg="add">
          <ac:chgData name="Jess Fluegel" userId="4853fd5a-a460-445d-ae9c-3203fb8b3eb9" providerId="ADAL" clId="{18C4C15B-FD8A-44C8-AE26-5D8A5B82279D}" dt="2025-09-08T16:01:18.516" v="342" actId="26606"/>
          <ac:spMkLst>
            <pc:docMk/>
            <pc:sldMk cId="458523848" sldId="261"/>
            <ac:spMk id="21" creationId="{2D529E20-662F-4915-ACD7-970C026FDB7F}"/>
          </ac:spMkLst>
        </pc:spChg>
        <pc:spChg chg="add">
          <ac:chgData name="Jess Fluegel" userId="4853fd5a-a460-445d-ae9c-3203fb8b3eb9" providerId="ADAL" clId="{18C4C15B-FD8A-44C8-AE26-5D8A5B82279D}" dt="2025-09-08T16:01:18.516" v="342" actId="26606"/>
          <ac:spMkLst>
            <pc:docMk/>
            <pc:sldMk cId="458523848" sldId="261"/>
            <ac:spMk id="23" creationId="{1AD5EB79-7F9A-4BBC-92A5-188382CBA1B6}"/>
          </ac:spMkLst>
        </pc:spChg>
        <pc:spChg chg="add">
          <ac:chgData name="Jess Fluegel" userId="4853fd5a-a460-445d-ae9c-3203fb8b3eb9" providerId="ADAL" clId="{18C4C15B-FD8A-44C8-AE26-5D8A5B82279D}" dt="2025-09-08T16:01:18.516" v="342" actId="26606"/>
          <ac:spMkLst>
            <pc:docMk/>
            <pc:sldMk cId="458523848" sldId="261"/>
            <ac:spMk id="25" creationId="{B9B8A17F-DC3A-4D9A-AA53-9BFB894CD7BA}"/>
          </ac:spMkLst>
        </pc:spChg>
        <pc:grpChg chg="add">
          <ac:chgData name="Jess Fluegel" userId="4853fd5a-a460-445d-ae9c-3203fb8b3eb9" providerId="ADAL" clId="{18C4C15B-FD8A-44C8-AE26-5D8A5B82279D}" dt="2025-09-08T16:01:18.516" v="342" actId="26606"/>
          <ac:grpSpMkLst>
            <pc:docMk/>
            <pc:sldMk cId="458523848" sldId="261"/>
            <ac:grpSpMk id="15" creationId="{6503EB0F-2257-4A3E-A73B-E1DE769B459F}"/>
          </ac:grpSpMkLst>
        </pc:grpChg>
        <pc:picChg chg="add mod ord">
          <ac:chgData name="Jess Fluegel" userId="4853fd5a-a460-445d-ae9c-3203fb8b3eb9" providerId="ADAL" clId="{18C4C15B-FD8A-44C8-AE26-5D8A5B82279D}" dt="2025-09-08T16:01:18.516" v="342" actId="26606"/>
          <ac:picMkLst>
            <pc:docMk/>
            <pc:sldMk cId="458523848" sldId="261"/>
            <ac:picMk id="10" creationId="{AC32981C-F2B4-C6B7-285F-B08EBDBD00AC}"/>
          </ac:picMkLst>
        </pc:picChg>
      </pc:sldChg>
      <pc:sldChg chg="del">
        <pc:chgData name="Jess Fluegel" userId="4853fd5a-a460-445d-ae9c-3203fb8b3eb9" providerId="ADAL" clId="{18C4C15B-FD8A-44C8-AE26-5D8A5B82279D}" dt="2025-09-08T15:44:47.428" v="76" actId="47"/>
        <pc:sldMkLst>
          <pc:docMk/>
          <pc:sldMk cId="0" sldId="262"/>
        </pc:sldMkLst>
      </pc:sldChg>
      <pc:sldChg chg="del">
        <pc:chgData name="Jess Fluegel" userId="4853fd5a-a460-445d-ae9c-3203fb8b3eb9" providerId="ADAL" clId="{18C4C15B-FD8A-44C8-AE26-5D8A5B82279D}" dt="2025-09-08T15:44:49.356" v="77" actId="47"/>
        <pc:sldMkLst>
          <pc:docMk/>
          <pc:sldMk cId="0" sldId="263"/>
        </pc:sldMkLst>
      </pc:sldChg>
      <pc:sldChg chg="del">
        <pc:chgData name="Jess Fluegel" userId="4853fd5a-a460-445d-ae9c-3203fb8b3eb9" providerId="ADAL" clId="{18C4C15B-FD8A-44C8-AE26-5D8A5B82279D}" dt="2025-09-08T15:44:51.717" v="78" actId="47"/>
        <pc:sldMkLst>
          <pc:docMk/>
          <pc:sldMk cId="0" sldId="264"/>
        </pc:sldMkLst>
      </pc:sldChg>
      <pc:sldChg chg="del">
        <pc:chgData name="Jess Fluegel" userId="4853fd5a-a460-445d-ae9c-3203fb8b3eb9" providerId="ADAL" clId="{18C4C15B-FD8A-44C8-AE26-5D8A5B82279D}" dt="2025-09-08T15:44:53.846" v="79" actId="47"/>
        <pc:sldMkLst>
          <pc:docMk/>
          <pc:sldMk cId="0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1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6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84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24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89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38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53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8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2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1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4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7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6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5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2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4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79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lletin board with papers attached to it&#10;&#10;AI-generated content may be incorrect.">
            <a:extLst>
              <a:ext uri="{FF2B5EF4-FFF2-40B4-BE49-F238E27FC236}">
                <a16:creationId xmlns:a16="http://schemas.microsoft.com/office/drawing/2014/main" id="{06997577-21B1-3B7A-6158-1B318043C5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2392"/>
          <a:stretch>
            <a:fillRect/>
          </a:stretch>
        </p:blipFill>
        <p:spPr>
          <a:xfrm>
            <a:off x="20" y="-5"/>
            <a:ext cx="9143752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9144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149" y="4854346"/>
            <a:ext cx="7805701" cy="86802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EBEBEB"/>
                </a:solidFill>
                <a:latin typeface="Agency FB" panose="020B0503020202020204" pitchFamily="34" charset="0"/>
              </a:rPr>
              <a:t>[Title/CDI Week Team Meeting]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149" y="5722374"/>
            <a:ext cx="7805701" cy="48792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date</a:t>
            </a: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2142" y="3785499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25" name="Rectangle 24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378" y="1169773"/>
            <a:ext cx="6619243" cy="2870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gency FB" panose="020B0503020202020204" pitchFamily="34" charset="0"/>
              </a:rPr>
              <a:t>🔎SUBTITLE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378" y="4293441"/>
            <a:ext cx="6619243" cy="12341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17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Subheading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18686" y="4166888"/>
            <a:ext cx="506627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B37BA45-967E-42A3-5099-99A58B213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75764"/>
            <a:ext cx="9144000" cy="6822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484" y="482649"/>
            <a:ext cx="7053542" cy="140053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SLIDE</a:t>
            </a:r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TITLE</a:t>
            </a:r>
            <a:endParaRPr sz="4400" dirty="0">
              <a:solidFill>
                <a:schemeClr val="accent1">
                  <a:lumMod val="40000"/>
                  <a:lumOff val="6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2274447"/>
            <a:ext cx="6709905" cy="3713400"/>
          </a:xfrm>
        </p:spPr>
        <p:txBody>
          <a:bodyPr>
            <a:normAutofit/>
          </a:bodyPr>
          <a:lstStyle/>
          <a:p>
            <a:endParaRPr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28913-17BF-FEB9-650E-93951DFE1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175764"/>
            <a:ext cx="9144000" cy="6822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1942938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122264" y="751601"/>
            <a:ext cx="6053670" cy="5354799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695B2-89DB-DC9B-E6A4-8ACC735B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65" y="1130603"/>
            <a:ext cx="2506831" cy="914507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EBEBEB"/>
                </a:solidFill>
                <a:latin typeface="Agency FB" panose="020B0503020202020204" pitchFamily="34" charset="0"/>
              </a:rPr>
              <a:t>SLIDE TITLE</a:t>
            </a:r>
          </a:p>
        </p:txBody>
      </p:sp>
      <p:pic>
        <p:nvPicPr>
          <p:cNvPr id="9" name="Content Placeholder 8" descr="A cover of a magazine&#10;&#10;AI-generated content may be incorrect.">
            <a:extLst>
              <a:ext uri="{FF2B5EF4-FFF2-40B4-BE49-F238E27FC236}">
                <a16:creationId xmlns:a16="http://schemas.microsoft.com/office/drawing/2014/main" id="{5B4CB4B9-B8A6-2051-A0E4-34C64160E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4435" y="446797"/>
            <a:ext cx="4688105" cy="6066959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368F6D-AE67-B550-21DF-7FB500A2B3D8}"/>
              </a:ext>
            </a:extLst>
          </p:cNvPr>
          <p:cNvSpPr txBox="1"/>
          <p:nvPr/>
        </p:nvSpPr>
        <p:spPr>
          <a:xfrm>
            <a:off x="988142" y="2197510"/>
            <a:ext cx="214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305207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4E54B2-1A4F-2F0B-0CF1-D135BDAA7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Agency FB" panose="020B0503020202020204" pitchFamily="34" charset="0"/>
              </a:rPr>
              <a:t>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D202F6-DC4B-3153-5CD5-C2EC39D48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9918" y="2243393"/>
            <a:ext cx="3633502" cy="759290"/>
          </a:xfrm>
        </p:spPr>
        <p:txBody>
          <a:bodyPr/>
          <a:lstStyle/>
          <a:p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7AF207-523C-94E7-ADDD-0A3273A28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9918" y="3043202"/>
            <a:ext cx="3636980" cy="27713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DCC3CE-6A45-7428-CCA9-00BD9D10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0582" y="2246048"/>
            <a:ext cx="3636979" cy="756635"/>
          </a:xfrm>
        </p:spPr>
        <p:txBody>
          <a:bodyPr/>
          <a:lstStyle/>
          <a:p>
            <a:r>
              <a:rPr lang="en-US" dirty="0"/>
              <a:t>SUBTITLE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343D61-52BA-AAEF-5EE7-C8953FA28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0582" y="3040546"/>
            <a:ext cx="3636980" cy="27739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9EA4E7-16BA-B14C-1C6D-A4552D4AF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175764"/>
            <a:ext cx="9144000" cy="6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84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2233036" y="1913001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9" descr="A close-up of a bulletin board&#10;&#10;AI-generated content may be incorrect.">
            <a:extLst>
              <a:ext uri="{FF2B5EF4-FFF2-40B4-BE49-F238E27FC236}">
                <a16:creationId xmlns:a16="http://schemas.microsoft.com/office/drawing/2014/main" id="{AC32981C-F2B4-C6B7-285F-B08EBDBD00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612" b="-1"/>
          <a:stretch>
            <a:fillRect/>
          </a:stretch>
        </p:blipFill>
        <p:spPr>
          <a:xfrm>
            <a:off x="317502" y="402166"/>
            <a:ext cx="3699714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</p:spPr>
      </p:pic>
      <p:sp>
        <p:nvSpPr>
          <p:cNvPr id="23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A01E7B6-9A2F-AD38-DBFA-4C6E8B2A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718" y="1852123"/>
            <a:ext cx="4071414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gency FB" panose="020B0503020202020204" pitchFamily="34" charset="0"/>
              </a:rPr>
              <a:t>THANK YOU.</a:t>
            </a:r>
            <a:br>
              <a:rPr lang="en-US" sz="3200" dirty="0">
                <a:solidFill>
                  <a:schemeClr val="tx1"/>
                </a:solidFill>
                <a:latin typeface="Agency FB" panose="020B0503020202020204" pitchFamily="34" charset="0"/>
              </a:rPr>
            </a:br>
            <a:br>
              <a:rPr lang="en-US" sz="5400" dirty="0">
                <a:solidFill>
                  <a:schemeClr val="tx1"/>
                </a:solidFill>
                <a:latin typeface="Agency FB" panose="020B0503020202020204" pitchFamily="34" charset="0"/>
              </a:rPr>
            </a:br>
            <a:r>
              <a:rPr lang="en-US" sz="5400" dirty="0">
                <a:solidFill>
                  <a:schemeClr val="tx1"/>
                </a:solidFill>
                <a:latin typeface="Agency FB" panose="020B0503020202020204" pitchFamily="34" charset="0"/>
              </a:rPr>
              <a:t>HAPPY CDI WEEK!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23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6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C46F15"/>
      </a:accent1>
      <a:accent2>
        <a:srgbClr val="F1BE88"/>
      </a:accent2>
      <a:accent3>
        <a:srgbClr val="F6D4B0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e7b2b89-e4bd-45c5-a869-cf9dbb30b986">
      <Terms xmlns="http://schemas.microsoft.com/office/infopath/2007/PartnerControls"/>
    </lcf76f155ced4ddcb4097134ff3c332f>
    <Instructor xmlns="69549651-2b91-4de7-b556-76d9dee5d5cd" xsi:nil="true"/>
    <TaxCatchAll xmlns="3eec96e5-8aa3-45b9-ad45-f913f027d86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CC58EDE90E614E910A98558D851F72" ma:contentTypeVersion="5" ma:contentTypeDescription="Create a new document." ma:contentTypeScope="" ma:versionID="4a0e48696ff8c82ab76f5b954afef5e5">
  <xsd:schema xmlns:xsd="http://www.w3.org/2001/XMLSchema" xmlns:xs="http://www.w3.org/2001/XMLSchema" xmlns:p="http://schemas.microsoft.com/office/2006/metadata/properties" xmlns:ns2="69549651-2b91-4de7-b556-76d9dee5d5cd" xmlns:ns3="6b2ebc07-d0d7-4314-9e0a-f13eedd72eae" xmlns:ns4="7867bd1a-ecb9-43fc-8099-d36c2f5d8b34" xmlns:ns5="6e7b2b89-e4bd-45c5-a869-cf9dbb30b986" xmlns:ns6="3eec96e5-8aa3-45b9-ad45-f913f027d86f" targetNamespace="http://schemas.microsoft.com/office/2006/metadata/properties" ma:root="true" ma:fieldsID="9ccf2db326cdd5ae231ef098dcf78f79" ns2:_="" ns3:_="" ns4:_="" ns5:_="" ns6:_="">
    <xsd:import namespace="69549651-2b91-4de7-b556-76d9dee5d5cd"/>
    <xsd:import namespace="6b2ebc07-d0d7-4314-9e0a-f13eedd72eae"/>
    <xsd:import namespace="7867bd1a-ecb9-43fc-8099-d36c2f5d8b34"/>
    <xsd:import namespace="6e7b2b89-e4bd-45c5-a869-cf9dbb30b986"/>
    <xsd:import namespace="3eec96e5-8aa3-45b9-ad45-f913f027d8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Instructor" minOccurs="0"/>
                <xsd:element ref="ns4:MediaServiceSearchProperties" minOccurs="0"/>
                <xsd:element ref="ns5:lcf76f155ced4ddcb4097134ff3c332f" minOccurs="0"/>
                <xsd:element ref="ns6:TaxCatchAll" minOccurs="0"/>
                <xsd:element ref="ns5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549651-2b91-4de7-b556-76d9dee5d5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Instructor" ma:index="22" nillable="true" ma:displayName="Instructor" ma:format="Dropdown" ma:internalName="Instructo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ebc07-d0d7-4314-9e0a-f13eedd72ea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7bd1a-ecb9-43fc-8099-d36c2f5d8b34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7b2b89-e4bd-45c5-a869-cf9dbb30b98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4f5dc1ba-7a13-4bea-83ec-2af25e5a8a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c96e5-8aa3-45b9-ad45-f913f027d86f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dded2222-a229-475b-8b3f-cf38d119c6d5}" ma:internalName="TaxCatchAll" ma:showField="CatchAllData" ma:web="3eec96e5-8aa3-45b9-ad45-f913f027d8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096F50-5DDA-47FD-8ED1-FAECA8715812}">
  <ds:schemaRefs>
    <ds:schemaRef ds:uri="http://schemas.microsoft.com/office/2006/metadata/properties"/>
    <ds:schemaRef ds:uri="http://schemas.microsoft.com/office/infopath/2007/PartnerControls"/>
    <ds:schemaRef ds:uri="6e7b2b89-e4bd-45c5-a869-cf9dbb30b986"/>
    <ds:schemaRef ds:uri="69549651-2b91-4de7-b556-76d9dee5d5cd"/>
    <ds:schemaRef ds:uri="3eec96e5-8aa3-45b9-ad45-f913f027d86f"/>
  </ds:schemaRefs>
</ds:datastoreItem>
</file>

<file path=customXml/itemProps2.xml><?xml version="1.0" encoding="utf-8"?>
<ds:datastoreItem xmlns:ds="http://schemas.openxmlformats.org/officeDocument/2006/customXml" ds:itemID="{10F82CD8-E4B6-4872-922F-CA2795A85E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149D51-6233-43B0-A0E6-A6016BD4BB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549651-2b91-4de7-b556-76d9dee5d5cd"/>
    <ds:schemaRef ds:uri="6b2ebc07-d0d7-4314-9e0a-f13eedd72eae"/>
    <ds:schemaRef ds:uri="7867bd1a-ecb9-43fc-8099-d36c2f5d8b34"/>
    <ds:schemaRef ds:uri="6e7b2b89-e4bd-45c5-a869-cf9dbb30b986"/>
    <ds:schemaRef ds:uri="3eec96e5-8aa3-45b9-ad45-f913f027d8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990</TotalTime>
  <Words>30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Agency FB</vt:lpstr>
      <vt:lpstr>Arial</vt:lpstr>
      <vt:lpstr>Century Gothic</vt:lpstr>
      <vt:lpstr>Wingdings 3</vt:lpstr>
      <vt:lpstr>Ion Boardroom</vt:lpstr>
      <vt:lpstr>[Title/CDI Week Team Meeting]</vt:lpstr>
      <vt:lpstr>🔎SUBTITLE</vt:lpstr>
      <vt:lpstr>SLIDE TITLE</vt:lpstr>
      <vt:lpstr>SLIDE TITLE</vt:lpstr>
      <vt:lpstr>SLIDE TITLE</vt:lpstr>
      <vt:lpstr>THANK YOU.  HAPPY CDI WEEK!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User</dc:creator>
  <cp:keywords/>
  <dc:description>generated using python-pptx</dc:description>
  <cp:lastModifiedBy>Jess Fluegel</cp:lastModifiedBy>
  <cp:revision>5</cp:revision>
  <dcterms:created xsi:type="dcterms:W3CDTF">2013-01-27T09:14:16Z</dcterms:created>
  <dcterms:modified xsi:type="dcterms:W3CDTF">2025-09-08T16:02:17Z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0x01010032CC58EDE90E614E910A98558D851F72</vt:lpwstr>
  </property>
  <property fmtid="{D5CDD505-2E9C-101B-9397-08002B2CF9AE}" pid="3" name="MediaServiceImageTags">
    <vt:lpwstr/>
  </property>
</Properties>
</file>