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4EF"/>
    <a:srgbClr val="0BD0E5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A0E7D-1F3D-4546-9006-C661845D977A}" v="4" dt="2023-09-12T22:19:24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 Fluegel" userId="90f923ec-5fef-41cd-aa36-f4919a6d767e" providerId="ADAL" clId="{AA1A0E7D-1F3D-4546-9006-C661845D977A}"/>
    <pc:docChg chg="modSld">
      <pc:chgData name="Jess Fluegel" userId="90f923ec-5fef-41cd-aa36-f4919a6d767e" providerId="ADAL" clId="{AA1A0E7D-1F3D-4546-9006-C661845D977A}" dt="2023-09-12T22:19:27.834" v="50" actId="122"/>
      <pc:docMkLst>
        <pc:docMk/>
      </pc:docMkLst>
      <pc:sldChg chg="addSp modSp mod">
        <pc:chgData name="Jess Fluegel" userId="90f923ec-5fef-41cd-aa36-f4919a6d767e" providerId="ADAL" clId="{AA1A0E7D-1F3D-4546-9006-C661845D977A}" dt="2023-09-12T22:17:49.828" v="35" actId="20577"/>
        <pc:sldMkLst>
          <pc:docMk/>
          <pc:sldMk cId="3068720109" sldId="256"/>
        </pc:sldMkLst>
        <pc:spChg chg="mod">
          <ac:chgData name="Jess Fluegel" userId="90f923ec-5fef-41cd-aa36-f4919a6d767e" providerId="ADAL" clId="{AA1A0E7D-1F3D-4546-9006-C661845D977A}" dt="2023-09-12T22:17:49.828" v="35" actId="20577"/>
          <ac:spMkLst>
            <pc:docMk/>
            <pc:sldMk cId="3068720109" sldId="256"/>
            <ac:spMk id="2" creationId="{90E9F791-675A-4B07-A261-09C64B06C9AF}"/>
          </ac:spMkLst>
        </pc:spChg>
        <pc:spChg chg="mod">
          <ac:chgData name="Jess Fluegel" userId="90f923ec-5fef-41cd-aa36-f4919a6d767e" providerId="ADAL" clId="{AA1A0E7D-1F3D-4546-9006-C661845D977A}" dt="2023-09-12T22:17:39.531" v="29" actId="20577"/>
          <ac:spMkLst>
            <pc:docMk/>
            <pc:sldMk cId="3068720109" sldId="256"/>
            <ac:spMk id="3" creationId="{23854530-2945-45E3-B405-68CEA19C72E3}"/>
          </ac:spMkLst>
        </pc:spChg>
        <pc:picChg chg="add mod">
          <ac:chgData name="Jess Fluegel" userId="90f923ec-5fef-41cd-aa36-f4919a6d767e" providerId="ADAL" clId="{AA1A0E7D-1F3D-4546-9006-C661845D977A}" dt="2023-09-12T22:16:50.413" v="23" actId="14100"/>
          <ac:picMkLst>
            <pc:docMk/>
            <pc:sldMk cId="3068720109" sldId="256"/>
            <ac:picMk id="5" creationId="{0251A17F-4AC2-3BA9-6F1A-5770A304A0E2}"/>
          </ac:picMkLst>
        </pc:picChg>
      </pc:sldChg>
      <pc:sldChg chg="addSp modSp mod">
        <pc:chgData name="Jess Fluegel" userId="90f923ec-5fef-41cd-aa36-f4919a6d767e" providerId="ADAL" clId="{AA1A0E7D-1F3D-4546-9006-C661845D977A}" dt="2023-09-12T22:19:16.253" v="47" actId="14100"/>
        <pc:sldMkLst>
          <pc:docMk/>
          <pc:sldMk cId="1227924706" sldId="257"/>
        </pc:sldMkLst>
        <pc:spChg chg="mod">
          <ac:chgData name="Jess Fluegel" userId="90f923ec-5fef-41cd-aa36-f4919a6d767e" providerId="ADAL" clId="{AA1A0E7D-1F3D-4546-9006-C661845D977A}" dt="2023-09-12T22:18:07.717" v="37" actId="207"/>
          <ac:spMkLst>
            <pc:docMk/>
            <pc:sldMk cId="1227924706" sldId="257"/>
            <ac:spMk id="4" creationId="{143BC423-9490-4CE2-9E03-1EFC5F492DC9}"/>
          </ac:spMkLst>
        </pc:spChg>
        <pc:picChg chg="add mod">
          <ac:chgData name="Jess Fluegel" userId="90f923ec-5fef-41cd-aa36-f4919a6d767e" providerId="ADAL" clId="{AA1A0E7D-1F3D-4546-9006-C661845D977A}" dt="2023-09-12T22:19:16.253" v="47" actId="14100"/>
          <ac:picMkLst>
            <pc:docMk/>
            <pc:sldMk cId="1227924706" sldId="257"/>
            <ac:picMk id="3" creationId="{F8B59603-83B2-6CFC-C8D1-3369BA51EED7}"/>
          </ac:picMkLst>
        </pc:picChg>
      </pc:sldChg>
      <pc:sldChg chg="addSp modSp mod">
        <pc:chgData name="Jess Fluegel" userId="90f923ec-5fef-41cd-aa36-f4919a6d767e" providerId="ADAL" clId="{AA1A0E7D-1F3D-4546-9006-C661845D977A}" dt="2023-09-12T22:19:20.179" v="48"/>
        <pc:sldMkLst>
          <pc:docMk/>
          <pc:sldMk cId="1454285716" sldId="258"/>
        </pc:sldMkLst>
        <pc:spChg chg="mod">
          <ac:chgData name="Jess Fluegel" userId="90f923ec-5fef-41cd-aa36-f4919a6d767e" providerId="ADAL" clId="{AA1A0E7D-1F3D-4546-9006-C661845D977A}" dt="2023-09-12T22:18:28.770" v="39" actId="207"/>
          <ac:spMkLst>
            <pc:docMk/>
            <pc:sldMk cId="1454285716" sldId="258"/>
            <ac:spMk id="2" creationId="{D4330D7B-E9F7-4968-8A35-AC1BC5F67213}"/>
          </ac:spMkLst>
        </pc:spChg>
        <pc:picChg chg="add mod">
          <ac:chgData name="Jess Fluegel" userId="90f923ec-5fef-41cd-aa36-f4919a6d767e" providerId="ADAL" clId="{AA1A0E7D-1F3D-4546-9006-C661845D977A}" dt="2023-09-12T22:19:20.179" v="48"/>
          <ac:picMkLst>
            <pc:docMk/>
            <pc:sldMk cId="1454285716" sldId="258"/>
            <ac:picMk id="3" creationId="{8A4606B1-2778-3075-1C72-73363C833C40}"/>
          </ac:picMkLst>
        </pc:picChg>
      </pc:sldChg>
      <pc:sldChg chg="addSp modSp mod">
        <pc:chgData name="Jess Fluegel" userId="90f923ec-5fef-41cd-aa36-f4919a6d767e" providerId="ADAL" clId="{AA1A0E7D-1F3D-4546-9006-C661845D977A}" dt="2023-09-12T22:19:27.834" v="50" actId="122"/>
        <pc:sldMkLst>
          <pc:docMk/>
          <pc:sldMk cId="1680254483" sldId="259"/>
        </pc:sldMkLst>
        <pc:spChg chg="mod">
          <ac:chgData name="Jess Fluegel" userId="90f923ec-5fef-41cd-aa36-f4919a6d767e" providerId="ADAL" clId="{AA1A0E7D-1F3D-4546-9006-C661845D977A}" dt="2023-09-12T22:19:27.834" v="50" actId="122"/>
          <ac:spMkLst>
            <pc:docMk/>
            <pc:sldMk cId="1680254483" sldId="259"/>
            <ac:spMk id="14" creationId="{64A1E3E9-D015-4074-816A-1127DB20609C}"/>
          </ac:spMkLst>
        </pc:spChg>
        <pc:picChg chg="add mod">
          <ac:chgData name="Jess Fluegel" userId="90f923ec-5fef-41cd-aa36-f4919a6d767e" providerId="ADAL" clId="{AA1A0E7D-1F3D-4546-9006-C661845D977A}" dt="2023-09-12T22:19:24.472" v="49"/>
          <ac:picMkLst>
            <pc:docMk/>
            <pc:sldMk cId="1680254483" sldId="259"/>
            <ac:picMk id="2" creationId="{8FBF7186-E3A5-5706-86B2-51C821E9F7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094B-5F77-4965-B1FD-815E16264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2BFAC-45EE-4F11-A56E-990906B96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FBCE-6883-40CC-845E-379FC246A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6E17-4CE8-4658-A1A2-1E63E18C3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9B180-196B-422F-8366-75E97876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85ECB-8850-4A23-A662-01633C40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B20D-23B0-4858-AC4C-0C1F25CA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8F9F-B97A-47C0-928A-CA7E7BF0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AA31D-F325-4B02-9FE5-F858DBAF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EEE69-7946-4751-9941-46189032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6E17-4CE8-4658-A1A2-1E63E18C3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FAA40-873D-4DFB-A9FC-EBFA4784E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46861-6F3C-4D31-BF07-E501FF5A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B20D-23B0-4858-AC4C-0C1F25CA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FB78B7-F585-4F53-88DA-97D5A7CFD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417CE-44C3-4863-B8BE-90CF291C7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E4B0-66FB-45FE-B76A-13CF36BF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6E17-4CE8-4658-A1A2-1E63E18C3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1911F-5C81-4B5B-90EE-0F633281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DD8F0-6661-4462-A66D-25B5F884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B20D-23B0-4858-AC4C-0C1F25CA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E2FC3-CF55-4A48-BE33-EC328E75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3D45C-1901-4ED1-9B79-6EFAE73EA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5013-B94F-4C63-872E-30080508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6E17-4CE8-4658-A1A2-1E63E18C3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EBDAA-8F6C-48AF-AC05-1592BBE8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5FC5E-ED1E-4A03-A885-C9A41C62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B20D-23B0-4858-AC4C-0C1F25CA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2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BFB8-CD86-431B-9B76-328FF6A5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19157-B57A-4C6F-BDED-B38ACD91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7060C-CDAF-495C-9455-71FAF41C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6E17-4CE8-4658-A1A2-1E63E18C3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CD993-1230-4F6D-9CD6-12895268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5BA4-1FBE-46DA-A7B4-AB597924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B20D-23B0-4858-AC4C-0C1F25CA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6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5A5E-BA98-4817-B30C-49E2F8D7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1B494-4E46-42CF-9458-91B4FC588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2BB07-7992-4E60-82CA-ACC46232C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4C035-7393-4A46-894A-DF1FAFE8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6E17-4CE8-4658-A1A2-1E63E18C3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F6DC7-B23F-4D5E-8996-B90B4D01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804B-F948-4BBD-AA00-D55C1C06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B20D-23B0-4858-AC4C-0C1F25CA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9E04-E0F0-4253-A2E2-55BA9145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5C6DC-534B-4BBE-81D2-70CAF644A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00BED-609B-45B0-83CC-F6C8F56E9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4C50C-F6B1-4325-A998-4011F1E38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B80C5-E3E0-4681-842A-168D04062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6CB31-61F6-4F20-8CF4-BCDE62D0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6E17-4CE8-4658-A1A2-1E63E18C3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E0B9F3-E972-4069-B991-3E25E4CE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830689-9D5A-4D5C-9821-10785DD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B20D-23B0-4858-AC4C-0C1F25CA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4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AF42-F572-405C-8823-2AD92A52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608CD-03A7-4D48-9D2F-6C6D9CA9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6E17-4CE8-4658-A1A2-1E63E18C3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01C31-E8BA-4E76-A656-EF5C32A5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B11FE-1001-443E-AF09-F8D5D1E7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B20D-23B0-4858-AC4C-0C1F25CA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6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55399-4FDC-4F79-92D7-41FD29EC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6E17-4CE8-4658-A1A2-1E63E18C3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ED5F9-318E-4DD3-870A-AA9550F7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94B9F-083F-4662-9B09-55B66757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B20D-23B0-4858-AC4C-0C1F25CA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6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05B5-1EB6-4FE2-8A4F-A3EEED14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47C4-2B26-4842-88D0-BB39A078F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F9E85-39DC-48F7-854D-902DF657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678E7-22E0-48C0-BFA2-DE51C39B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6E17-4CE8-4658-A1A2-1E63E18C3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894B0-8AF9-44E3-8352-60469F88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D2FD4-78C7-4547-90A5-C45743EB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B20D-23B0-4858-AC4C-0C1F25CA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17E0-AB30-4221-9453-950E4609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5DB27-2007-40F3-A7F2-B854ED5F8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6B80D-9725-4D51-9E6B-495E3552A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E178C-9086-41B2-86DF-8A26D301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6E17-4CE8-4658-A1A2-1E63E18C3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BDC9B-4C33-4A6E-BDDB-2279BD7B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14BC5-2ACB-4A0C-97BA-41FDFB12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B20D-23B0-4858-AC4C-0C1F25CA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35B57C-1AA4-46C3-B492-ED4FB1F0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68501-B3E8-464E-9C0C-6EE7BD034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3E118-6B6D-42E4-9947-355666A2F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6E17-4CE8-4658-A1A2-1E63E18C3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8D904-CEFE-4709-BFAE-1FE8F5BF2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7707C-08F3-4D3B-AE7F-C0326F48B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BB20D-23B0-4858-AC4C-0C1F25CA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F791-675A-4B07-A261-09C64B06C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" y="694404"/>
            <a:ext cx="11029950" cy="1381126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2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CDI Week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54530-2945-45E3-B405-68CEA19C7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5" y="2305843"/>
            <a:ext cx="5229225" cy="1789907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>
                <a:solidFill>
                  <a:schemeClr val="bg2"/>
                </a:solidFill>
                <a:latin typeface="Consolas" panose="020B0609020204030204" pitchFamily="49" charset="0"/>
              </a:rPr>
              <a:t>CDI Success Stories:</a:t>
            </a:r>
          </a:p>
          <a:p>
            <a:pPr algn="l"/>
            <a:r>
              <a:rPr lang="en-US" sz="2800" b="1" dirty="0">
                <a:solidFill>
                  <a:schemeClr val="bg2"/>
                </a:solidFill>
                <a:latin typeface="Consolas" panose="020B0609020204030204" pitchFamily="49" charset="0"/>
              </a:rPr>
              <a:t>Writing your </a:t>
            </a:r>
          </a:p>
          <a:p>
            <a:pPr algn="l"/>
            <a:r>
              <a:rPr lang="en-US" sz="2800" b="1" dirty="0">
                <a:solidFill>
                  <a:schemeClr val="bg2"/>
                </a:solidFill>
                <a:latin typeface="Consolas" panose="020B0609020204030204" pitchFamily="49" charset="0"/>
              </a:rPr>
              <a:t>next Chapter</a:t>
            </a: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0251A17F-4AC2-3BA9-6F1A-5770A304A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7502"/>
            <a:ext cx="5429250" cy="7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2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3BC423-9490-4CE2-9E03-1EFC5F49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96E97-BD00-481D-86BD-5D38CB16D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logo of people with arrows&#10;&#10;Description automatically generated">
            <a:extLst>
              <a:ext uri="{FF2B5EF4-FFF2-40B4-BE49-F238E27FC236}">
                <a16:creationId xmlns:a16="http://schemas.microsoft.com/office/drawing/2014/main" id="{F8B59603-83B2-6CFC-C8D1-3369BA51E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95446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2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30D7B-E9F7-4968-8A35-AC1BC5F6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Title and Content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1BA710-5DB7-588D-1BD4-95532062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hree books">
            <a:extLst>
              <a:ext uri="{FF2B5EF4-FFF2-40B4-BE49-F238E27FC236}">
                <a16:creationId xmlns:a16="http://schemas.microsoft.com/office/drawing/2014/main" id="{7B7F1E58-FC50-455F-AE81-6835A72D5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r="19578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3" name="Picture 2" descr="A logo of people with arrows&#10;&#10;Description automatically generated">
            <a:extLst>
              <a:ext uri="{FF2B5EF4-FFF2-40B4-BE49-F238E27FC236}">
                <a16:creationId xmlns:a16="http://schemas.microsoft.com/office/drawing/2014/main" id="{8A4606B1-2778-3075-1C72-73363C833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95446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8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4A1E3E9-D015-4074-816A-1127DB2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Comparison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8F4FCF-3CF5-4432-88CF-0AC5F1EB9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6B72C47-1340-45A0-B7A4-8A00D8C08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7EAD9D4-45C0-462C-95B5-8DE7797078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E15C2DA-3F47-4A3F-AA2B-EF938480D9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A logo of people with arrows&#10;&#10;Description automatically generated">
            <a:extLst>
              <a:ext uri="{FF2B5EF4-FFF2-40B4-BE49-F238E27FC236}">
                <a16:creationId xmlns:a16="http://schemas.microsoft.com/office/drawing/2014/main" id="{8FBF7186-E3A5-5706-86B2-51C821E9F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95446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54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A7797BCC8E643BE88B8778B88F8CC" ma:contentTypeVersion="18" ma:contentTypeDescription="Create a new document." ma:contentTypeScope="" ma:versionID="69b2e216796b660bb4da187bd693db72">
  <xsd:schema xmlns:xsd="http://www.w3.org/2001/XMLSchema" xmlns:xs="http://www.w3.org/2001/XMLSchema" xmlns:p="http://schemas.microsoft.com/office/2006/metadata/properties" xmlns:ns2="69549651-2b91-4de7-b556-76d9dee5d5cd" xmlns:ns3="6b2ebc07-d0d7-4314-9e0a-f13eedd72eae" targetNamespace="http://schemas.microsoft.com/office/2006/metadata/properties" ma:root="true" ma:fieldsID="39a6f4f4aa98c7ed96108894d8e19645" ns2:_="" ns3:_="">
    <xsd:import namespace="69549651-2b91-4de7-b556-76d9dee5d5cd"/>
    <xsd:import namespace="6b2ebc07-d0d7-4314-9e0a-f13eedd72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Instruct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49651-2b91-4de7-b556-76d9dee5d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56d5fe0-bde5-47bb-b8a5-6c84d8d79a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nstructor" ma:index="25" nillable="true" ma:displayName="Instructor" ma:format="Dropdown" ma:internalName="Instructo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ebc07-d0d7-4314-9e0a-f13eedd72ea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d197199-6f79-41ff-bcc7-502021c4c606}" ma:internalName="TaxCatchAll" ma:showField="CatchAllData" ma:web="6b2ebc07-d0d7-4314-9e0a-f13eedd72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81D38E-520A-4C5D-B609-B19F201AFC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A96935-6457-41CD-AB50-1CB7D3B605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49651-2b91-4de7-b556-76d9dee5d5cd"/>
    <ds:schemaRef ds:uri="6b2ebc07-d0d7-4314-9e0a-f13eedd72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ADLaM Display</vt:lpstr>
      <vt:lpstr>Arial</vt:lpstr>
      <vt:lpstr>Calibri</vt:lpstr>
      <vt:lpstr>Calibri Light</vt:lpstr>
      <vt:lpstr>Consolas</vt:lpstr>
      <vt:lpstr>Office Theme</vt:lpstr>
      <vt:lpstr>CDI Week 2023</vt:lpstr>
      <vt:lpstr>Section Header</vt:lpstr>
      <vt:lpstr>Title and Content</vt:lpstr>
      <vt:lpstr>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ACDIS CDI Week 2023</dc:title>
  <dc:creator>Reavis, Alyce</dc:creator>
  <cp:lastModifiedBy>Jess Fluegel</cp:lastModifiedBy>
  <cp:revision>1</cp:revision>
  <dcterms:created xsi:type="dcterms:W3CDTF">2023-09-01T12:09:56Z</dcterms:created>
  <dcterms:modified xsi:type="dcterms:W3CDTF">2023-09-12T22:19:33Z</dcterms:modified>
</cp:coreProperties>
</file>