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18"/>
  </p:notesMasterIdLst>
  <p:sldIdLst>
    <p:sldId id="306" r:id="rId5"/>
    <p:sldId id="307" r:id="rId6"/>
    <p:sldId id="308" r:id="rId7"/>
    <p:sldId id="309" r:id="rId8"/>
    <p:sldId id="314" r:id="rId9"/>
    <p:sldId id="294" r:id="rId10"/>
    <p:sldId id="295" r:id="rId11"/>
    <p:sldId id="310" r:id="rId12"/>
    <p:sldId id="315" r:id="rId13"/>
    <p:sldId id="303" r:id="rId14"/>
    <p:sldId id="304" r:id="rId15"/>
    <p:sldId id="311"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0F039-30CE-454F-80CF-BCC23B3BBDF0}" v="3" dt="2023-09-12T22:24:57.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89424" autoAdjust="0"/>
  </p:normalViewPr>
  <p:slideViewPr>
    <p:cSldViewPr snapToGrid="0">
      <p:cViewPr varScale="1">
        <p:scale>
          <a:sx n="60" d="100"/>
          <a:sy n="60" d="100"/>
        </p:scale>
        <p:origin x="1004" y="3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n Griffin" userId="dcc622f7-ea32-43db-97d9-ad6a58ba8dec" providerId="ADAL" clId="{713890CC-4B74-4168-95AF-8A101B942582}"/>
    <pc:docChg chg="undo custSel addSld delSld modSld">
      <pc:chgData name="Maryn Griffin" userId="dcc622f7-ea32-43db-97d9-ad6a58ba8dec" providerId="ADAL" clId="{713890CC-4B74-4168-95AF-8A101B942582}" dt="2023-09-09T02:58:30.060" v="1102" actId="29295"/>
      <pc:docMkLst>
        <pc:docMk/>
      </pc:docMkLst>
      <pc:sldChg chg="addSp delSp modSp">
        <pc:chgData name="Maryn Griffin" userId="dcc622f7-ea32-43db-97d9-ad6a58ba8dec" providerId="ADAL" clId="{713890CC-4B74-4168-95AF-8A101B942582}" dt="2023-09-09T02:08:22.716" v="291"/>
        <pc:sldMkLst>
          <pc:docMk/>
          <pc:sldMk cId="783914445" sldId="294"/>
        </pc:sldMkLst>
        <pc:picChg chg="add del mod">
          <ac:chgData name="Maryn Griffin" userId="dcc622f7-ea32-43db-97d9-ad6a58ba8dec" providerId="ADAL" clId="{713890CC-4B74-4168-95AF-8A101B942582}" dt="2023-09-09T02:08:22.716" v="291"/>
          <ac:picMkLst>
            <pc:docMk/>
            <pc:sldMk cId="783914445" sldId="294"/>
            <ac:picMk id="6146" creationId="{40ED337E-3EA1-8966-864B-E74FE82658B5}"/>
          </ac:picMkLst>
        </pc:picChg>
      </pc:sldChg>
      <pc:sldChg chg="modSp">
        <pc:chgData name="Maryn Griffin" userId="dcc622f7-ea32-43db-97d9-ad6a58ba8dec" providerId="ADAL" clId="{713890CC-4B74-4168-95AF-8A101B942582}" dt="2023-09-09T01:47:34.934" v="95"/>
        <pc:sldMkLst>
          <pc:docMk/>
          <pc:sldMk cId="277827655" sldId="295"/>
        </pc:sldMkLst>
        <pc:picChg chg="mod">
          <ac:chgData name="Maryn Griffin" userId="dcc622f7-ea32-43db-97d9-ad6a58ba8dec" providerId="ADAL" clId="{713890CC-4B74-4168-95AF-8A101B942582}" dt="2023-09-09T01:47:34.934" v="95"/>
          <ac:picMkLst>
            <pc:docMk/>
            <pc:sldMk cId="277827655" sldId="295"/>
            <ac:picMk id="8204" creationId="{2EEE9333-312A-44AC-6CAA-DCE63CAF4A67}"/>
          </ac:picMkLst>
        </pc:picChg>
      </pc:sldChg>
      <pc:sldChg chg="addSp delSp modSp">
        <pc:chgData name="Maryn Griffin" userId="dcc622f7-ea32-43db-97d9-ad6a58ba8dec" providerId="ADAL" clId="{713890CC-4B74-4168-95AF-8A101B942582}" dt="2023-09-09T02:16:23.613" v="356" actId="478"/>
        <pc:sldMkLst>
          <pc:docMk/>
          <pc:sldMk cId="3159288639" sldId="303"/>
        </pc:sldMkLst>
        <pc:picChg chg="add del">
          <ac:chgData name="Maryn Griffin" userId="dcc622f7-ea32-43db-97d9-ad6a58ba8dec" providerId="ADAL" clId="{713890CC-4B74-4168-95AF-8A101B942582}" dt="2023-09-09T02:05:29.370" v="264"/>
          <ac:picMkLst>
            <pc:docMk/>
            <pc:sldMk cId="3159288639" sldId="303"/>
            <ac:picMk id="3074" creationId="{CF353377-02B0-4549-9E67-65E038E1B3A8}"/>
          </ac:picMkLst>
        </pc:picChg>
        <pc:picChg chg="add del mod">
          <ac:chgData name="Maryn Griffin" userId="dcc622f7-ea32-43db-97d9-ad6a58ba8dec" providerId="ADAL" clId="{713890CC-4B74-4168-95AF-8A101B942582}" dt="2023-09-09T02:07:27.770" v="280" actId="478"/>
          <ac:picMkLst>
            <pc:docMk/>
            <pc:sldMk cId="3159288639" sldId="303"/>
            <ac:picMk id="3076" creationId="{BF818285-B11D-4F65-236F-3834904BC51D}"/>
          </ac:picMkLst>
        </pc:picChg>
        <pc:picChg chg="add del">
          <ac:chgData name="Maryn Griffin" userId="dcc622f7-ea32-43db-97d9-ad6a58ba8dec" providerId="ADAL" clId="{713890CC-4B74-4168-95AF-8A101B942582}" dt="2023-09-09T02:07:26.405" v="279" actId="478"/>
          <ac:picMkLst>
            <pc:docMk/>
            <pc:sldMk cId="3159288639" sldId="303"/>
            <ac:picMk id="3078" creationId="{F29BABEB-15E1-E304-9927-C1C01CD2681C}"/>
          </ac:picMkLst>
        </pc:picChg>
        <pc:picChg chg="add del mod">
          <ac:chgData name="Maryn Griffin" userId="dcc622f7-ea32-43db-97d9-ad6a58ba8dec" providerId="ADAL" clId="{713890CC-4B74-4168-95AF-8A101B942582}" dt="2023-09-09T02:16:23.613" v="356" actId="478"/>
          <ac:picMkLst>
            <pc:docMk/>
            <pc:sldMk cId="3159288639" sldId="303"/>
            <ac:picMk id="3080" creationId="{51C8C04E-E291-DDE6-2A09-9FADEB380393}"/>
          </ac:picMkLst>
        </pc:picChg>
      </pc:sldChg>
      <pc:sldChg chg="addSp delSp modSp mod">
        <pc:chgData name="Maryn Griffin" userId="dcc622f7-ea32-43db-97d9-ad6a58ba8dec" providerId="ADAL" clId="{713890CC-4B74-4168-95AF-8A101B942582}" dt="2023-09-09T02:57:27.120" v="1064" actId="1076"/>
        <pc:sldMkLst>
          <pc:docMk/>
          <pc:sldMk cId="3124766000" sldId="304"/>
        </pc:sldMkLst>
        <pc:spChg chg="mod">
          <ac:chgData name="Maryn Griffin" userId="dcc622f7-ea32-43db-97d9-ad6a58ba8dec" providerId="ADAL" clId="{713890CC-4B74-4168-95AF-8A101B942582}" dt="2023-09-09T02:56:30.864" v="1058" actId="1076"/>
          <ac:spMkLst>
            <pc:docMk/>
            <pc:sldMk cId="3124766000" sldId="304"/>
            <ac:spMk id="2" creationId="{CFACDA59-55A0-4EA5-B3E4-646D1D3B4CEB}"/>
          </ac:spMkLst>
        </pc:spChg>
        <pc:spChg chg="del mod">
          <ac:chgData name="Maryn Griffin" userId="dcc622f7-ea32-43db-97d9-ad6a58ba8dec" providerId="ADAL" clId="{713890CC-4B74-4168-95AF-8A101B942582}" dt="2023-09-09T02:11:26.285" v="303" actId="478"/>
          <ac:spMkLst>
            <pc:docMk/>
            <pc:sldMk cId="3124766000" sldId="304"/>
            <ac:spMk id="3" creationId="{D14ABC42-7E22-4F59-A0B6-AD98B5CAE0C5}"/>
          </ac:spMkLst>
        </pc:spChg>
        <pc:spChg chg="mod">
          <ac:chgData name="Maryn Griffin" userId="dcc622f7-ea32-43db-97d9-ad6a58ba8dec" providerId="ADAL" clId="{713890CC-4B74-4168-95AF-8A101B942582}" dt="2023-09-09T02:56:54.456" v="1060" actId="1076"/>
          <ac:spMkLst>
            <pc:docMk/>
            <pc:sldMk cId="3124766000" sldId="304"/>
            <ac:spMk id="4" creationId="{1FE9CB6C-6FF8-4B8C-9B41-2DDD39B25DE3}"/>
          </ac:spMkLst>
        </pc:spChg>
        <pc:spChg chg="del mod">
          <ac:chgData name="Maryn Griffin" userId="dcc622f7-ea32-43db-97d9-ad6a58ba8dec" providerId="ADAL" clId="{713890CC-4B74-4168-95AF-8A101B942582}" dt="2023-09-09T02:11:26.285" v="303" actId="478"/>
          <ac:spMkLst>
            <pc:docMk/>
            <pc:sldMk cId="3124766000" sldId="304"/>
            <ac:spMk id="5" creationId="{2347FB98-C049-45C5-86B4-4CF44B247B2C}"/>
          </ac:spMkLst>
        </pc:spChg>
        <pc:spChg chg="mod">
          <ac:chgData name="Maryn Griffin" userId="dcc622f7-ea32-43db-97d9-ad6a58ba8dec" providerId="ADAL" clId="{713890CC-4B74-4168-95AF-8A101B942582}" dt="2023-09-09T02:56:54.456" v="1060" actId="1076"/>
          <ac:spMkLst>
            <pc:docMk/>
            <pc:sldMk cId="3124766000" sldId="304"/>
            <ac:spMk id="6" creationId="{5A74CB9D-E60B-4C8A-B4E7-23BC1D9FA66E}"/>
          </ac:spMkLst>
        </pc:spChg>
        <pc:spChg chg="add del mod">
          <ac:chgData name="Maryn Griffin" userId="dcc622f7-ea32-43db-97d9-ad6a58ba8dec" providerId="ADAL" clId="{713890CC-4B74-4168-95AF-8A101B942582}" dt="2023-09-09T02:45:28.154" v="751"/>
          <ac:spMkLst>
            <pc:docMk/>
            <pc:sldMk cId="3124766000" sldId="304"/>
            <ac:spMk id="7" creationId="{C84C60DA-CD46-2F9E-DE0D-B1157C25B8AE}"/>
          </ac:spMkLst>
        </pc:spChg>
        <pc:spChg chg="add del mod">
          <ac:chgData name="Maryn Griffin" userId="dcc622f7-ea32-43db-97d9-ad6a58ba8dec" providerId="ADAL" clId="{713890CC-4B74-4168-95AF-8A101B942582}" dt="2023-09-09T02:45:28.154" v="751"/>
          <ac:spMkLst>
            <pc:docMk/>
            <pc:sldMk cId="3124766000" sldId="304"/>
            <ac:spMk id="8" creationId="{406B6FE1-9C15-3B90-5A71-72D2A1D0F880}"/>
          </ac:spMkLst>
        </pc:spChg>
        <pc:spChg chg="add del">
          <ac:chgData name="Maryn Griffin" userId="dcc622f7-ea32-43db-97d9-ad6a58ba8dec" providerId="ADAL" clId="{713890CC-4B74-4168-95AF-8A101B942582}" dt="2023-09-09T02:44:36.707" v="738" actId="22"/>
          <ac:spMkLst>
            <pc:docMk/>
            <pc:sldMk cId="3124766000" sldId="304"/>
            <ac:spMk id="10" creationId="{D66FE5E4-C42D-1CB7-41EE-E90495ECEA2E}"/>
          </ac:spMkLst>
        </pc:spChg>
        <pc:spChg chg="add del mod">
          <ac:chgData name="Maryn Griffin" userId="dcc622f7-ea32-43db-97d9-ad6a58ba8dec" providerId="ADAL" clId="{713890CC-4B74-4168-95AF-8A101B942582}" dt="2023-09-09T02:45:28.154" v="751"/>
          <ac:spMkLst>
            <pc:docMk/>
            <pc:sldMk cId="3124766000" sldId="304"/>
            <ac:spMk id="11" creationId="{4C619E17-7684-8725-CC77-AFDD28006359}"/>
          </ac:spMkLst>
        </pc:spChg>
        <pc:spChg chg="add del mod">
          <ac:chgData name="Maryn Griffin" userId="dcc622f7-ea32-43db-97d9-ad6a58ba8dec" providerId="ADAL" clId="{713890CC-4B74-4168-95AF-8A101B942582}" dt="2023-09-09T02:45:28.154" v="751"/>
          <ac:spMkLst>
            <pc:docMk/>
            <pc:sldMk cId="3124766000" sldId="304"/>
            <ac:spMk id="12" creationId="{C80105C0-34CE-07B3-C7E8-31E857D4D70A}"/>
          </ac:spMkLst>
        </pc:spChg>
        <pc:spChg chg="add del mod">
          <ac:chgData name="Maryn Griffin" userId="dcc622f7-ea32-43db-97d9-ad6a58ba8dec" providerId="ADAL" clId="{713890CC-4B74-4168-95AF-8A101B942582}" dt="2023-09-09T02:45:28.154" v="751"/>
          <ac:spMkLst>
            <pc:docMk/>
            <pc:sldMk cId="3124766000" sldId="304"/>
            <ac:spMk id="13" creationId="{55804514-F4DC-E39F-12E1-571357AC805A}"/>
          </ac:spMkLst>
        </pc:spChg>
        <pc:spChg chg="add del mod">
          <ac:chgData name="Maryn Griffin" userId="dcc622f7-ea32-43db-97d9-ad6a58ba8dec" providerId="ADAL" clId="{713890CC-4B74-4168-95AF-8A101B942582}" dt="2023-09-09T02:51:48.129" v="781"/>
          <ac:spMkLst>
            <pc:docMk/>
            <pc:sldMk cId="3124766000" sldId="304"/>
            <ac:spMk id="14" creationId="{0A449A1E-4889-F30F-0380-408B05D299F5}"/>
          </ac:spMkLst>
        </pc:spChg>
        <pc:spChg chg="add del mod">
          <ac:chgData name="Maryn Griffin" userId="dcc622f7-ea32-43db-97d9-ad6a58ba8dec" providerId="ADAL" clId="{713890CC-4B74-4168-95AF-8A101B942582}" dt="2023-09-09T02:51:48.129" v="781"/>
          <ac:spMkLst>
            <pc:docMk/>
            <pc:sldMk cId="3124766000" sldId="304"/>
            <ac:spMk id="15" creationId="{63EE8346-5A32-194A-9177-57BA5612A82C}"/>
          </ac:spMkLst>
        </pc:spChg>
        <pc:spChg chg="add del mod">
          <ac:chgData name="Maryn Griffin" userId="dcc622f7-ea32-43db-97d9-ad6a58ba8dec" providerId="ADAL" clId="{713890CC-4B74-4168-95AF-8A101B942582}" dt="2023-09-09T02:51:48.129" v="781"/>
          <ac:spMkLst>
            <pc:docMk/>
            <pc:sldMk cId="3124766000" sldId="304"/>
            <ac:spMk id="16" creationId="{F1DADC2E-13EF-C18A-47E9-3050652BFEEC}"/>
          </ac:spMkLst>
        </pc:spChg>
        <pc:spChg chg="add del mod">
          <ac:chgData name="Maryn Griffin" userId="dcc622f7-ea32-43db-97d9-ad6a58ba8dec" providerId="ADAL" clId="{713890CC-4B74-4168-95AF-8A101B942582}" dt="2023-09-09T02:51:48.129" v="781"/>
          <ac:spMkLst>
            <pc:docMk/>
            <pc:sldMk cId="3124766000" sldId="304"/>
            <ac:spMk id="17" creationId="{EA6BD80C-4E1C-E33D-4D48-A82C056A1EA0}"/>
          </ac:spMkLst>
        </pc:spChg>
        <pc:spChg chg="add del mod">
          <ac:chgData name="Maryn Griffin" userId="dcc622f7-ea32-43db-97d9-ad6a58ba8dec" providerId="ADAL" clId="{713890CC-4B74-4168-95AF-8A101B942582}" dt="2023-09-09T02:51:48.129" v="781"/>
          <ac:spMkLst>
            <pc:docMk/>
            <pc:sldMk cId="3124766000" sldId="304"/>
            <ac:spMk id="18" creationId="{D75D46D7-E8DD-6337-CDF0-98780BA13F7D}"/>
          </ac:spMkLst>
        </pc:spChg>
        <pc:spChg chg="add mod">
          <ac:chgData name="Maryn Griffin" userId="dcc622f7-ea32-43db-97d9-ad6a58ba8dec" providerId="ADAL" clId="{713890CC-4B74-4168-95AF-8A101B942582}" dt="2023-09-09T02:57:27.120" v="1064" actId="1076"/>
          <ac:spMkLst>
            <pc:docMk/>
            <pc:sldMk cId="3124766000" sldId="304"/>
            <ac:spMk id="19" creationId="{F9E82A31-110F-F221-AF80-97E830450474}"/>
          </ac:spMkLst>
        </pc:spChg>
        <pc:spChg chg="add mod">
          <ac:chgData name="Maryn Griffin" userId="dcc622f7-ea32-43db-97d9-ad6a58ba8dec" providerId="ADAL" clId="{713890CC-4B74-4168-95AF-8A101B942582}" dt="2023-09-09T02:57:22.035" v="1063" actId="1076"/>
          <ac:spMkLst>
            <pc:docMk/>
            <pc:sldMk cId="3124766000" sldId="304"/>
            <ac:spMk id="20" creationId="{146B9C61-28F5-88F4-9235-FEBBAD5CD539}"/>
          </ac:spMkLst>
        </pc:spChg>
        <pc:picChg chg="del">
          <ac:chgData name="Maryn Griffin" userId="dcc622f7-ea32-43db-97d9-ad6a58ba8dec" providerId="ADAL" clId="{713890CC-4B74-4168-95AF-8A101B942582}" dt="2023-09-09T02:16:00.278" v="352" actId="478"/>
          <ac:picMkLst>
            <pc:docMk/>
            <pc:sldMk cId="3124766000" sldId="304"/>
            <ac:picMk id="26" creationId="{1D5FC0B6-9945-EF35-6C5D-A40EA3CC990A}"/>
          </ac:picMkLst>
        </pc:picChg>
        <pc:picChg chg="del">
          <ac:chgData name="Maryn Griffin" userId="dcc622f7-ea32-43db-97d9-ad6a58ba8dec" providerId="ADAL" clId="{713890CC-4B74-4168-95AF-8A101B942582}" dt="2023-09-09T02:16:00.963" v="353" actId="478"/>
          <ac:picMkLst>
            <pc:docMk/>
            <pc:sldMk cId="3124766000" sldId="304"/>
            <ac:picMk id="27" creationId="{BCFE4C82-1F7B-A730-70F1-0615DCF236EB}"/>
          </ac:picMkLst>
        </pc:picChg>
        <pc:picChg chg="del">
          <ac:chgData name="Maryn Griffin" userId="dcc622f7-ea32-43db-97d9-ad6a58ba8dec" providerId="ADAL" clId="{713890CC-4B74-4168-95AF-8A101B942582}" dt="2023-09-09T02:15:59.724" v="351" actId="478"/>
          <ac:picMkLst>
            <pc:docMk/>
            <pc:sldMk cId="3124766000" sldId="304"/>
            <ac:picMk id="28" creationId="{035319E0-651E-AA69-9756-A4E6A5A5C143}"/>
          </ac:picMkLst>
        </pc:picChg>
        <pc:picChg chg="del">
          <ac:chgData name="Maryn Griffin" userId="dcc622f7-ea32-43db-97d9-ad6a58ba8dec" providerId="ADAL" clId="{713890CC-4B74-4168-95AF-8A101B942582}" dt="2023-09-09T02:16:01.545" v="354" actId="478"/>
          <ac:picMkLst>
            <pc:docMk/>
            <pc:sldMk cId="3124766000" sldId="304"/>
            <ac:picMk id="29" creationId="{6CCC6FA6-15BE-4620-4EB7-1588D12DC072}"/>
          </ac:picMkLst>
        </pc:picChg>
        <pc:picChg chg="add del mod">
          <ac:chgData name="Maryn Griffin" userId="dcc622f7-ea32-43db-97d9-ad6a58ba8dec" providerId="ADAL" clId="{713890CC-4B74-4168-95AF-8A101B942582}" dt="2023-09-09T02:11:26.285" v="303" actId="478"/>
          <ac:picMkLst>
            <pc:docMk/>
            <pc:sldMk cId="3124766000" sldId="304"/>
            <ac:picMk id="7170" creationId="{F9A7E51D-CDE0-CB48-5C22-C08370B4B6E2}"/>
          </ac:picMkLst>
        </pc:picChg>
        <pc:picChg chg="add del">
          <ac:chgData name="Maryn Griffin" userId="dcc622f7-ea32-43db-97d9-ad6a58ba8dec" providerId="ADAL" clId="{713890CC-4B74-4168-95AF-8A101B942582}" dt="2023-09-09T02:09:38.310" v="301"/>
          <ac:picMkLst>
            <pc:docMk/>
            <pc:sldMk cId="3124766000" sldId="304"/>
            <ac:picMk id="7172" creationId="{8E9C8F36-5B02-07B7-FE78-78017BD85565}"/>
          </ac:picMkLst>
        </pc:picChg>
        <pc:picChg chg="add del">
          <ac:chgData name="Maryn Griffin" userId="dcc622f7-ea32-43db-97d9-ad6a58ba8dec" providerId="ADAL" clId="{713890CC-4B74-4168-95AF-8A101B942582}" dt="2023-09-09T02:11:26.285" v="303" actId="478"/>
          <ac:picMkLst>
            <pc:docMk/>
            <pc:sldMk cId="3124766000" sldId="304"/>
            <ac:picMk id="7174" creationId="{A0BA170B-FA7F-0250-EC65-E766B08D0DF4}"/>
          </ac:picMkLst>
        </pc:picChg>
        <pc:picChg chg="add del mod">
          <ac:chgData name="Maryn Griffin" userId="dcc622f7-ea32-43db-97d9-ad6a58ba8dec" providerId="ADAL" clId="{713890CC-4B74-4168-95AF-8A101B942582}" dt="2023-09-09T02:44:29.404" v="736" actId="478"/>
          <ac:picMkLst>
            <pc:docMk/>
            <pc:sldMk cId="3124766000" sldId="304"/>
            <ac:picMk id="7176" creationId="{B196A26D-F2CC-20CA-80BF-45232BA9C5ED}"/>
          </ac:picMkLst>
        </pc:picChg>
        <pc:picChg chg="add del">
          <ac:chgData name="Maryn Griffin" userId="dcc622f7-ea32-43db-97d9-ad6a58ba8dec" providerId="ADAL" clId="{713890CC-4B74-4168-95AF-8A101B942582}" dt="2023-09-09T02:13:14.567" v="326"/>
          <ac:picMkLst>
            <pc:docMk/>
            <pc:sldMk cId="3124766000" sldId="304"/>
            <ac:picMk id="7178" creationId="{5F14BEBE-1C8D-848F-ABC1-DEDA1C7FB1AF}"/>
          </ac:picMkLst>
        </pc:picChg>
        <pc:picChg chg="add del">
          <ac:chgData name="Maryn Griffin" userId="dcc622f7-ea32-43db-97d9-ad6a58ba8dec" providerId="ADAL" clId="{713890CC-4B74-4168-95AF-8A101B942582}" dt="2023-09-09T02:13:13.408" v="324"/>
          <ac:picMkLst>
            <pc:docMk/>
            <pc:sldMk cId="3124766000" sldId="304"/>
            <ac:picMk id="7180" creationId="{6490F473-944E-0C35-606F-0846CD977CA4}"/>
          </ac:picMkLst>
        </pc:picChg>
        <pc:picChg chg="add del mod">
          <ac:chgData name="Maryn Griffin" userId="dcc622f7-ea32-43db-97d9-ad6a58ba8dec" providerId="ADAL" clId="{713890CC-4B74-4168-95AF-8A101B942582}" dt="2023-09-09T02:47:29.461" v="767" actId="478"/>
          <ac:picMkLst>
            <pc:docMk/>
            <pc:sldMk cId="3124766000" sldId="304"/>
            <ac:picMk id="7182" creationId="{01037C64-DA96-90B5-5163-26B6906F1751}"/>
          </ac:picMkLst>
        </pc:picChg>
        <pc:picChg chg="add del">
          <ac:chgData name="Maryn Griffin" userId="dcc622f7-ea32-43db-97d9-ad6a58ba8dec" providerId="ADAL" clId="{713890CC-4B74-4168-95AF-8A101B942582}" dt="2023-09-09T02:46:33.180" v="757" actId="478"/>
          <ac:picMkLst>
            <pc:docMk/>
            <pc:sldMk cId="3124766000" sldId="304"/>
            <ac:picMk id="7184" creationId="{427CB4BD-9F83-F572-0C76-255407227DB3}"/>
          </ac:picMkLst>
        </pc:picChg>
        <pc:picChg chg="add del">
          <ac:chgData name="Maryn Griffin" userId="dcc622f7-ea32-43db-97d9-ad6a58ba8dec" providerId="ADAL" clId="{713890CC-4B74-4168-95AF-8A101B942582}" dt="2023-09-09T02:46:49.728" v="759" actId="478"/>
          <ac:picMkLst>
            <pc:docMk/>
            <pc:sldMk cId="3124766000" sldId="304"/>
            <ac:picMk id="7186" creationId="{74476EC5-F7D2-4BF0-D33B-5D26A63B6D2F}"/>
          </ac:picMkLst>
        </pc:picChg>
        <pc:picChg chg="add del mod">
          <ac:chgData name="Maryn Griffin" userId="dcc622f7-ea32-43db-97d9-ad6a58ba8dec" providerId="ADAL" clId="{713890CC-4B74-4168-95AF-8A101B942582}" dt="2023-09-09T02:51:19.468" v="776" actId="478"/>
          <ac:picMkLst>
            <pc:docMk/>
            <pc:sldMk cId="3124766000" sldId="304"/>
            <ac:picMk id="7188" creationId="{C36E9EA5-0395-90A8-0D2B-AE11FD586B9F}"/>
          </ac:picMkLst>
        </pc:picChg>
        <pc:picChg chg="add mod">
          <ac:chgData name="Maryn Griffin" userId="dcc622f7-ea32-43db-97d9-ad6a58ba8dec" providerId="ADAL" clId="{713890CC-4B74-4168-95AF-8A101B942582}" dt="2023-09-09T02:57:04.716" v="1061" actId="14100"/>
          <ac:picMkLst>
            <pc:docMk/>
            <pc:sldMk cId="3124766000" sldId="304"/>
            <ac:picMk id="7190" creationId="{B92C1DD4-53C2-E185-0C73-FA1ED14A098E}"/>
          </ac:picMkLst>
        </pc:picChg>
      </pc:sldChg>
      <pc:sldChg chg="addSp modSp mod modClrScheme chgLayout">
        <pc:chgData name="Maryn Griffin" userId="dcc622f7-ea32-43db-97d9-ad6a58ba8dec" providerId="ADAL" clId="{713890CC-4B74-4168-95AF-8A101B942582}" dt="2023-09-09T01:46:18.167" v="47" actId="29295"/>
        <pc:sldMkLst>
          <pc:docMk/>
          <pc:sldMk cId="114769864" sldId="306"/>
        </pc:sldMkLst>
        <pc:spChg chg="mod">
          <ac:chgData name="Maryn Griffin" userId="dcc622f7-ea32-43db-97d9-ad6a58ba8dec" providerId="ADAL" clId="{713890CC-4B74-4168-95AF-8A101B942582}" dt="2023-09-09T01:45:24.515" v="0" actId="26606"/>
          <ac:spMkLst>
            <pc:docMk/>
            <pc:sldMk cId="114769864" sldId="306"/>
            <ac:spMk id="2" creationId="{C3A9968B-2619-4F71-AB00-4C493E120805}"/>
          </ac:spMkLst>
        </pc:spChg>
        <pc:spChg chg="mod">
          <ac:chgData name="Maryn Griffin" userId="dcc622f7-ea32-43db-97d9-ad6a58ba8dec" providerId="ADAL" clId="{713890CC-4B74-4168-95AF-8A101B942582}" dt="2023-09-09T01:45:24.515" v="0" actId="26606"/>
          <ac:spMkLst>
            <pc:docMk/>
            <pc:sldMk cId="114769864" sldId="306"/>
            <ac:spMk id="3" creationId="{A5F14073-9F68-4B7E-A576-26899D58C7A9}"/>
          </ac:spMkLst>
        </pc:spChg>
        <pc:spChg chg="add mod">
          <ac:chgData name="Maryn Griffin" userId="dcc622f7-ea32-43db-97d9-ad6a58ba8dec" providerId="ADAL" clId="{713890CC-4B74-4168-95AF-8A101B942582}" dt="2023-09-09T01:45:24.515" v="0" actId="26606"/>
          <ac:spMkLst>
            <pc:docMk/>
            <pc:sldMk cId="114769864" sldId="306"/>
            <ac:spMk id="9" creationId="{739042CF-5DE6-5DDB-4674-D7BD5473C585}"/>
          </ac:spMkLst>
        </pc:spChg>
        <pc:spChg chg="add mod">
          <ac:chgData name="Maryn Griffin" userId="dcc622f7-ea32-43db-97d9-ad6a58ba8dec" providerId="ADAL" clId="{713890CC-4B74-4168-95AF-8A101B942582}" dt="2023-09-09T01:45:24.515" v="0" actId="26606"/>
          <ac:spMkLst>
            <pc:docMk/>
            <pc:sldMk cId="114769864" sldId="306"/>
            <ac:spMk id="11" creationId="{80C537EE-4007-9904-F0E3-3953A0F78896}"/>
          </ac:spMkLst>
        </pc:spChg>
        <pc:picChg chg="mod">
          <ac:chgData name="Maryn Griffin" userId="dcc622f7-ea32-43db-97d9-ad6a58ba8dec" providerId="ADAL" clId="{713890CC-4B74-4168-95AF-8A101B942582}" dt="2023-09-09T01:46:18.167" v="47" actId="29295"/>
          <ac:picMkLst>
            <pc:docMk/>
            <pc:sldMk cId="114769864" sldId="306"/>
            <ac:picMk id="4" creationId="{31BD7463-482A-45CC-0900-8F7B2AF18912}"/>
          </ac:picMkLst>
        </pc:picChg>
      </pc:sldChg>
      <pc:sldChg chg="modSp mod">
        <pc:chgData name="Maryn Griffin" userId="dcc622f7-ea32-43db-97d9-ad6a58ba8dec" providerId="ADAL" clId="{713890CC-4B74-4168-95AF-8A101B942582}" dt="2023-09-09T01:46:07.130" v="33" actId="29295"/>
        <pc:sldMkLst>
          <pc:docMk/>
          <pc:sldMk cId="1613598062" sldId="307"/>
        </pc:sldMkLst>
        <pc:picChg chg="mod">
          <ac:chgData name="Maryn Griffin" userId="dcc622f7-ea32-43db-97d9-ad6a58ba8dec" providerId="ADAL" clId="{713890CC-4B74-4168-95AF-8A101B942582}" dt="2023-09-09T01:46:07.130" v="33" actId="29295"/>
          <ac:picMkLst>
            <pc:docMk/>
            <pc:sldMk cId="1613598062" sldId="307"/>
            <ac:picMk id="6" creationId="{4642631A-6ABE-41EA-A308-9CF1230F1421}"/>
          </ac:picMkLst>
        </pc:picChg>
      </pc:sldChg>
      <pc:sldChg chg="addSp delSp modSp mod">
        <pc:chgData name="Maryn Griffin" userId="dcc622f7-ea32-43db-97d9-ad6a58ba8dec" providerId="ADAL" clId="{713890CC-4B74-4168-95AF-8A101B942582}" dt="2023-09-09T02:00:21.620" v="243" actId="1076"/>
        <pc:sldMkLst>
          <pc:docMk/>
          <pc:sldMk cId="365334912" sldId="308"/>
        </pc:sldMkLst>
        <pc:spChg chg="mod">
          <ac:chgData name="Maryn Griffin" userId="dcc622f7-ea32-43db-97d9-ad6a58ba8dec" providerId="ADAL" clId="{713890CC-4B74-4168-95AF-8A101B942582}" dt="2023-09-09T02:00:18.410" v="242" actId="1076"/>
          <ac:spMkLst>
            <pc:docMk/>
            <pc:sldMk cId="365334912" sldId="308"/>
            <ac:spMk id="3" creationId="{0115FF41-AFA4-4D25-AB42-AB034F4B4FEC}"/>
          </ac:spMkLst>
        </pc:spChg>
        <pc:spChg chg="mod">
          <ac:chgData name="Maryn Griffin" userId="dcc622f7-ea32-43db-97d9-ad6a58ba8dec" providerId="ADAL" clId="{713890CC-4B74-4168-95AF-8A101B942582}" dt="2023-09-09T02:00:21.620" v="243" actId="1076"/>
          <ac:spMkLst>
            <pc:docMk/>
            <pc:sldMk cId="365334912" sldId="308"/>
            <ac:spMk id="4" creationId="{B0881FA9-F3B0-4912-B0E1-352094195C30}"/>
          </ac:spMkLst>
        </pc:spChg>
        <pc:picChg chg="add del mod">
          <ac:chgData name="Maryn Griffin" userId="dcc622f7-ea32-43db-97d9-ad6a58ba8dec" providerId="ADAL" clId="{713890CC-4B74-4168-95AF-8A101B942582}" dt="2023-09-09T01:59:58.430" v="241"/>
          <ac:picMkLst>
            <pc:docMk/>
            <pc:sldMk cId="365334912" sldId="308"/>
            <ac:picMk id="2050" creationId="{2ABDD24A-259B-134B-A99D-E344D5675C6C}"/>
          </ac:picMkLst>
        </pc:picChg>
        <pc:picChg chg="mod">
          <ac:chgData name="Maryn Griffin" userId="dcc622f7-ea32-43db-97d9-ad6a58ba8dec" providerId="ADAL" clId="{713890CC-4B74-4168-95AF-8A101B942582}" dt="2023-09-09T01:46:29.246" v="57"/>
          <ac:picMkLst>
            <pc:docMk/>
            <pc:sldMk cId="365334912" sldId="308"/>
            <ac:picMk id="11266" creationId="{A003216D-1C83-048A-FF4B-D922CC53C15F}"/>
          </ac:picMkLst>
        </pc:picChg>
      </pc:sldChg>
      <pc:sldChg chg="modSp">
        <pc:chgData name="Maryn Griffin" userId="dcc622f7-ea32-43db-97d9-ad6a58ba8dec" providerId="ADAL" clId="{713890CC-4B74-4168-95AF-8A101B942582}" dt="2023-09-09T01:46:49.559" v="70"/>
        <pc:sldMkLst>
          <pc:docMk/>
          <pc:sldMk cId="2227882511" sldId="309"/>
        </pc:sldMkLst>
        <pc:picChg chg="mod">
          <ac:chgData name="Maryn Griffin" userId="dcc622f7-ea32-43db-97d9-ad6a58ba8dec" providerId="ADAL" clId="{713890CC-4B74-4168-95AF-8A101B942582}" dt="2023-09-09T01:46:49.559" v="70"/>
          <ac:picMkLst>
            <pc:docMk/>
            <pc:sldMk cId="2227882511" sldId="309"/>
            <ac:picMk id="3080" creationId="{2EAB18E5-445A-18F3-1D18-F911AF123D6F}"/>
          </ac:picMkLst>
        </pc:picChg>
      </pc:sldChg>
      <pc:sldChg chg="modSp mod">
        <pc:chgData name="Maryn Griffin" userId="dcc622f7-ea32-43db-97d9-ad6a58ba8dec" providerId="ADAL" clId="{713890CC-4B74-4168-95AF-8A101B942582}" dt="2023-09-09T02:00:51.502" v="248" actId="20577"/>
        <pc:sldMkLst>
          <pc:docMk/>
          <pc:sldMk cId="3561473475" sldId="310"/>
        </pc:sldMkLst>
        <pc:spChg chg="mod">
          <ac:chgData name="Maryn Griffin" userId="dcc622f7-ea32-43db-97d9-ad6a58ba8dec" providerId="ADAL" clId="{713890CC-4B74-4168-95AF-8A101B942582}" dt="2023-09-09T02:00:51.502" v="248" actId="20577"/>
          <ac:spMkLst>
            <pc:docMk/>
            <pc:sldMk cId="3561473475" sldId="310"/>
            <ac:spMk id="2" creationId="{94FDFB95-2803-4882-8DE6-333A75D37240}"/>
          </ac:spMkLst>
        </pc:spChg>
        <pc:picChg chg="mod">
          <ac:chgData name="Maryn Griffin" userId="dcc622f7-ea32-43db-97d9-ad6a58ba8dec" providerId="ADAL" clId="{713890CC-4B74-4168-95AF-8A101B942582}" dt="2023-09-09T01:47:44.354" v="105" actId="29295"/>
          <ac:picMkLst>
            <pc:docMk/>
            <pc:sldMk cId="3561473475" sldId="310"/>
            <ac:picMk id="8" creationId="{8DD372BB-220C-48D2-B19A-562BE88C2109}"/>
          </ac:picMkLst>
        </pc:picChg>
      </pc:sldChg>
      <pc:sldChg chg="addSp delSp modSp mod">
        <pc:chgData name="Maryn Griffin" userId="dcc622f7-ea32-43db-97d9-ad6a58ba8dec" providerId="ADAL" clId="{713890CC-4B74-4168-95AF-8A101B942582}" dt="2023-09-09T02:57:55.283" v="1079"/>
        <pc:sldMkLst>
          <pc:docMk/>
          <pc:sldMk cId="3584772686" sldId="311"/>
        </pc:sldMkLst>
        <pc:spChg chg="add del mod">
          <ac:chgData name="Maryn Griffin" userId="dcc622f7-ea32-43db-97d9-ad6a58ba8dec" providerId="ADAL" clId="{713890CC-4B74-4168-95AF-8A101B942582}" dt="2023-09-09T02:06:28.205" v="270"/>
          <ac:spMkLst>
            <pc:docMk/>
            <pc:sldMk cId="3584772686" sldId="311"/>
            <ac:spMk id="3" creationId="{6719DE73-8B42-EEDD-32E0-A7B01DD31A8A}"/>
          </ac:spMkLst>
        </pc:spChg>
        <pc:picChg chg="mod modCrop">
          <ac:chgData name="Maryn Griffin" userId="dcc622f7-ea32-43db-97d9-ad6a58ba8dec" providerId="ADAL" clId="{713890CC-4B74-4168-95AF-8A101B942582}" dt="2023-09-09T02:39:48.214" v="622" actId="29295"/>
          <ac:picMkLst>
            <pc:docMk/>
            <pc:sldMk cId="3584772686" sldId="311"/>
            <ac:picMk id="18" creationId="{B503D699-E643-4969-9463-5C6331D0C869}"/>
          </ac:picMkLst>
        </pc:picChg>
        <pc:picChg chg="mod modCrop">
          <ac:chgData name="Maryn Griffin" userId="dcc622f7-ea32-43db-97d9-ad6a58ba8dec" providerId="ADAL" clId="{713890CC-4B74-4168-95AF-8A101B942582}" dt="2023-09-09T02:39:23.824" v="612" actId="29295"/>
          <ac:picMkLst>
            <pc:docMk/>
            <pc:sldMk cId="3584772686" sldId="311"/>
            <ac:picMk id="20" creationId="{B8714555-7486-4DD7-A96C-52C276483584}"/>
          </ac:picMkLst>
        </pc:picChg>
        <pc:picChg chg="del mod">
          <ac:chgData name="Maryn Griffin" userId="dcc622f7-ea32-43db-97d9-ad6a58ba8dec" providerId="ADAL" clId="{713890CC-4B74-4168-95AF-8A101B942582}" dt="2023-09-09T02:06:25.682" v="269" actId="478"/>
          <ac:picMkLst>
            <pc:docMk/>
            <pc:sldMk cId="3584772686" sldId="311"/>
            <ac:picMk id="22" creationId="{D8AC51EB-1C22-4303-8354-FC97950C7DE6}"/>
          </ac:picMkLst>
        </pc:picChg>
        <pc:picChg chg="add del mod">
          <ac:chgData name="Maryn Griffin" userId="dcc622f7-ea32-43db-97d9-ad6a58ba8dec" providerId="ADAL" clId="{713890CC-4B74-4168-95AF-8A101B942582}" dt="2023-09-09T02:06:25.682" v="269" actId="478"/>
          <ac:picMkLst>
            <pc:docMk/>
            <pc:sldMk cId="3584772686" sldId="311"/>
            <ac:picMk id="4098" creationId="{03C59042-EDA0-C7F5-9C80-48FECEE9CF2E}"/>
          </ac:picMkLst>
        </pc:picChg>
        <pc:picChg chg="add mod">
          <ac:chgData name="Maryn Griffin" userId="dcc622f7-ea32-43db-97d9-ad6a58ba8dec" providerId="ADAL" clId="{713890CC-4B74-4168-95AF-8A101B942582}" dt="2023-09-09T02:57:55.283" v="1079"/>
          <ac:picMkLst>
            <pc:docMk/>
            <pc:sldMk cId="3584772686" sldId="311"/>
            <ac:picMk id="4100" creationId="{15496EE7-8C88-6993-0C9B-B64254570D18}"/>
          </ac:picMkLst>
        </pc:picChg>
      </pc:sldChg>
      <pc:sldChg chg="addSp delSp modSp mod">
        <pc:chgData name="Maryn Griffin" userId="dcc622f7-ea32-43db-97d9-ad6a58ba8dec" providerId="ADAL" clId="{713890CC-4B74-4168-95AF-8A101B942582}" dt="2023-09-09T02:58:30.060" v="1102" actId="29295"/>
        <pc:sldMkLst>
          <pc:docMk/>
          <pc:sldMk cId="927313156" sldId="312"/>
        </pc:sldMkLst>
        <pc:picChg chg="add del mod">
          <ac:chgData name="Maryn Griffin" userId="dcc622f7-ea32-43db-97d9-ad6a58ba8dec" providerId="ADAL" clId="{713890CC-4B74-4168-95AF-8A101B942582}" dt="2023-09-09T02:24:36.236" v="382"/>
          <ac:picMkLst>
            <pc:docMk/>
            <pc:sldMk cId="927313156" sldId="312"/>
            <ac:picMk id="2" creationId="{7774FB35-2C0F-3686-9C62-50D3BC24250E}"/>
          </ac:picMkLst>
        </pc:picChg>
        <pc:picChg chg="mod modCrop">
          <ac:chgData name="Maryn Griffin" userId="dcc622f7-ea32-43db-97d9-ad6a58ba8dec" providerId="ADAL" clId="{713890CC-4B74-4168-95AF-8A101B942582}" dt="2023-09-09T02:42:36.581" v="727" actId="29295"/>
          <ac:picMkLst>
            <pc:docMk/>
            <pc:sldMk cId="927313156" sldId="312"/>
            <ac:picMk id="9" creationId="{C82DA925-978C-48A9-98AD-0653B7A3D2D9}"/>
          </ac:picMkLst>
        </pc:picChg>
        <pc:picChg chg="mod modCrop">
          <ac:chgData name="Maryn Griffin" userId="dcc622f7-ea32-43db-97d9-ad6a58ba8dec" providerId="ADAL" clId="{713890CC-4B74-4168-95AF-8A101B942582}" dt="2023-09-09T02:42:59.635" v="735" actId="1076"/>
          <ac:picMkLst>
            <pc:docMk/>
            <pc:sldMk cId="927313156" sldId="312"/>
            <ac:picMk id="11" creationId="{E63B7C3F-04A4-43F6-881D-FA11061CBAFA}"/>
          </ac:picMkLst>
        </pc:picChg>
        <pc:picChg chg="mod modCrop">
          <ac:chgData name="Maryn Griffin" userId="dcc622f7-ea32-43db-97d9-ad6a58ba8dec" providerId="ADAL" clId="{713890CC-4B74-4168-95AF-8A101B942582}" dt="2023-09-09T02:58:30.060" v="1102" actId="29295"/>
          <ac:picMkLst>
            <pc:docMk/>
            <pc:sldMk cId="927313156" sldId="312"/>
            <ac:picMk id="13" creationId="{E02C4914-F076-4415-9C5D-A9BDB6CC6110}"/>
          </ac:picMkLst>
        </pc:picChg>
        <pc:picChg chg="mod">
          <ac:chgData name="Maryn Griffin" userId="dcc622f7-ea32-43db-97d9-ad6a58ba8dec" providerId="ADAL" clId="{713890CC-4B74-4168-95AF-8A101B942582}" dt="2023-09-09T01:50:31.814" v="191"/>
          <ac:picMkLst>
            <pc:docMk/>
            <pc:sldMk cId="927313156" sldId="312"/>
            <ac:picMk id="5122" creationId="{763FA52D-F60E-A9D5-DFD6-FBC1D6D1286E}"/>
          </ac:picMkLst>
        </pc:picChg>
        <pc:picChg chg="mod">
          <ac:chgData name="Maryn Griffin" userId="dcc622f7-ea32-43db-97d9-ad6a58ba8dec" providerId="ADAL" clId="{713890CC-4B74-4168-95AF-8A101B942582}" dt="2023-09-09T01:50:26.735" v="171"/>
          <ac:picMkLst>
            <pc:docMk/>
            <pc:sldMk cId="927313156" sldId="312"/>
            <ac:picMk id="5124" creationId="{D956C17A-6C2D-AF8C-5717-88DCF316F3D6}"/>
          </ac:picMkLst>
        </pc:picChg>
      </pc:sldChg>
      <pc:sldChg chg="addSp delSp modSp del mod">
        <pc:chgData name="Maryn Griffin" userId="dcc622f7-ea32-43db-97d9-ad6a58ba8dec" providerId="ADAL" clId="{713890CC-4B74-4168-95AF-8A101B942582}" dt="2023-09-09T01:58:09.006" v="220" actId="47"/>
        <pc:sldMkLst>
          <pc:docMk/>
          <pc:sldMk cId="2270028676" sldId="313"/>
        </pc:sldMkLst>
        <pc:spChg chg="add del mod">
          <ac:chgData name="Maryn Griffin" userId="dcc622f7-ea32-43db-97d9-ad6a58ba8dec" providerId="ADAL" clId="{713890CC-4B74-4168-95AF-8A101B942582}" dt="2023-09-09T01:48:59.058" v="116" actId="478"/>
          <ac:spMkLst>
            <pc:docMk/>
            <pc:sldMk cId="2270028676" sldId="313"/>
            <ac:spMk id="3" creationId="{9031BE79-1398-2B8A-6964-A7CC733C265D}"/>
          </ac:spMkLst>
        </pc:spChg>
        <pc:graphicFrameChg chg="mod">
          <ac:chgData name="Maryn Griffin" userId="dcc622f7-ea32-43db-97d9-ad6a58ba8dec" providerId="ADAL" clId="{713890CC-4B74-4168-95AF-8A101B942582}" dt="2023-09-09T01:49:03.769" v="118" actId="12094"/>
          <ac:graphicFrameMkLst>
            <pc:docMk/>
            <pc:sldMk cId="2270028676" sldId="313"/>
            <ac:graphicFrameMk id="7" creationId="{03C6056F-38E4-47B4-87B7-F1F7D129B648}"/>
          </ac:graphicFrameMkLst>
        </pc:graphicFrameChg>
      </pc:sldChg>
      <pc:sldChg chg="modSp mod">
        <pc:chgData name="Maryn Griffin" userId="dcc622f7-ea32-43db-97d9-ad6a58ba8dec" providerId="ADAL" clId="{713890CC-4B74-4168-95AF-8A101B942582}" dt="2023-09-09T01:47:05.149" v="87" actId="29295"/>
        <pc:sldMkLst>
          <pc:docMk/>
          <pc:sldMk cId="4119476033" sldId="314"/>
        </pc:sldMkLst>
        <pc:picChg chg="mod">
          <ac:chgData name="Maryn Griffin" userId="dcc622f7-ea32-43db-97d9-ad6a58ba8dec" providerId="ADAL" clId="{713890CC-4B74-4168-95AF-8A101B942582}" dt="2023-09-09T01:47:05.149" v="87" actId="29295"/>
          <ac:picMkLst>
            <pc:docMk/>
            <pc:sldMk cId="4119476033" sldId="314"/>
            <ac:picMk id="11" creationId="{4121B0D9-3480-D31C-4900-D192EE8FC5F7}"/>
          </ac:picMkLst>
        </pc:picChg>
      </pc:sldChg>
      <pc:sldChg chg="addSp delSp modSp new del mod">
        <pc:chgData name="Maryn Griffin" userId="dcc622f7-ea32-43db-97d9-ad6a58ba8dec" providerId="ADAL" clId="{713890CC-4B74-4168-95AF-8A101B942582}" dt="2023-09-09T01:53:42.379" v="215" actId="680"/>
        <pc:sldMkLst>
          <pc:docMk/>
          <pc:sldMk cId="2800533434" sldId="315"/>
        </pc:sldMkLst>
        <pc:picChg chg="add del mod">
          <ac:chgData name="Maryn Griffin" userId="dcc622f7-ea32-43db-97d9-ad6a58ba8dec" providerId="ADAL" clId="{713890CC-4B74-4168-95AF-8A101B942582}" dt="2023-09-09T01:53:23.258" v="214"/>
          <ac:picMkLst>
            <pc:docMk/>
            <pc:sldMk cId="2800533434" sldId="315"/>
            <ac:picMk id="7" creationId="{16904D3E-E67A-846A-C53C-0B75EAE87C44}"/>
          </ac:picMkLst>
        </pc:picChg>
      </pc:sldChg>
      <pc:sldChg chg="addSp delSp modSp new mod modClrScheme chgLayout">
        <pc:chgData name="Maryn Griffin" userId="dcc622f7-ea32-43db-97d9-ad6a58ba8dec" providerId="ADAL" clId="{713890CC-4B74-4168-95AF-8A101B942582}" dt="2023-09-09T02:56:08.325" v="1057" actId="207"/>
        <pc:sldMkLst>
          <pc:docMk/>
          <pc:sldMk cId="3527921361" sldId="315"/>
        </pc:sldMkLst>
        <pc:spChg chg="del mod ord">
          <ac:chgData name="Maryn Griffin" userId="dcc622f7-ea32-43db-97d9-ad6a58ba8dec" providerId="ADAL" clId="{713890CC-4B74-4168-95AF-8A101B942582}" dt="2023-09-09T01:54:57.842" v="217" actId="700"/>
          <ac:spMkLst>
            <pc:docMk/>
            <pc:sldMk cId="3527921361" sldId="315"/>
            <ac:spMk id="2" creationId="{68361B97-792E-CC29-3DC9-35233226A64E}"/>
          </ac:spMkLst>
        </pc:spChg>
        <pc:spChg chg="del mod ord">
          <ac:chgData name="Maryn Griffin" userId="dcc622f7-ea32-43db-97d9-ad6a58ba8dec" providerId="ADAL" clId="{713890CC-4B74-4168-95AF-8A101B942582}" dt="2023-09-09T01:54:57.842" v="217" actId="700"/>
          <ac:spMkLst>
            <pc:docMk/>
            <pc:sldMk cId="3527921361" sldId="315"/>
            <ac:spMk id="3" creationId="{DCE7DF9E-5203-C5E1-1117-A9AD4D7DC188}"/>
          </ac:spMkLst>
        </pc:spChg>
        <pc:spChg chg="mod ord">
          <ac:chgData name="Maryn Griffin" userId="dcc622f7-ea32-43db-97d9-ad6a58ba8dec" providerId="ADAL" clId="{713890CC-4B74-4168-95AF-8A101B942582}" dt="2023-09-09T01:57:26.878" v="218" actId="26606"/>
          <ac:spMkLst>
            <pc:docMk/>
            <pc:sldMk cId="3527921361" sldId="315"/>
            <ac:spMk id="4" creationId="{C7581178-85D8-867C-374E-B6DB7452640D}"/>
          </ac:spMkLst>
        </pc:spChg>
        <pc:spChg chg="mod ord">
          <ac:chgData name="Maryn Griffin" userId="dcc622f7-ea32-43db-97d9-ad6a58ba8dec" providerId="ADAL" clId="{713890CC-4B74-4168-95AF-8A101B942582}" dt="2023-09-09T01:57:26.878" v="218" actId="26606"/>
          <ac:spMkLst>
            <pc:docMk/>
            <pc:sldMk cId="3527921361" sldId="315"/>
            <ac:spMk id="5" creationId="{814F8313-F5B5-CF7E-18F2-ED10C758FA98}"/>
          </ac:spMkLst>
        </pc:spChg>
        <pc:spChg chg="mod ord">
          <ac:chgData name="Maryn Griffin" userId="dcc622f7-ea32-43db-97d9-ad6a58ba8dec" providerId="ADAL" clId="{713890CC-4B74-4168-95AF-8A101B942582}" dt="2023-09-09T01:57:26.878" v="218" actId="26606"/>
          <ac:spMkLst>
            <pc:docMk/>
            <pc:sldMk cId="3527921361" sldId="315"/>
            <ac:spMk id="6" creationId="{DF76F175-AB2E-ACB5-6FA2-66D1822ADAB2}"/>
          </ac:spMkLst>
        </pc:spChg>
        <pc:spChg chg="add del mod ord">
          <ac:chgData name="Maryn Griffin" userId="dcc622f7-ea32-43db-97d9-ad6a58ba8dec" providerId="ADAL" clId="{713890CC-4B74-4168-95AF-8A101B942582}" dt="2023-09-09T01:57:26.878" v="218" actId="26606"/>
          <ac:spMkLst>
            <pc:docMk/>
            <pc:sldMk cId="3527921361" sldId="315"/>
            <ac:spMk id="7" creationId="{B18F3146-8661-500B-00ED-CE3A557CCF33}"/>
          </ac:spMkLst>
        </pc:spChg>
        <pc:spChg chg="add del mod ord">
          <ac:chgData name="Maryn Griffin" userId="dcc622f7-ea32-43db-97d9-ad6a58ba8dec" providerId="ADAL" clId="{713890CC-4B74-4168-95AF-8A101B942582}" dt="2023-09-09T01:57:26.878" v="218" actId="26606"/>
          <ac:spMkLst>
            <pc:docMk/>
            <pc:sldMk cId="3527921361" sldId="315"/>
            <ac:spMk id="8" creationId="{B156E746-3DE1-10A2-1718-53105392F02E}"/>
          </ac:spMkLst>
        </pc:spChg>
        <pc:spChg chg="add del mod">
          <ac:chgData name="Maryn Griffin" userId="dcc622f7-ea32-43db-97d9-ad6a58ba8dec" providerId="ADAL" clId="{713890CC-4B74-4168-95AF-8A101B942582}" dt="2023-09-09T01:57:36.078" v="219"/>
          <ac:spMkLst>
            <pc:docMk/>
            <pc:sldMk cId="3527921361" sldId="315"/>
            <ac:spMk id="13" creationId="{33D96CD9-6EB7-2956-0AC1-F37957FA131F}"/>
          </ac:spMkLst>
        </pc:spChg>
        <pc:spChg chg="add mod">
          <ac:chgData name="Maryn Griffin" userId="dcc622f7-ea32-43db-97d9-ad6a58ba8dec" providerId="ADAL" clId="{713890CC-4B74-4168-95AF-8A101B942582}" dt="2023-09-09T01:59:00.321" v="228" actId="20577"/>
          <ac:spMkLst>
            <pc:docMk/>
            <pc:sldMk cId="3527921361" sldId="315"/>
            <ac:spMk id="15" creationId="{5C1C0B1E-3479-094D-64D1-E2C7841CE490}"/>
          </ac:spMkLst>
        </pc:spChg>
        <pc:spChg chg="add mod">
          <ac:chgData name="Maryn Griffin" userId="dcc622f7-ea32-43db-97d9-ad6a58ba8dec" providerId="ADAL" clId="{713890CC-4B74-4168-95AF-8A101B942582}" dt="2023-09-09T02:56:08.325" v="1057" actId="207"/>
          <ac:spMkLst>
            <pc:docMk/>
            <pc:sldMk cId="3527921361" sldId="315"/>
            <ac:spMk id="17" creationId="{A5B6B0CC-57EF-B031-B56A-D590662D498E}"/>
          </ac:spMkLst>
        </pc:spChg>
        <pc:picChg chg="add mod">
          <ac:chgData name="Maryn Griffin" userId="dcc622f7-ea32-43db-97d9-ad6a58ba8dec" providerId="ADAL" clId="{713890CC-4B74-4168-95AF-8A101B942582}" dt="2023-09-09T01:58:48.409" v="223" actId="18131"/>
          <ac:picMkLst>
            <pc:docMk/>
            <pc:sldMk cId="3527921361" sldId="315"/>
            <ac:picMk id="1026" creationId="{E028837A-332D-16A4-EDE4-803309A2FFA1}"/>
          </ac:picMkLst>
        </pc:picChg>
      </pc:sldChg>
      <pc:sldChg chg="addSp delSp modSp new del mod modClrScheme chgLayout">
        <pc:chgData name="Maryn Griffin" userId="dcc622f7-ea32-43db-97d9-ad6a58ba8dec" providerId="ADAL" clId="{713890CC-4B74-4168-95AF-8A101B942582}" dt="2023-09-09T02:07:08.339" v="277" actId="2696"/>
        <pc:sldMkLst>
          <pc:docMk/>
          <pc:sldMk cId="2115877761" sldId="316"/>
        </pc:sldMkLst>
        <pc:spChg chg="del">
          <ac:chgData name="Maryn Griffin" userId="dcc622f7-ea32-43db-97d9-ad6a58ba8dec" providerId="ADAL" clId="{713890CC-4B74-4168-95AF-8A101B942582}" dt="2023-09-09T02:06:44.121" v="274"/>
          <ac:spMkLst>
            <pc:docMk/>
            <pc:sldMk cId="2115877761" sldId="316"/>
            <ac:spMk id="2" creationId="{B55E5A8D-4212-AAD4-3CE1-D0DC9D6417BC}"/>
          </ac:spMkLst>
        </pc:spChg>
        <pc:spChg chg="del">
          <ac:chgData name="Maryn Griffin" userId="dcc622f7-ea32-43db-97d9-ad6a58ba8dec" providerId="ADAL" clId="{713890CC-4B74-4168-95AF-8A101B942582}" dt="2023-09-09T02:06:53.657" v="275" actId="26606"/>
          <ac:spMkLst>
            <pc:docMk/>
            <pc:sldMk cId="2115877761" sldId="316"/>
            <ac:spMk id="3" creationId="{9D40E63D-F2C8-2CF4-B209-1541F77861B0}"/>
          </ac:spMkLst>
        </pc:spChg>
        <pc:spChg chg="del">
          <ac:chgData name="Maryn Griffin" userId="dcc622f7-ea32-43db-97d9-ad6a58ba8dec" providerId="ADAL" clId="{713890CC-4B74-4168-95AF-8A101B942582}" dt="2023-09-09T02:06:53.657" v="275" actId="26606"/>
          <ac:spMkLst>
            <pc:docMk/>
            <pc:sldMk cId="2115877761" sldId="316"/>
            <ac:spMk id="4" creationId="{669AFD29-BF41-7342-AB6F-84C95DE6F5A0}"/>
          </ac:spMkLst>
        </pc:spChg>
        <pc:spChg chg="mod modVis">
          <ac:chgData name="Maryn Griffin" userId="dcc622f7-ea32-43db-97d9-ad6a58ba8dec" providerId="ADAL" clId="{713890CC-4B74-4168-95AF-8A101B942582}" dt="2023-09-09T02:06:53.657" v="275" actId="26606"/>
          <ac:spMkLst>
            <pc:docMk/>
            <pc:sldMk cId="2115877761" sldId="316"/>
            <ac:spMk id="5" creationId="{6D8F922A-1D7D-6617-D50F-0E6EBDE01A77}"/>
          </ac:spMkLst>
        </pc:spChg>
        <pc:spChg chg="mod">
          <ac:chgData name="Maryn Griffin" userId="dcc622f7-ea32-43db-97d9-ad6a58ba8dec" providerId="ADAL" clId="{713890CC-4B74-4168-95AF-8A101B942582}" dt="2023-09-09T02:06:53.657" v="275" actId="26606"/>
          <ac:spMkLst>
            <pc:docMk/>
            <pc:sldMk cId="2115877761" sldId="316"/>
            <ac:spMk id="6" creationId="{EBD289F5-806F-25A4-3638-34795CBF986E}"/>
          </ac:spMkLst>
        </pc:spChg>
        <pc:spChg chg="mod modVis">
          <ac:chgData name="Maryn Griffin" userId="dcc622f7-ea32-43db-97d9-ad6a58ba8dec" providerId="ADAL" clId="{713890CC-4B74-4168-95AF-8A101B942582}" dt="2023-09-09T02:06:53.657" v="275" actId="26606"/>
          <ac:spMkLst>
            <pc:docMk/>
            <pc:sldMk cId="2115877761" sldId="316"/>
            <ac:spMk id="7" creationId="{50020C01-36CB-9902-6BEB-8181A1B7B652}"/>
          </ac:spMkLst>
        </pc:spChg>
        <pc:picChg chg="add mod ord">
          <ac:chgData name="Maryn Griffin" userId="dcc622f7-ea32-43db-97d9-ad6a58ba8dec" providerId="ADAL" clId="{713890CC-4B74-4168-95AF-8A101B942582}" dt="2023-09-09T02:07:00.487" v="276" actId="1076"/>
          <ac:picMkLst>
            <pc:docMk/>
            <pc:sldMk cId="2115877761" sldId="316"/>
            <ac:picMk id="5122" creationId="{6286C7EC-C962-C0E8-F70F-00317A1597D1}"/>
          </ac:picMkLst>
        </pc:picChg>
      </pc:sldChg>
    </pc:docChg>
  </pc:docChgLst>
  <pc:docChgLst>
    <pc:chgData name="Jess Fluegel" userId="90f923ec-5fef-41cd-aa36-f4919a6d767e" providerId="ADAL" clId="{A530F039-30CE-454F-80CF-BCC23B3BBDF0}"/>
    <pc:docChg chg="undo custSel modSld">
      <pc:chgData name="Jess Fluegel" userId="90f923ec-5fef-41cd-aa36-f4919a6d767e" providerId="ADAL" clId="{A530F039-30CE-454F-80CF-BCC23B3BBDF0}" dt="2023-09-12T22:25:42.759" v="22" actId="1440"/>
      <pc:docMkLst>
        <pc:docMk/>
      </pc:docMkLst>
      <pc:sldChg chg="addSp delSp modSp mod">
        <pc:chgData name="Jess Fluegel" userId="90f923ec-5fef-41cd-aa36-f4919a6d767e" providerId="ADAL" clId="{A530F039-30CE-454F-80CF-BCC23B3BBDF0}" dt="2023-09-12T22:25:42.759" v="22" actId="1440"/>
        <pc:sldMkLst>
          <pc:docMk/>
          <pc:sldMk cId="927313156" sldId="312"/>
        </pc:sldMkLst>
        <pc:picChg chg="add mod modCrop">
          <ac:chgData name="Jess Fluegel" userId="90f923ec-5fef-41cd-aa36-f4919a6d767e" providerId="ADAL" clId="{A530F039-30CE-454F-80CF-BCC23B3BBDF0}" dt="2023-09-12T22:25:42.759" v="22" actId="1440"/>
          <ac:picMkLst>
            <pc:docMk/>
            <pc:sldMk cId="927313156" sldId="312"/>
            <ac:picMk id="3" creationId="{D5B57263-C4DA-98A8-7216-90AE3C8715E2}"/>
          </ac:picMkLst>
        </pc:picChg>
        <pc:picChg chg="del">
          <ac:chgData name="Jess Fluegel" userId="90f923ec-5fef-41cd-aa36-f4919a6d767e" providerId="ADAL" clId="{A530F039-30CE-454F-80CF-BCC23B3BBDF0}" dt="2023-09-12T22:24:57.761" v="11" actId="478"/>
          <ac:picMkLst>
            <pc:docMk/>
            <pc:sldMk cId="927313156" sldId="312"/>
            <ac:picMk id="5122" creationId="{763FA52D-F60E-A9D5-DFD6-FBC1D6D1286E}"/>
          </ac:picMkLst>
        </pc:picChg>
        <pc:picChg chg="del">
          <ac:chgData name="Jess Fluegel" userId="90f923ec-5fef-41cd-aa36-f4919a6d767e" providerId="ADAL" clId="{A530F039-30CE-454F-80CF-BCC23B3BBDF0}" dt="2023-09-12T22:23:58.158" v="0" actId="478"/>
          <ac:picMkLst>
            <pc:docMk/>
            <pc:sldMk cId="927313156" sldId="312"/>
            <ac:picMk id="5124" creationId="{D956C17A-6C2D-AF8C-5717-88DCF316F3D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74-4FBB-8267-A07818BB3818}"/>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74-4FBB-8267-A07818BB3818}"/>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974-4FBB-8267-A07818BB3818}"/>
            </c:ext>
          </c:extLst>
        </c:ser>
        <c:dLbls>
          <c:showLegendKey val="0"/>
          <c:showVal val="0"/>
          <c:showCatName val="0"/>
          <c:showSerName val="0"/>
          <c:showPercent val="0"/>
          <c:showBubbleSize val="0"/>
        </c:dLbls>
        <c:gapWidth val="219"/>
        <c:overlap val="-27"/>
        <c:axId val="1228544223"/>
        <c:axId val="1196036207"/>
      </c:barChart>
      <c:catAx>
        <c:axId val="122854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96036207"/>
        <c:crosses val="autoZero"/>
        <c:auto val="1"/>
        <c:lblAlgn val="ctr"/>
        <c:lblOffset val="100"/>
        <c:noMultiLvlLbl val="0"/>
      </c:catAx>
      <c:valAx>
        <c:axId val="1196036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28544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chemeClr val="accent2"/>
        </a:solidFill>
        <a:ln>
          <a:solidFill>
            <a:schemeClr val="accent2"/>
          </a:solidFill>
        </a:ln>
      </dgm:spPr>
      <dgm:t>
        <a:bodyPr/>
        <a:lstStyle/>
        <a:p>
          <a:r>
            <a:rPr lang="en-US" dirty="0"/>
            <a:t>Title</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To start a presentation, go to the Slide Show tab, and select From Beginning.</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dgm:spPr>
        <a:solidFill>
          <a:schemeClr val="accent1"/>
        </a:solidFill>
        <a:ln>
          <a:solidFill>
            <a:schemeClr val="accent1"/>
          </a:solidFill>
        </a:ln>
      </dgm:spPr>
      <dgm:t>
        <a:bodyPr/>
        <a:lstStyle/>
        <a:p>
          <a:r>
            <a:rPr lang="en-US" dirty="0"/>
            <a:t>Title</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To display Presenter view, in Slide Show view, on the control bar at the bottom left select the three dots, and then Show Presenter View. </a:t>
          </a:r>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5"/>
        </a:solidFill>
        <a:ln>
          <a:solidFill>
            <a:schemeClr val="accent5"/>
          </a:solidFill>
        </a:ln>
      </dgm:spPr>
      <dgm:t>
        <a:bodyPr/>
        <a:lstStyle/>
        <a:p>
          <a:r>
            <a:rPr lang="en-US" dirty="0"/>
            <a:t>Title</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During your presentation, the speaker notes are visible on your monitor, but aren't visible to the audience. </a:t>
          </a:r>
          <a:endParaRPr lang="en-US"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5EDA317F-AB2E-47DE-BA46-16FA60C3C561}">
      <dgm:prSet phldrT="[Text]"/>
      <dgm:spPr>
        <a:solidFill>
          <a:schemeClr val="accent3"/>
        </a:solidFill>
        <a:ln>
          <a:solidFill>
            <a:schemeClr val="accent3"/>
          </a:solidFill>
        </a:ln>
      </dgm:spPr>
      <dgm:t>
        <a:bodyPr/>
        <a:lstStyle/>
        <a:p>
          <a:r>
            <a:rPr lang="en-US" dirty="0"/>
            <a:t>Title</a:t>
          </a:r>
        </a:p>
      </dgm:t>
    </dgm:pt>
    <dgm:pt modelId="{775EBB35-E8CF-4A14-B0A8-45A53D65E711}" type="parTrans" cxnId="{7B8F902E-4BA3-41AA-9991-54805A6B93DE}">
      <dgm:prSet/>
      <dgm:spPr/>
      <dgm:t>
        <a:bodyPr/>
        <a:lstStyle/>
        <a:p>
          <a:endParaRPr lang="en-US"/>
        </a:p>
      </dgm:t>
    </dgm:pt>
    <dgm:pt modelId="{A75B061E-69EA-487C-8330-1430DA0F139D}" type="sibTrans" cxnId="{7B8F902E-4BA3-41AA-9991-54805A6B93DE}">
      <dgm:prSet/>
      <dgm:spPr/>
      <dgm:t>
        <a:bodyPr/>
        <a:lstStyle/>
        <a:p>
          <a:endParaRPr lang="en-US"/>
        </a:p>
      </dgm:t>
    </dgm:pt>
    <dgm:pt modelId="{F757DBC8-3670-4122-937A-47DB91C0F3FE}">
      <dgm:prSet phldrT="[Text]"/>
      <dgm:spPr/>
      <dgm:t>
        <a:bodyPr/>
        <a:lstStyle/>
        <a:p>
          <a:r>
            <a:rPr lang="en-US" b="0" i="0" u="none" dirty="0"/>
            <a:t>The Notes pane is a box that appears below each slide. Tap it to add notes. </a:t>
          </a:r>
          <a:endParaRPr lang="en-US" dirty="0"/>
        </a:p>
      </dgm:t>
    </dgm:pt>
    <dgm:pt modelId="{8F483F27-8D97-48E5-9210-1B448F1CE277}" type="parTrans" cxnId="{8A3D4B73-3658-4A4C-9DFE-F59E22A79482}">
      <dgm:prSet/>
      <dgm:spPr/>
      <dgm:t>
        <a:bodyPr/>
        <a:lstStyle/>
        <a:p>
          <a:endParaRPr lang="en-US"/>
        </a:p>
      </dgm:t>
    </dgm:pt>
    <dgm:pt modelId="{A46A41DD-2CA4-4800-8F85-546ABB24ED07}" type="sibTrans" cxnId="{8A3D4B73-3658-4A4C-9DFE-F59E22A79482}">
      <dgm:prSet/>
      <dgm:spPr/>
      <dgm:t>
        <a:bodyPr/>
        <a:lstStyle/>
        <a:p>
          <a:endParaRPr lang="en-US"/>
        </a:p>
      </dgm:t>
    </dgm:pt>
    <dgm:pt modelId="{7B2FF309-5120-45E2-ACC8-F8FAA9DBDA55}">
      <dgm:prSet phldrT="[Text]"/>
      <dgm:spPr>
        <a:solidFill>
          <a:schemeClr val="accent4"/>
        </a:solidFill>
        <a:ln>
          <a:solidFill>
            <a:schemeClr val="accent4"/>
          </a:solidFill>
        </a:ln>
      </dgm:spPr>
      <dgm:t>
        <a:bodyPr/>
        <a:lstStyle/>
        <a:p>
          <a:r>
            <a:rPr lang="en-US" dirty="0"/>
            <a:t>Title</a:t>
          </a:r>
        </a:p>
      </dgm:t>
    </dgm:pt>
    <dgm:pt modelId="{2CF5AF8A-5687-489A-9838-EDDBB760D421}" type="parTrans" cxnId="{D35DB9DA-961B-46CD-BB14-44CD766D8CB7}">
      <dgm:prSet/>
      <dgm:spPr/>
      <dgm:t>
        <a:bodyPr/>
        <a:lstStyle/>
        <a:p>
          <a:endParaRPr lang="en-US"/>
        </a:p>
      </dgm:t>
    </dgm:pt>
    <dgm:pt modelId="{D5CAA101-B828-45D7-965B-F77CD6FBA109}" type="sibTrans" cxnId="{D35DB9DA-961B-46CD-BB14-44CD766D8CB7}">
      <dgm:prSet/>
      <dgm:spPr/>
      <dgm:t>
        <a:bodyPr/>
        <a:lstStyle/>
        <a:p>
          <a:endParaRPr lang="en-US"/>
        </a:p>
      </dgm:t>
    </dgm:pt>
    <dgm:pt modelId="{EE155DB2-6788-4019-961C-F8B89C275CE8}">
      <dgm:prSet phldrT="[Text]"/>
      <dgm:spPr/>
      <dgm:t>
        <a:bodyPr/>
        <a:lstStyle/>
        <a:p>
          <a:r>
            <a:rPr lang="en-US" b="0" i="0" u="none" dirty="0"/>
            <a:t>If you don’t see the Notes pane or it is completely minimized, click Notes on the task bar across the bottom of the PowerPoint window. </a:t>
          </a:r>
          <a:endParaRPr lang="en-US" dirty="0"/>
        </a:p>
      </dgm:t>
    </dgm:pt>
    <dgm:pt modelId="{8395B9D5-FF39-4045-8569-9C13F11FB1E5}" type="parTrans" cxnId="{E3D274C7-DB39-45B8-B18F-742495FE5026}">
      <dgm:prSet/>
      <dgm:spPr/>
      <dgm:t>
        <a:bodyPr/>
        <a:lstStyle/>
        <a:p>
          <a:endParaRPr lang="en-US"/>
        </a:p>
      </dgm:t>
    </dgm:pt>
    <dgm:pt modelId="{F94C628D-62C1-4AF5-B102-2A2AA7FD22DE}" type="sibTrans" cxnId="{E3D274C7-DB39-45B8-B18F-742495FE5026}">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8A3D4B73-3658-4A4C-9DFE-F59E22A79482}" srcId="{5EDA317F-AB2E-47DE-BA46-16FA60C3C561}" destId="{F757DBC8-3670-4122-937A-47DB91C0F3FE}" srcOrd="0" destOrd="0" parTransId="{8F483F27-8D97-48E5-9210-1B448F1CE277}" sibTransId="{A46A41DD-2CA4-4800-8F85-546ABB24ED07}"/>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909957"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934" y="2872740"/>
          <a:ext cx="2062943"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1934" y="2872740"/>
        <a:ext cx="1980076" cy="662940"/>
      </dsp:txXfrm>
    </dsp:sp>
    <dsp:sp modelId="{810D7AA7-A541-4507-BE7F-36CCF210089F}">
      <dsp:nvSpPr>
        <dsp:cNvPr id="0" name=""/>
        <dsp:cNvSpPr/>
      </dsp:nvSpPr>
      <dsp:spPr>
        <a:xfrm>
          <a:off x="16697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u="none" kern="1200" dirty="0"/>
            <a:t>To start a presentation, go to the Slide Show tab, and select From Beginning.</a:t>
          </a:r>
          <a:endParaRPr lang="en-US" sz="1200" kern="1200" dirty="0"/>
        </a:p>
      </dsp:txBody>
      <dsp:txXfrm>
        <a:off x="166970" y="982941"/>
        <a:ext cx="1675110" cy="1790777"/>
      </dsp:txXfrm>
    </dsp:sp>
    <dsp:sp modelId="{E41E7729-FD3F-426D-804C-45BD60BD762D}">
      <dsp:nvSpPr>
        <dsp:cNvPr id="0" name=""/>
        <dsp:cNvSpPr/>
      </dsp:nvSpPr>
      <dsp:spPr>
        <a:xfrm rot="5400000">
          <a:off x="104983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961731" y="2872740"/>
          <a:ext cx="2062943"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2127466" y="2872740"/>
        <a:ext cx="1731473" cy="662940"/>
      </dsp:txXfrm>
    </dsp:sp>
    <dsp:sp modelId="{5E07F9E4-149C-4A89-848F-4ABDD305F0C5}">
      <dsp:nvSpPr>
        <dsp:cNvPr id="0" name=""/>
        <dsp:cNvSpPr/>
      </dsp:nvSpPr>
      <dsp:spPr>
        <a:xfrm>
          <a:off x="2126766"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u="none" kern="1200" dirty="0"/>
            <a:t>To display Presenter view, in Slide Show view, on the control bar at the bottom left select the three dots, and then Show Presenter View. </a:t>
          </a:r>
          <a:endParaRPr lang="en-US" sz="1200" kern="1200" dirty="0"/>
        </a:p>
      </dsp:txBody>
      <dsp:txXfrm>
        <a:off x="2126766" y="982941"/>
        <a:ext cx="1675110" cy="1790777"/>
      </dsp:txXfrm>
    </dsp:sp>
    <dsp:sp modelId="{473F2067-7126-4D56-A328-5A8CFD3D8D52}">
      <dsp:nvSpPr>
        <dsp:cNvPr id="0" name=""/>
        <dsp:cNvSpPr/>
      </dsp:nvSpPr>
      <dsp:spPr>
        <a:xfrm rot="5400000">
          <a:off x="3009635"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921528" y="2872740"/>
          <a:ext cx="2062943" cy="662940"/>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4087263" y="2872740"/>
        <a:ext cx="1731473" cy="662940"/>
      </dsp:txXfrm>
    </dsp:sp>
    <dsp:sp modelId="{FD7B29F2-0D66-4B4B-BC8A-82DA23575305}">
      <dsp:nvSpPr>
        <dsp:cNvPr id="0" name=""/>
        <dsp:cNvSpPr/>
      </dsp:nvSpPr>
      <dsp:spPr>
        <a:xfrm>
          <a:off x="4086563"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u="none" kern="1200" dirty="0"/>
            <a:t>During your presentation, the speaker notes are visible on your monitor, but aren't visible to the audience. </a:t>
          </a:r>
          <a:endParaRPr lang="en-US" sz="1200" kern="1200" dirty="0"/>
        </a:p>
      </dsp:txBody>
      <dsp:txXfrm>
        <a:off x="4086563" y="982941"/>
        <a:ext cx="1675110" cy="1790777"/>
      </dsp:txXfrm>
    </dsp:sp>
    <dsp:sp modelId="{2377F551-4CF6-4656-B644-60A7FC1B0F64}">
      <dsp:nvSpPr>
        <dsp:cNvPr id="0" name=""/>
        <dsp:cNvSpPr/>
      </dsp:nvSpPr>
      <dsp:spPr>
        <a:xfrm rot="5400000">
          <a:off x="4969432"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5881324" y="2872740"/>
          <a:ext cx="2062943" cy="66294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6047059" y="2872740"/>
        <a:ext cx="1731473" cy="662940"/>
      </dsp:txXfrm>
    </dsp:sp>
    <dsp:sp modelId="{1F1B09A6-DA7E-41D1-B8A6-E3B6E775E5C1}">
      <dsp:nvSpPr>
        <dsp:cNvPr id="0" name=""/>
        <dsp:cNvSpPr/>
      </dsp:nvSpPr>
      <dsp:spPr>
        <a:xfrm>
          <a:off x="604636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u="none" kern="1200" dirty="0"/>
            <a:t>The Notes pane is a box that appears below each slide. Tap it to add notes. </a:t>
          </a:r>
          <a:endParaRPr lang="en-US" sz="1200" kern="1200" dirty="0"/>
        </a:p>
      </dsp:txBody>
      <dsp:txXfrm>
        <a:off x="6046360" y="982941"/>
        <a:ext cx="1675110" cy="1790777"/>
      </dsp:txXfrm>
    </dsp:sp>
    <dsp:sp modelId="{E2C584B7-5B6E-4F6E-A7B8-E679FEF7BC4D}">
      <dsp:nvSpPr>
        <dsp:cNvPr id="0" name=""/>
        <dsp:cNvSpPr/>
      </dsp:nvSpPr>
      <dsp:spPr>
        <a:xfrm rot="5400000">
          <a:off x="692922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7841121" y="2872740"/>
          <a:ext cx="2062943" cy="662940"/>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8006856" y="2872740"/>
        <a:ext cx="1731473" cy="662940"/>
      </dsp:txXfrm>
    </dsp:sp>
    <dsp:sp modelId="{B73D2BBA-574C-491E-A31C-8B6EA5CC871A}">
      <dsp:nvSpPr>
        <dsp:cNvPr id="0" name=""/>
        <dsp:cNvSpPr/>
      </dsp:nvSpPr>
      <dsp:spPr>
        <a:xfrm>
          <a:off x="800615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u="none" kern="1200" dirty="0"/>
            <a:t>If you don’t see the Notes pane or it is completely minimized, click Notes on the task bar across the bottom of the PowerPoint window. </a:t>
          </a:r>
          <a:endParaRPr lang="en-US" sz="1200" kern="1200" dirty="0"/>
        </a:p>
      </dsp:txBody>
      <dsp:txXfrm>
        <a:off x="8006156" y="982941"/>
        <a:ext cx="1675110" cy="1414310"/>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9/12/2023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380630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3289090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371269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548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9.svg"/><Relationship Id="rId4" Type="http://schemas.openxmlformats.org/officeDocument/2006/relationships/diagramQuickStyle" Target="../diagrams/quickStyle1.xml"/><Relationship Id="rId9" Type="http://schemas.openxmlformats.org/officeDocument/2006/relationships/image" Target="../media/image8.png"/><Relationship Id="rId1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6391656" y="841248"/>
            <a:ext cx="4434840" cy="3236976"/>
          </a:xfrm>
        </p:spPr>
        <p:txBody>
          <a:bodyPr anchor="b">
            <a:normAutofit/>
          </a:bodyPr>
          <a:lstStyle/>
          <a:p>
            <a:r>
              <a:rPr lang="en-US" spc="400"/>
              <a:t>Title</a:t>
            </a:r>
            <a:endParaRPr lang="en-US"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6391655" y="4498848"/>
            <a:ext cx="4434835" cy="510474"/>
          </a:xfrm>
        </p:spPr>
        <p:txBody>
          <a:bodyPr>
            <a:normAutofit/>
          </a:bodyPr>
          <a:lstStyle/>
          <a:p>
            <a:r>
              <a:rPr lang="en-US"/>
              <a:t>Presenter Name</a:t>
            </a:r>
          </a:p>
          <a:p>
            <a:endParaRPr lang="en-US" dirty="0"/>
          </a:p>
        </p:txBody>
      </p:sp>
      <p:sp>
        <p:nvSpPr>
          <p:cNvPr id="9" name="Footer Placeholder 3">
            <a:extLst>
              <a:ext uri="{FF2B5EF4-FFF2-40B4-BE49-F238E27FC236}">
                <a16:creationId xmlns:a16="http://schemas.microsoft.com/office/drawing/2014/main" id="{739042CF-5DE6-5DDB-4674-D7BD5473C585}"/>
              </a:ext>
            </a:extLst>
          </p:cNvPr>
          <p:cNvSpPr>
            <a:spLocks noGrp="1"/>
          </p:cNvSpPr>
          <p:nvPr>
            <p:ph type="ftr" sz="quarter" idx="11"/>
          </p:nvPr>
        </p:nvSpPr>
        <p:spPr>
          <a:xfrm rot="16200000">
            <a:off x="9811512" y="1591056"/>
            <a:ext cx="3547872" cy="365125"/>
          </a:xfrm>
        </p:spPr>
        <p:txBody>
          <a:bodyPr/>
          <a:lstStyle/>
          <a:p>
            <a:pPr>
              <a:spcAft>
                <a:spcPts val="600"/>
              </a:spcAft>
            </a:pPr>
            <a:r>
              <a:rPr lang="en-US"/>
              <a:t>Presentation Title</a:t>
            </a:r>
          </a:p>
        </p:txBody>
      </p:sp>
      <p:sp>
        <p:nvSpPr>
          <p:cNvPr id="11" name="Slide Number Placeholder 4">
            <a:extLst>
              <a:ext uri="{FF2B5EF4-FFF2-40B4-BE49-F238E27FC236}">
                <a16:creationId xmlns:a16="http://schemas.microsoft.com/office/drawing/2014/main" id="{80C537EE-4007-9904-F0E3-3953A0F78896}"/>
              </a:ext>
            </a:extLst>
          </p:cNvPr>
          <p:cNvSpPr>
            <a:spLocks noGrp="1"/>
          </p:cNvSpPr>
          <p:nvPr>
            <p:ph type="sldNum" sz="quarter" idx="12"/>
          </p:nvPr>
        </p:nvSpPr>
        <p:spPr>
          <a:xfrm>
            <a:off x="8610600" y="6356350"/>
            <a:ext cx="2743200" cy="365125"/>
          </a:xfrm>
        </p:spPr>
        <p:txBody>
          <a:bodyPr/>
          <a:lstStyle/>
          <a:p>
            <a:pPr>
              <a:spcAft>
                <a:spcPts val="600"/>
              </a:spcAft>
            </a:pPr>
            <a:fld id="{D8DA9DAA-006C-4F4B-980E-E3DF019B24E2}" type="slidenum">
              <a:rPr lang="en-US" smtClean="0"/>
              <a:pPr>
                <a:spcAft>
                  <a:spcPts val="600"/>
                </a:spcAft>
              </a:pPr>
              <a:t>1</a:t>
            </a:fld>
            <a:endParaRPr lang="en-US"/>
          </a:p>
        </p:txBody>
      </p:sp>
      <p:pic>
        <p:nvPicPr>
          <p:cNvPr id="4" name="Picture Placeholder 5" descr="A stack of books with colorful pages&#10;&#10;Description automatically generated">
            <a:extLst>
              <a:ext uri="{FF2B5EF4-FFF2-40B4-BE49-F238E27FC236}">
                <a16:creationId xmlns:a16="http://schemas.microsoft.com/office/drawing/2014/main" id="{31BD7463-482A-45CC-0900-8F7B2AF18912}"/>
              </a:ext>
            </a:extLst>
          </p:cNvPr>
          <p:cNvPicPr>
            <a:picLocks/>
          </p:cNvPicPr>
          <p:nvPr/>
        </p:nvPicPr>
        <p:blipFill rotWithShape="1">
          <a:blip r:embed="rId3">
            <a:alphaModFix amt="80000"/>
          </a:blip>
          <a:srcRect l="16369" r="21114" b="1"/>
          <a:stretch/>
        </p:blipFill>
        <p:spPr>
          <a:xfrm>
            <a:off x="283464" y="301752"/>
            <a:ext cx="5221224" cy="6263640"/>
          </a:xfrm>
          <a:prstGeom prst="rect">
            <a:avLst/>
          </a:prstGeom>
          <a:noFill/>
        </p:spPr>
      </p:pic>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a:normAutofit/>
          </a:bodyPr>
          <a:lstStyle/>
          <a:p>
            <a:r>
              <a:rPr lang="en-US" dirty="0"/>
              <a:t>Timeline</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a:xfrm>
            <a:off x="672776" y="5631257"/>
            <a:ext cx="2743200" cy="365125"/>
          </a:xfrm>
        </p:spPr>
        <p:txBody>
          <a:bodyPr>
            <a:normAutofit/>
          </a:bodyPr>
          <a:lstStyle/>
          <a:p>
            <a:pPr>
              <a:spcAft>
                <a:spcPts val="600"/>
              </a:spcAft>
            </a:pPr>
            <a:fld id="{D8DA9DAA-006C-4F4B-980E-E3DF019B24E2}" type="slidenum">
              <a:rPr lang="en-US" b="1" cap="all" spc="100" smtClean="0">
                <a:solidFill>
                  <a:schemeClr val="accent2"/>
                </a:solidFill>
              </a:rPr>
              <a:pPr>
                <a:spcAft>
                  <a:spcPts val="600"/>
                </a:spcAft>
              </a:pPr>
              <a:t>10</a:t>
            </a:fld>
            <a:endParaRPr lang="en-US" b="1" cap="all" spc="100" dirty="0">
              <a:solidFill>
                <a:schemeClr val="accent2"/>
              </a:solidFill>
            </a:endParaRP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1668097827"/>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Books on shelf outline">
            <a:extLst>
              <a:ext uri="{FF2B5EF4-FFF2-40B4-BE49-F238E27FC236}">
                <a16:creationId xmlns:a16="http://schemas.microsoft.com/office/drawing/2014/main" id="{1E89A445-04B6-42F1-2A53-4D08EC014157}"/>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7679539" y="5384060"/>
            <a:ext cx="1224644" cy="1224644"/>
          </a:xfrm>
          <a:prstGeom prst="rect">
            <a:avLst/>
          </a:prstGeom>
          <a:noFill/>
        </p:spPr>
      </p:pic>
      <p:pic>
        <p:nvPicPr>
          <p:cNvPr id="12" name="Picture 2" descr="Books outline">
            <a:extLst>
              <a:ext uri="{FF2B5EF4-FFF2-40B4-BE49-F238E27FC236}">
                <a16:creationId xmlns:a16="http://schemas.microsoft.com/office/drawing/2014/main" id="{F2019D9F-5706-A21E-FD7C-B6A364912658}"/>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8904183" y="5473182"/>
            <a:ext cx="1135522" cy="1135522"/>
          </a:xfrm>
          <a:prstGeom prst="rect">
            <a:avLst/>
          </a:prstGeom>
          <a:noFill/>
        </p:spPr>
      </p:pic>
      <p:pic>
        <p:nvPicPr>
          <p:cNvPr id="13" name="Picture 2" descr="Open book outline">
            <a:extLst>
              <a:ext uri="{FF2B5EF4-FFF2-40B4-BE49-F238E27FC236}">
                <a16:creationId xmlns:a16="http://schemas.microsoft.com/office/drawing/2014/main" id="{8DAEA84A-1BFF-7F05-3E4C-08F43F41BFDA}"/>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6454895" y="5481591"/>
            <a:ext cx="1224644" cy="1224644"/>
          </a:xfrm>
          <a:prstGeom prst="rect">
            <a:avLst/>
          </a:prstGeom>
          <a:noFill/>
        </p:spPr>
      </p:pic>
      <p:pic>
        <p:nvPicPr>
          <p:cNvPr id="15" name="Picture 2" descr="Storytelling outline">
            <a:extLst>
              <a:ext uri="{FF2B5EF4-FFF2-40B4-BE49-F238E27FC236}">
                <a16:creationId xmlns:a16="http://schemas.microsoft.com/office/drawing/2014/main" id="{50B09DD8-0B7F-A5C9-B4FB-AA4F326B564F}"/>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10128827" y="5268231"/>
            <a:ext cx="1224644" cy="1224644"/>
          </a:xfrm>
          <a:prstGeom prst="rect">
            <a:avLst/>
          </a:prstGeom>
          <a:noFill/>
        </p:spPr>
      </p:pic>
    </p:spTree>
    <p:extLst>
      <p:ext uri="{BB962C8B-B14F-4D97-AF65-F5344CB8AC3E}">
        <p14:creationId xmlns:p14="http://schemas.microsoft.com/office/powerpoint/2010/main" val="315928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0" name="Picture 22" descr="U.S. book ban attempts hit record in 2022 | CTV News">
            <a:extLst>
              <a:ext uri="{FF2B5EF4-FFF2-40B4-BE49-F238E27FC236}">
                <a16:creationId xmlns:a16="http://schemas.microsoft.com/office/drawing/2014/main" id="{B92C1DD4-53C2-E185-0C73-FA1ED14A098E}"/>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733425" y="1666876"/>
            <a:ext cx="11458575" cy="5191124"/>
          </a:xfrm>
          <a:prstGeom prst="rect">
            <a:avLst/>
          </a:prstGeom>
          <a:solidFill>
            <a:schemeClr val="bg1">
              <a:alpha val="70000"/>
            </a:schemeClr>
          </a:solidFill>
        </p:spPr>
      </p:pic>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a:xfrm>
            <a:off x="877063" y="341313"/>
            <a:ext cx="10515600" cy="1325563"/>
          </a:xfrm>
        </p:spPr>
        <p:txBody>
          <a:bodyPr/>
          <a:lstStyle/>
          <a:p>
            <a:r>
              <a:rPr lang="en-US" dirty="0"/>
              <a:t>Content</a:t>
            </a:r>
          </a:p>
        </p:txBody>
      </p:sp>
      <p:sp>
        <p:nvSpPr>
          <p:cNvPr id="19" name="Text Placeholder 18">
            <a:extLst>
              <a:ext uri="{FF2B5EF4-FFF2-40B4-BE49-F238E27FC236}">
                <a16:creationId xmlns:a16="http://schemas.microsoft.com/office/drawing/2014/main" id="{F9E82A31-110F-F221-AF80-97E830450474}"/>
              </a:ext>
            </a:extLst>
          </p:cNvPr>
          <p:cNvSpPr>
            <a:spLocks noGrp="1"/>
          </p:cNvSpPr>
          <p:nvPr>
            <p:ph type="body" idx="1"/>
          </p:nvPr>
        </p:nvSpPr>
        <p:spPr>
          <a:xfrm>
            <a:off x="1510666" y="1960564"/>
            <a:ext cx="4553712" cy="823912"/>
          </a:xfrm>
          <a:solidFill>
            <a:schemeClr val="bg1">
              <a:alpha val="70000"/>
            </a:schemeClr>
          </a:solidFill>
        </p:spPr>
        <p:txBody>
          <a:bodyPr/>
          <a:lstStyle/>
          <a:p>
            <a:r>
              <a:rPr lang="en-US" dirty="0">
                <a:solidFill>
                  <a:srgbClr val="7030A0"/>
                </a:solidFill>
              </a:rPr>
              <a:t>Title</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98855" y="2952750"/>
            <a:ext cx="4553712" cy="3684588"/>
          </a:xfrm>
          <a:solidFill>
            <a:schemeClr val="bg1">
              <a:alpha val="70000"/>
            </a:schemeClr>
          </a:solidFill>
        </p:spPr>
        <p:txBody>
          <a:bodyPr/>
          <a:lstStyle/>
          <a:p>
            <a:r>
              <a:rPr lang="en-US" dirty="0">
                <a:solidFill>
                  <a:srgbClr val="7030A0"/>
                </a:solidFill>
              </a:rPr>
              <a:t>Add text, images, art, and videos. </a:t>
            </a:r>
          </a:p>
          <a:p>
            <a:r>
              <a:rPr lang="en-US" dirty="0">
                <a:solidFill>
                  <a:srgbClr val="7030A0"/>
                </a:solidFill>
              </a:rPr>
              <a:t>Add transitions, animations, and motion. </a:t>
            </a:r>
          </a:p>
          <a:p>
            <a:r>
              <a:rPr lang="en-US" dirty="0">
                <a:solidFill>
                  <a:srgbClr val="7030A0"/>
                </a:solidFill>
              </a:rPr>
              <a:t>Save to OneDrive, to get to your presentations from your computer, tablet, or phone. </a:t>
            </a:r>
          </a:p>
        </p:txBody>
      </p:sp>
      <p:sp>
        <p:nvSpPr>
          <p:cNvPr id="20" name="Text Placeholder 19">
            <a:extLst>
              <a:ext uri="{FF2B5EF4-FFF2-40B4-BE49-F238E27FC236}">
                <a16:creationId xmlns:a16="http://schemas.microsoft.com/office/drawing/2014/main" id="{146B9C61-28F5-88F4-9235-FEBBAD5CD539}"/>
              </a:ext>
            </a:extLst>
          </p:cNvPr>
          <p:cNvSpPr>
            <a:spLocks noGrp="1"/>
          </p:cNvSpPr>
          <p:nvPr>
            <p:ph type="body" sz="quarter" idx="3"/>
          </p:nvPr>
        </p:nvSpPr>
        <p:spPr>
          <a:xfrm>
            <a:off x="6838951" y="1960564"/>
            <a:ext cx="4553712" cy="823912"/>
          </a:xfrm>
          <a:solidFill>
            <a:schemeClr val="bg1">
              <a:alpha val="70000"/>
            </a:schemeClr>
          </a:solidFill>
        </p:spPr>
        <p:txBody>
          <a:bodyPr/>
          <a:lstStyle/>
          <a:p>
            <a:r>
              <a:rPr lang="en-US" dirty="0">
                <a:solidFill>
                  <a:srgbClr val="7030A0"/>
                </a:solidFill>
              </a:rPr>
              <a:t>Title</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6838951" y="2952750"/>
            <a:ext cx="4553712" cy="3684588"/>
          </a:xfrm>
          <a:solidFill>
            <a:schemeClr val="bg1">
              <a:alpha val="70000"/>
            </a:schemeClr>
          </a:solidFill>
        </p:spPr>
        <p:txBody>
          <a:bodyPr/>
          <a:lstStyle/>
          <a:p>
            <a:r>
              <a:rPr lang="en-US" dirty="0">
                <a:solidFill>
                  <a:srgbClr val="7030A0"/>
                </a:solidFill>
              </a:rPr>
              <a:t>Open the Design Ideas pane for instant slide makeovers. </a:t>
            </a:r>
          </a:p>
          <a:p>
            <a:r>
              <a:rPr lang="en-US" dirty="0">
                <a:solidFill>
                  <a:srgbClr val="7030A0"/>
                </a:solidFill>
              </a:rPr>
              <a:t>When we have design ideas, we’ll show them to you right there. </a:t>
            </a:r>
          </a:p>
        </p:txBody>
      </p:sp>
    </p:spTree>
    <p:extLst>
      <p:ext uri="{BB962C8B-B14F-4D97-AF65-F5344CB8AC3E}">
        <p14:creationId xmlns:p14="http://schemas.microsoft.com/office/powerpoint/2010/main" val="312476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a:lstStyle/>
          <a:p>
            <a:r>
              <a:rPr lang="en-US" dirty="0"/>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p:txBody>
          <a:bodyPr/>
          <a:lstStyle/>
          <a:p>
            <a:r>
              <a:rPr lang="en-US"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pic>
        <p:nvPicPr>
          <p:cNvPr id="18" name="Picture Placeholder 17">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2">
            <a:alphaModFix amt="80000"/>
          </a:blip>
          <a:srcRect l="912" r="912"/>
          <a:stretch/>
        </p:blipFill>
        <p:spPr>
          <a:xfrm>
            <a:off x="283464" y="301752"/>
            <a:ext cx="2459736" cy="2505456"/>
          </a:xfrm>
        </p:spPr>
      </p:pic>
      <p:pic>
        <p:nvPicPr>
          <p:cNvPr id="20" name="Picture Placeholder 19">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3">
            <a:alphaModFix/>
          </a:blip>
          <a:srcRect t="1524" b="1524"/>
          <a:stretch/>
        </p:blipFill>
        <p:spPr>
          <a:xfrm>
            <a:off x="3044952" y="301752"/>
            <a:ext cx="2533908" cy="2505456"/>
          </a:xfr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dirty="0"/>
              <a:t>Presentation Title</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12</a:t>
            </a:fld>
            <a:endParaRPr lang="en-US" dirty="0"/>
          </a:p>
        </p:txBody>
      </p:sp>
      <p:pic>
        <p:nvPicPr>
          <p:cNvPr id="4100" name="Picture 4">
            <a:extLst>
              <a:ext uri="{FF2B5EF4-FFF2-40B4-BE49-F238E27FC236}">
                <a16:creationId xmlns:a16="http://schemas.microsoft.com/office/drawing/2014/main" id="{15496EE7-8C88-6993-0C9B-B64254570D18}"/>
              </a:ext>
            </a:extLst>
          </p:cNvPr>
          <p:cNvPicPr>
            <a:picLocks noGrp="1" noChangeAspect="1" noChangeArrowheads="1"/>
          </p:cNvPicPr>
          <p:nvPr>
            <p:ph type="pic" sz="quarter" idx="13"/>
          </p:nvPr>
        </p:nvPicPr>
        <p:blipFill rotWithShape="1">
          <a:blip r:embed="rId4">
            <a:alphaModFix amt="85000"/>
          </a:blip>
          <a:srcRect l="5661" t="503" r="221" b="-50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77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p:txBody>
          <a:bodyPr/>
          <a:lstStyle/>
          <a:p>
            <a:r>
              <a:rPr lang="en-US" dirty="0"/>
              <a:t>9/3/20XX</a:t>
            </a:r>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13</a:t>
            </a:fld>
            <a:endParaRPr lang="en-US" dirty="0"/>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Presentation Title</a:t>
            </a:r>
          </a:p>
        </p:txBody>
      </p:sp>
      <p:pic>
        <p:nvPicPr>
          <p:cNvPr id="9" name="Picture Placeholder 8">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2">
            <a:alphaModFix amt="60000"/>
          </a:blip>
          <a:srcRect/>
          <a:stretch/>
        </p:blipFill>
        <p:spPr>
          <a:xfrm>
            <a:off x="1933166" y="585216"/>
            <a:ext cx="1952279" cy="1952279"/>
          </a:xfrm>
        </p:spPr>
      </p:pic>
      <p:pic>
        <p:nvPicPr>
          <p:cNvPr id="11" name="Picture Placeholder 10">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3">
            <a:alphaModFix amt="74000"/>
          </a:blip>
          <a:srcRect l="10259" r="10259"/>
          <a:stretch/>
        </p:blipFill>
        <p:spPr>
          <a:xfrm>
            <a:off x="3885445" y="1799723"/>
            <a:ext cx="2499173" cy="2481098"/>
          </a:xfrm>
        </p:spPr>
      </p:pic>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p:txBody>
          <a:bodyPr/>
          <a:lstStyle/>
          <a:p>
            <a:r>
              <a:rPr lang="en-US" dirty="0"/>
              <a:t>Presenter name</a:t>
            </a:r>
          </a:p>
          <a:p>
            <a:r>
              <a:rPr lang="en-US" dirty="0"/>
              <a:t>Email address</a:t>
            </a:r>
          </a:p>
          <a:p>
            <a:r>
              <a:rPr lang="en-US" dirty="0"/>
              <a:t>Website</a:t>
            </a:r>
          </a:p>
          <a:p>
            <a:endParaRPr lang="en-US" dirty="0"/>
          </a:p>
        </p:txBody>
      </p:sp>
      <p:pic>
        <p:nvPicPr>
          <p:cNvPr id="13" name="Picture Placeholder 12">
            <a:extLst>
              <a:ext uri="{FF2B5EF4-FFF2-40B4-BE49-F238E27FC236}">
                <a16:creationId xmlns:a16="http://schemas.microsoft.com/office/drawing/2014/main" id="{E02C4914-F076-4415-9C5D-A9BDB6CC6110}"/>
              </a:ext>
            </a:extLst>
          </p:cNvPr>
          <p:cNvPicPr preferRelativeResize="0">
            <a:picLocks noGrp="1"/>
          </p:cNvPicPr>
          <p:nvPr>
            <p:ph type="pic" sz="quarter" idx="16"/>
          </p:nvPr>
        </p:nvPicPr>
        <p:blipFill rotWithShape="1">
          <a:blip r:embed="rId4">
            <a:alphaModFix amt="80000"/>
          </a:blip>
          <a:srcRect l="14498" r="14498"/>
          <a:stretch/>
        </p:blipFill>
        <p:spPr>
          <a:xfrm>
            <a:off x="5289804" y="4389120"/>
            <a:ext cx="3108960" cy="2468880"/>
          </a:xfrm>
        </p:spPr>
      </p:pic>
      <p:pic>
        <p:nvPicPr>
          <p:cNvPr id="15" name="Picture Placeholder 14" descr="Three neatly stacked books">
            <a:extLst>
              <a:ext uri="{FF2B5EF4-FFF2-40B4-BE49-F238E27FC236}">
                <a16:creationId xmlns:a16="http://schemas.microsoft.com/office/drawing/2014/main" id="{3D15FDC1-74B5-4FD8-BD17-0E2502C411A6}"/>
              </a:ext>
            </a:extLst>
          </p:cNvPr>
          <p:cNvPicPr>
            <a:picLocks noGrp="1"/>
          </p:cNvPicPr>
          <p:nvPr>
            <p:ph type="pic" sz="quarter" idx="17"/>
          </p:nvPr>
        </p:nvPicPr>
        <p:blipFill>
          <a:blip r:embed="rId5">
            <a:alphaModFix amt="66000"/>
          </a:blip>
          <a:srcRect l="4759" r="4759"/>
          <a:stretch/>
        </p:blipFill>
        <p:spPr>
          <a:xfrm>
            <a:off x="1102796" y="4023360"/>
            <a:ext cx="3848171" cy="2834640"/>
          </a:xfrm>
          <a:solidFill>
            <a:schemeClr val="tx2">
              <a:lumMod val="25000"/>
              <a:lumOff val="75000"/>
            </a:schemeClr>
          </a:solidFill>
        </p:spPr>
      </p:pic>
      <p:pic>
        <p:nvPicPr>
          <p:cNvPr id="3" name="Picture 2" descr="A logo for a clinic&#10;&#10;Description automatically generated">
            <a:extLst>
              <a:ext uri="{FF2B5EF4-FFF2-40B4-BE49-F238E27FC236}">
                <a16:creationId xmlns:a16="http://schemas.microsoft.com/office/drawing/2014/main" id="{D5B57263-C4DA-98A8-7216-90AE3C8715E2}"/>
              </a:ext>
            </a:extLst>
          </p:cNvPr>
          <p:cNvPicPr>
            <a:picLocks noChangeAspect="1"/>
          </p:cNvPicPr>
          <p:nvPr/>
        </p:nvPicPr>
        <p:blipFill rotWithShape="1">
          <a:blip r:embed="rId6"/>
          <a:srcRect b="24542"/>
          <a:stretch/>
        </p:blipFill>
        <p:spPr>
          <a:xfrm>
            <a:off x="1102796" y="5761213"/>
            <a:ext cx="2182664" cy="620098"/>
          </a:xfrm>
          <a:prstGeom prst="rect">
            <a:avLst/>
          </a:prstGeom>
        </p:spPr>
      </p:pic>
    </p:spTree>
    <p:extLst>
      <p:ext uri="{BB962C8B-B14F-4D97-AF65-F5344CB8AC3E}">
        <p14:creationId xmlns:p14="http://schemas.microsoft.com/office/powerpoint/2010/main" val="92731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p:txBody>
          <a:bodyPr/>
          <a:lstStyle/>
          <a:p>
            <a:r>
              <a:rPr lang="en-US" b="1" cap="all" spc="400" dirty="0">
                <a:solidFill>
                  <a:schemeClr val="bg1"/>
                </a:solidFill>
                <a:latin typeface="+mn-lt"/>
              </a:rPr>
              <a:t>Agenda</a:t>
            </a:r>
            <a:endParaRPr lang="en-US" dirty="0"/>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p:txBody>
          <a:bodyPr/>
          <a:lstStyle/>
          <a:p>
            <a:pPr algn="r"/>
            <a:r>
              <a:rPr lang="en-US" sz="1800" dirty="0">
                <a:solidFill>
                  <a:schemeClr val="bg1"/>
                </a:solidFill>
              </a:rPr>
              <a:t>Topic one</a:t>
            </a:r>
          </a:p>
          <a:p>
            <a:pPr algn="r"/>
            <a:r>
              <a:rPr lang="en-US" sz="1800" dirty="0">
                <a:solidFill>
                  <a:schemeClr val="bg1"/>
                </a:solidFill>
              </a:rPr>
              <a:t>Topic two</a:t>
            </a:r>
          </a:p>
          <a:p>
            <a:pPr algn="r"/>
            <a:r>
              <a:rPr lang="en-US" sz="1800" dirty="0">
                <a:solidFill>
                  <a:schemeClr val="bg1"/>
                </a:solidFill>
              </a:rPr>
              <a:t>Topic three</a:t>
            </a:r>
          </a:p>
          <a:p>
            <a:pPr algn="r"/>
            <a:r>
              <a:rPr lang="en-US" sz="1800" dirty="0">
                <a:solidFill>
                  <a:schemeClr val="bg1"/>
                </a:solidFill>
              </a:rPr>
              <a:t>Topic four</a:t>
            </a:r>
          </a:p>
        </p:txBody>
      </p:sp>
      <p:pic>
        <p:nvPicPr>
          <p:cNvPr id="6" name="Picture Placeholder 5">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a:blip r:embed="rId2">
            <a:alphaModFix amt="90000"/>
          </a:blip>
          <a:srcRect/>
          <a:stretch/>
        </p:blipFill>
        <p:spPr>
          <a:xfrm>
            <a:off x="1359855" y="2650921"/>
            <a:ext cx="3511608" cy="3511607"/>
          </a:xfrm>
        </p:spPr>
      </p:pic>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dirty="0"/>
          </a:p>
        </p:txBody>
      </p:sp>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500+ Red Black And Green Books In A Library Stock Photos, Pictures &amp;  Royalty-Free Images - iStock">
            <a:extLst>
              <a:ext uri="{FF2B5EF4-FFF2-40B4-BE49-F238E27FC236}">
                <a16:creationId xmlns:a16="http://schemas.microsoft.com/office/drawing/2014/main" id="{A003216D-1C83-048A-FF4B-D922CC53C15F}"/>
              </a:ext>
            </a:extLst>
          </p:cNvPr>
          <p:cNvPicPr>
            <a:picLocks noChangeAspect="1" noChangeArrowheads="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1" y="1218692"/>
            <a:ext cx="7848600" cy="5045583"/>
          </a:xfrm>
          <a:prstGeom prst="rect">
            <a:avLst/>
          </a:prstGeom>
          <a:noFill/>
          <a:scene3d>
            <a:camera prst="orthographicFront">
              <a:rot lat="0" lon="0" rev="10799999"/>
            </a:camera>
            <a:lightRig rig="threePt" dir="t"/>
          </a:scene3d>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749721" y="1250188"/>
            <a:ext cx="6190488" cy="1179576"/>
          </a:xfrm>
        </p:spPr>
        <p:txBody>
          <a:bodyPr/>
          <a:lstStyle/>
          <a:p>
            <a:r>
              <a:rPr lang="en-US" sz="5400" dirty="0"/>
              <a:t>Introduction</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749721" y="2754885"/>
            <a:ext cx="6190488" cy="3346704"/>
          </a:xfrm>
        </p:spPr>
        <p:txBody>
          <a:bodyPr/>
          <a:lstStyle/>
          <a:p>
            <a:endParaRPr lang="en-US" dirty="0"/>
          </a:p>
        </p:txBody>
      </p:sp>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a:lstStyle/>
          <a:p>
            <a:r>
              <a:rPr lang="en-US" dirty="0"/>
              <a:t>9/3/20XX</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3</a:t>
            </a:fld>
            <a:endParaRPr lang="en-US" dirty="0"/>
          </a:p>
        </p:txBody>
      </p:sp>
    </p:spTree>
    <p:extLst>
      <p:ext uri="{BB962C8B-B14F-4D97-AF65-F5344CB8AC3E}">
        <p14:creationId xmlns:p14="http://schemas.microsoft.com/office/powerpoint/2010/main" val="36533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p:txBody>
          <a:bodyPr/>
          <a:lstStyle/>
          <a:p>
            <a:r>
              <a:rPr lang="en-US" b="1" cap="all" spc="400" dirty="0">
                <a:solidFill>
                  <a:schemeClr val="bg1"/>
                </a:solidFill>
                <a:latin typeface="+mn-lt"/>
              </a:rPr>
              <a:t>Topic one</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p:txBody>
          <a:bodyPr/>
          <a:lstStyle/>
          <a:p>
            <a:r>
              <a:rPr lang="en-US" sz="2000" dirty="0">
                <a:solidFill>
                  <a:schemeClr val="bg1"/>
                </a:solidFill>
              </a:rPr>
              <a:t>Subtitle</a:t>
            </a:r>
            <a:endParaRPr lang="en-US" dirty="0"/>
          </a:p>
        </p:txBody>
      </p:sp>
      <p:pic>
        <p:nvPicPr>
          <p:cNvPr id="3080" name="Picture 8" descr="Border Books Cliparts - Free Book Borders for Your Projects">
            <a:extLst>
              <a:ext uri="{FF2B5EF4-FFF2-40B4-BE49-F238E27FC236}">
                <a16:creationId xmlns:a16="http://schemas.microsoft.com/office/drawing/2014/main" id="{2EAB18E5-445A-18F3-1D18-F911AF123D6F}"/>
              </a:ext>
            </a:extLst>
          </p:cNvPr>
          <p:cNvPicPr>
            <a:picLocks noChangeAspect="1" noChangeArrowheads="1"/>
          </p:cNvPicPr>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0" y="34290"/>
            <a:ext cx="12193524" cy="682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88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 view of books arranged in circle">
            <a:extLst>
              <a:ext uri="{FF2B5EF4-FFF2-40B4-BE49-F238E27FC236}">
                <a16:creationId xmlns:a16="http://schemas.microsoft.com/office/drawing/2014/main" id="{4121B0D9-3480-D31C-4900-D192EE8FC5F7}"/>
              </a:ext>
            </a:extLst>
          </p:cNvPr>
          <p:cNvPicPr>
            <a:picLocks noChangeAspect="1"/>
          </p:cNvPicPr>
          <p:nvPr/>
        </p:nvPicPr>
        <p:blipFill>
          <a:blip r:embed="rId2">
            <a:alphaModFix amt="50000"/>
          </a:blip>
          <a:stretch>
            <a:fillRect/>
          </a:stretch>
        </p:blipFill>
        <p:spPr>
          <a:xfrm>
            <a:off x="2708760" y="1168617"/>
            <a:ext cx="6774480" cy="4520765"/>
          </a:xfrm>
          <a:prstGeom prst="rect">
            <a:avLst/>
          </a:prstGeom>
        </p:spPr>
      </p:pic>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p:txBody>
          <a:bodyPr/>
          <a:lstStyle/>
          <a:p>
            <a:r>
              <a:rPr lang="en-US" b="1" cap="all" spc="400" dirty="0">
                <a:solidFill>
                  <a:schemeClr val="bg1"/>
                </a:solidFill>
                <a:latin typeface="+mn-lt"/>
              </a:rPr>
              <a:t>Topic TWO</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p:txBody>
          <a:bodyPr/>
          <a:lstStyle/>
          <a:p>
            <a:r>
              <a:rPr lang="en-US" sz="2000" dirty="0">
                <a:solidFill>
                  <a:schemeClr val="bg1"/>
                </a:solidFill>
              </a:rPr>
              <a:t>Subtitle</a:t>
            </a:r>
            <a:endParaRPr lang="en-US" dirty="0"/>
          </a:p>
        </p:txBody>
      </p:sp>
    </p:spTree>
    <p:extLst>
      <p:ext uri="{BB962C8B-B14F-4D97-AF65-F5344CB8AC3E}">
        <p14:creationId xmlns:p14="http://schemas.microsoft.com/office/powerpoint/2010/main" val="411947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a:normAutofit/>
          </a:bodyPr>
          <a:lstStyle/>
          <a:p>
            <a:r>
              <a:rPr lang="en-US" sz="5400" dirty="0"/>
              <a:t>Chart</a:t>
            </a:r>
          </a:p>
        </p:txBody>
      </p:sp>
      <p:graphicFrame>
        <p:nvGraphicFramePr>
          <p:cNvPr id="8" name="Content Placeholder 7" descr="chart">
            <a:extLst>
              <a:ext uri="{FF2B5EF4-FFF2-40B4-BE49-F238E27FC236}">
                <a16:creationId xmlns:a16="http://schemas.microsoft.com/office/drawing/2014/main" id="{314209B2-7DC1-4F18-AD3E-91CE29A6776E}"/>
              </a:ext>
            </a:extLst>
          </p:cNvPr>
          <p:cNvGraphicFramePr>
            <a:graphicFrameLocks noGrp="1"/>
          </p:cNvGraphicFramePr>
          <p:nvPr>
            <p:ph idx="1"/>
            <p:extLst>
              <p:ext uri="{D42A27DB-BD31-4B8C-83A1-F6EECF244321}">
                <p14:modId xmlns:p14="http://schemas.microsoft.com/office/powerpoint/2010/main" val="1669518980"/>
              </p:ext>
            </p:extLst>
          </p:nvPr>
        </p:nvGraphicFramePr>
        <p:xfrm>
          <a:off x="1447800" y="2185945"/>
          <a:ext cx="9906000" cy="3650975"/>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a:lstStyle/>
          <a:p>
            <a:fld id="{D8DA9DAA-006C-4F4B-980E-E3DF019B24E2}" type="slidenum">
              <a:rPr lang="en-US" b="1" cap="all" spc="100" smtClean="0">
                <a:solidFill>
                  <a:schemeClr val="accent2"/>
                </a:solidFill>
              </a:rPr>
              <a:t>6</a:t>
            </a:fld>
            <a:endParaRPr lang="en-US" b="1" cap="all" spc="100" dirty="0">
              <a:solidFill>
                <a:schemeClr val="accent2"/>
              </a:solidFill>
            </a:endParaRPr>
          </a:p>
        </p:txBody>
      </p:sp>
      <p:pic>
        <p:nvPicPr>
          <p:cNvPr id="2" name="Picture 2" descr="Books on shelf outline">
            <a:extLst>
              <a:ext uri="{FF2B5EF4-FFF2-40B4-BE49-F238E27FC236}">
                <a16:creationId xmlns:a16="http://schemas.microsoft.com/office/drawing/2014/main" id="{DD325969-4A36-D88A-517C-0B7029D541F8}"/>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7530627" y="557700"/>
            <a:ext cx="1224644" cy="1224644"/>
          </a:xfrm>
          <a:prstGeom prst="rect">
            <a:avLst/>
          </a:prstGeom>
          <a:noFill/>
        </p:spPr>
      </p:pic>
      <p:pic>
        <p:nvPicPr>
          <p:cNvPr id="3" name="Picture 2" descr="Books outline">
            <a:extLst>
              <a:ext uri="{FF2B5EF4-FFF2-40B4-BE49-F238E27FC236}">
                <a16:creationId xmlns:a16="http://schemas.microsoft.com/office/drawing/2014/main" id="{30B791B5-1AB1-82EF-B31F-8A192082D97E}"/>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8755271" y="646822"/>
            <a:ext cx="1135522" cy="1135522"/>
          </a:xfrm>
          <a:prstGeom prst="rect">
            <a:avLst/>
          </a:prstGeom>
          <a:noFill/>
        </p:spPr>
      </p:pic>
      <p:pic>
        <p:nvPicPr>
          <p:cNvPr id="5" name="Picture 2" descr="Open book outline">
            <a:extLst>
              <a:ext uri="{FF2B5EF4-FFF2-40B4-BE49-F238E27FC236}">
                <a16:creationId xmlns:a16="http://schemas.microsoft.com/office/drawing/2014/main" id="{7894AE38-00B7-A670-1E93-CB0A7A58757E}"/>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6305983" y="655231"/>
            <a:ext cx="1224644" cy="1224644"/>
          </a:xfrm>
          <a:prstGeom prst="rect">
            <a:avLst/>
          </a:prstGeom>
          <a:noFill/>
        </p:spPr>
      </p:pic>
      <p:pic>
        <p:nvPicPr>
          <p:cNvPr id="6" name="Picture 2" descr="Storytelling outline">
            <a:extLst>
              <a:ext uri="{FF2B5EF4-FFF2-40B4-BE49-F238E27FC236}">
                <a16:creationId xmlns:a16="http://schemas.microsoft.com/office/drawing/2014/main" id="{56CF3AF3-5FB9-AB81-011C-3A650481C5FC}"/>
              </a:ext>
            </a:extLst>
          </p:cNvPr>
          <p:cNvPicPr>
            <a:picLocks noChangeAspect="1" noChangeArrowheads="1"/>
          </p:cNvPicPr>
          <p:nvPr/>
        </p:nvPicPr>
        <p:blipFill>
          <a:blip r:embed="rId9">
            <a:extLst>
              <a:ext uri="{96DAC541-7B7A-43D3-8B79-37D633B846F1}">
                <asvg:svgBlip xmlns:asvg="http://schemas.microsoft.com/office/drawing/2016/SVG/main" r:embed="rId10"/>
              </a:ext>
            </a:extLst>
          </a:blip>
          <a:srcRect/>
          <a:stretch/>
        </p:blipFill>
        <p:spPr bwMode="auto">
          <a:xfrm>
            <a:off x="9979915" y="441871"/>
            <a:ext cx="1224644" cy="1224644"/>
          </a:xfrm>
          <a:prstGeom prst="rect">
            <a:avLst/>
          </a:prstGeom>
          <a:noFill/>
        </p:spPr>
      </p:pic>
    </p:spTree>
    <p:extLst>
      <p:ext uri="{BB962C8B-B14F-4D97-AF65-F5344CB8AC3E}">
        <p14:creationId xmlns:p14="http://schemas.microsoft.com/office/powerpoint/2010/main" val="78391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Book Border Clipart | Free Printable Borders for Books">
            <a:extLst>
              <a:ext uri="{FF2B5EF4-FFF2-40B4-BE49-F238E27FC236}">
                <a16:creationId xmlns:a16="http://schemas.microsoft.com/office/drawing/2014/main" id="{2EEE9333-312A-44AC-6CAA-DCE63CAF4A67}"/>
              </a:ext>
            </a:extLst>
          </p:cNvPr>
          <p:cNvPicPr>
            <a:picLocks noChangeAspect="1" noChangeArrowheads="1"/>
          </p:cNvPicPr>
          <p:nvPr/>
        </p:nvPicPr>
        <p:blipFill rotWithShape="1">
          <a:blip r:embed="rId3">
            <a:alphaModFix amt="86000"/>
            <a:extLst>
              <a:ext uri="{28A0092B-C50C-407E-A947-70E740481C1C}">
                <a14:useLocalDpi xmlns:a14="http://schemas.microsoft.com/office/drawing/2010/main" val="0"/>
              </a:ext>
            </a:extLst>
          </a:blip>
          <a:srcRect l="1965" t="36500" r="2670" b="7334"/>
          <a:stretch/>
        </p:blipFill>
        <p:spPr bwMode="auto">
          <a:xfrm>
            <a:off x="733425" y="5158336"/>
            <a:ext cx="11458575" cy="16996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a:normAutofit/>
          </a:bodyPr>
          <a:lstStyle/>
          <a:p>
            <a:r>
              <a:rPr lang="en-US" sz="5400" dirty="0"/>
              <a:t>Table</a:t>
            </a:r>
          </a:p>
        </p:txBody>
      </p:sp>
      <p:graphicFrame>
        <p:nvGraphicFramePr>
          <p:cNvPr id="5" name="Table 5">
            <a:extLst>
              <a:ext uri="{FF2B5EF4-FFF2-40B4-BE49-F238E27FC236}">
                <a16:creationId xmlns:a16="http://schemas.microsoft.com/office/drawing/2014/main" id="{709A0DA2-E530-420B-ACE1-7D645AE7D06B}"/>
              </a:ext>
            </a:extLst>
          </p:cNvPr>
          <p:cNvGraphicFramePr>
            <a:graphicFrameLocks noGrp="1"/>
          </p:cNvGraphicFramePr>
          <p:nvPr>
            <p:ph idx="1"/>
            <p:extLst>
              <p:ext uri="{D42A27DB-BD31-4B8C-83A1-F6EECF244321}">
                <p14:modId xmlns:p14="http://schemas.microsoft.com/office/powerpoint/2010/main" val="2806203050"/>
              </p:ext>
            </p:extLst>
          </p:nvPr>
        </p:nvGraphicFramePr>
        <p:xfrm>
          <a:off x="1285875" y="1878041"/>
          <a:ext cx="9753600" cy="3010885"/>
        </p:xfrm>
        <a:graphic>
          <a:graphicData uri="http://schemas.openxmlformats.org/drawingml/2006/table">
            <a:tbl>
              <a:tblPr firstRow="1">
                <a:tableStyleId>{5C22544A-7EE6-4342-B048-85BDC9FD1C3A}</a:tableStyleId>
              </a:tblPr>
              <a:tblGrid>
                <a:gridCol w="1950720">
                  <a:extLst>
                    <a:ext uri="{9D8B030D-6E8A-4147-A177-3AD203B41FA5}">
                      <a16:colId xmlns:a16="http://schemas.microsoft.com/office/drawing/2014/main" val="3715394682"/>
                    </a:ext>
                  </a:extLst>
                </a:gridCol>
                <a:gridCol w="1950720">
                  <a:extLst>
                    <a:ext uri="{9D8B030D-6E8A-4147-A177-3AD203B41FA5}">
                      <a16:colId xmlns:a16="http://schemas.microsoft.com/office/drawing/2014/main" val="4203886316"/>
                    </a:ext>
                  </a:extLst>
                </a:gridCol>
                <a:gridCol w="1950720">
                  <a:extLst>
                    <a:ext uri="{9D8B030D-6E8A-4147-A177-3AD203B41FA5}">
                      <a16:colId xmlns:a16="http://schemas.microsoft.com/office/drawing/2014/main" val="1368357775"/>
                    </a:ext>
                  </a:extLst>
                </a:gridCol>
                <a:gridCol w="1950720">
                  <a:extLst>
                    <a:ext uri="{9D8B030D-6E8A-4147-A177-3AD203B41FA5}">
                      <a16:colId xmlns:a16="http://schemas.microsoft.com/office/drawing/2014/main" val="538162733"/>
                    </a:ext>
                  </a:extLst>
                </a:gridCol>
                <a:gridCol w="1950720">
                  <a:extLst>
                    <a:ext uri="{9D8B030D-6E8A-4147-A177-3AD203B41FA5}">
                      <a16:colId xmlns:a16="http://schemas.microsoft.com/office/drawing/2014/main" val="2004813969"/>
                    </a:ext>
                  </a:extLst>
                </a:gridCol>
              </a:tblGrid>
              <a:tr h="602177">
                <a:tc>
                  <a:txBody>
                    <a:bodyPr/>
                    <a:lstStyle/>
                    <a:p>
                      <a:endParaRPr lang="en-US"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Category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dirty="0">
                          <a:solidFill>
                            <a:schemeClr val="bg1"/>
                          </a:solidFill>
                        </a:rPr>
                        <a:t>Category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dirty="0">
                          <a:solidFill>
                            <a:schemeClr val="bg1"/>
                          </a:solidFill>
                        </a:rPr>
                        <a:t>Category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dirty="0">
                          <a:solidFill>
                            <a:schemeClr val="bg1"/>
                          </a:solidFill>
                        </a:rPr>
                        <a:t>Category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42729846"/>
                  </a:ext>
                </a:extLst>
              </a:tr>
              <a:tr h="602177">
                <a:tc>
                  <a:txBody>
                    <a:bodyPr/>
                    <a:lstStyle/>
                    <a:p>
                      <a:pPr algn="ctr"/>
                      <a:r>
                        <a:rPr lang="en-US" b="0" dirty="0"/>
                        <a:t>Item 1 </a:t>
                      </a:r>
                    </a:p>
                  </a:txBody>
                  <a:tcPr anchor="ctr">
                    <a:lnL w="12700" cmpd="sng">
                      <a:noFill/>
                    </a:lnL>
                    <a:lnR w="635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dirty="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dirty="0"/>
                        <a:t>2.3</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dirty="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dirty="0"/>
                        <a:t>5</a:t>
                      </a:r>
                    </a:p>
                  </a:txBody>
                  <a:tcPr anchor="ctr">
                    <a:lnL w="6350" cap="flat" cmpd="sng" algn="ctr">
                      <a:solidFill>
                        <a:schemeClr val="accent4"/>
                      </a:solid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5059026"/>
                  </a:ext>
                </a:extLst>
              </a:tr>
              <a:tr h="602177">
                <a:tc>
                  <a:txBody>
                    <a:bodyPr/>
                    <a:lstStyle/>
                    <a:p>
                      <a:pPr algn="ctr"/>
                      <a:r>
                        <a:rPr lang="en-US" b="0" dirty="0"/>
                        <a:t>Item 2</a:t>
                      </a:r>
                    </a:p>
                  </a:txBody>
                  <a:tcPr anchor="ctr">
                    <a:lnR w="6350" cap="flat" cmpd="sng" algn="ctr">
                      <a:solidFill>
                        <a:schemeClr val="accent1"/>
                      </a:solidFill>
                      <a:prstDash val="solid"/>
                      <a:round/>
                      <a:headEnd type="none" w="med" len="med"/>
                      <a:tailEnd type="none" w="med" len="med"/>
                    </a:lnR>
                    <a:lnT w="12700" cmpd="sng">
                      <a:noFill/>
                    </a:lnT>
                    <a:noFill/>
                  </a:tcPr>
                </a:tc>
                <a:tc>
                  <a:txBody>
                    <a:bodyPr/>
                    <a:lstStyle/>
                    <a:p>
                      <a:pPr algn="ctr"/>
                      <a:r>
                        <a:rPr lang="en-US" dirty="0"/>
                        <a:t>3.2</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noFill/>
                  </a:tcPr>
                </a:tc>
                <a:tc>
                  <a:txBody>
                    <a:bodyPr/>
                    <a:lstStyle/>
                    <a:p>
                      <a:pPr algn="ctr"/>
                      <a:r>
                        <a:rPr lang="en-US" dirty="0"/>
                        <a:t>5.1</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12700" cmpd="sng">
                      <a:noFill/>
                    </a:lnT>
                    <a:noFill/>
                  </a:tcPr>
                </a:tc>
                <a:tc>
                  <a:txBody>
                    <a:bodyPr/>
                    <a:lstStyle/>
                    <a:p>
                      <a:pPr algn="ctr"/>
                      <a:r>
                        <a:rPr lang="en-US" dirty="0"/>
                        <a:t>4.4</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mpd="sng">
                      <a:noFill/>
                    </a:lnT>
                    <a:noFill/>
                  </a:tcPr>
                </a:tc>
                <a:tc>
                  <a:txBody>
                    <a:bodyPr/>
                    <a:lstStyle/>
                    <a:p>
                      <a:pPr algn="ctr"/>
                      <a:r>
                        <a:rPr lang="en-US" dirty="0"/>
                        <a:t>3</a:t>
                      </a:r>
                    </a:p>
                  </a:txBody>
                  <a:tcPr anchor="ctr">
                    <a:lnL w="6350" cap="flat" cmpd="sng" algn="ctr">
                      <a:solidFill>
                        <a:schemeClr val="accent4"/>
                      </a:solidFill>
                      <a:prstDash val="solid"/>
                      <a:round/>
                      <a:headEnd type="none" w="med" len="med"/>
                      <a:tailEnd type="none" w="med" len="med"/>
                    </a:lnL>
                    <a:lnT w="12700" cmpd="sng">
                      <a:noFill/>
                    </a:lnT>
                    <a:noFill/>
                  </a:tcPr>
                </a:tc>
                <a:extLst>
                  <a:ext uri="{0D108BD9-81ED-4DB2-BD59-A6C34878D82A}">
                    <a16:rowId xmlns:a16="http://schemas.microsoft.com/office/drawing/2014/main" val="3783722433"/>
                  </a:ext>
                </a:extLst>
              </a:tr>
              <a:tr h="602177">
                <a:tc>
                  <a:txBody>
                    <a:bodyPr/>
                    <a:lstStyle/>
                    <a:p>
                      <a:pPr algn="ctr"/>
                      <a:r>
                        <a:rPr lang="en-US" b="0" dirty="0"/>
                        <a:t>Item 3</a:t>
                      </a:r>
                    </a:p>
                  </a:txBody>
                  <a:tcPr anchor="ctr">
                    <a:lnR w="6350" cap="flat" cmpd="sng" algn="ctr">
                      <a:solidFill>
                        <a:schemeClr val="accent1"/>
                      </a:solidFill>
                      <a:prstDash val="solid"/>
                      <a:round/>
                      <a:headEnd type="none" w="med" len="med"/>
                      <a:tailEnd type="none" w="med" len="med"/>
                    </a:lnR>
                    <a:noFill/>
                  </a:tcPr>
                </a:tc>
                <a:tc>
                  <a:txBody>
                    <a:bodyPr/>
                    <a:lstStyle/>
                    <a:p>
                      <a:pPr algn="ctr"/>
                      <a:r>
                        <a:rPr lang="en-US" dirty="0"/>
                        <a:t>2.1</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a:r>
                        <a:rPr lang="en-US" dirty="0"/>
                        <a:t>1.7</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a:r>
                        <a:rPr lang="en-US" dirty="0"/>
                        <a:t>2.5</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a:r>
                        <a:rPr lang="en-US" dirty="0"/>
                        <a:t>2.8</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1400497281"/>
                  </a:ext>
                </a:extLst>
              </a:tr>
              <a:tr h="602177">
                <a:tc>
                  <a:txBody>
                    <a:bodyPr/>
                    <a:lstStyle/>
                    <a:p>
                      <a:pPr algn="ctr"/>
                      <a:r>
                        <a:rPr lang="en-US" b="0" dirty="0"/>
                        <a:t>Item 4</a:t>
                      </a:r>
                    </a:p>
                  </a:txBody>
                  <a:tcPr anchor="ctr">
                    <a:lnR w="6350" cap="flat" cmpd="sng" algn="ctr">
                      <a:solidFill>
                        <a:schemeClr val="accent1"/>
                      </a:solidFill>
                      <a:prstDash val="solid"/>
                      <a:round/>
                      <a:headEnd type="none" w="med" len="med"/>
                      <a:tailEnd type="none" w="med" len="med"/>
                    </a:lnR>
                    <a:noFill/>
                  </a:tcPr>
                </a:tc>
                <a:tc>
                  <a:txBody>
                    <a:bodyPr/>
                    <a:lstStyle/>
                    <a:p>
                      <a:pPr algn="ctr"/>
                      <a:r>
                        <a:rPr lang="en-US" dirty="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a:r>
                        <a:rPr lang="en-US" dirty="0"/>
                        <a:t>2.2</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a:r>
                        <a:rPr lang="en-US" dirty="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a:r>
                        <a:rPr lang="en-US" dirty="0"/>
                        <a:t>7</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567824203"/>
                  </a:ext>
                </a:extLst>
              </a:tr>
            </a:tbl>
          </a:graphicData>
        </a:graphic>
      </p:graphicFrame>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a:xfrm>
            <a:off x="9191625" y="182562"/>
            <a:ext cx="2743200" cy="365125"/>
          </a:xfrm>
        </p:spPr>
        <p:txBody>
          <a:bodyPr/>
          <a:lstStyle/>
          <a:p>
            <a:fld id="{D8DA9DAA-006C-4F4B-980E-E3DF019B24E2}" type="slidenum">
              <a:rPr lang="en-US" b="1" cap="all" spc="100" smtClean="0">
                <a:solidFill>
                  <a:schemeClr val="accent2"/>
                </a:solidFill>
              </a:rPr>
              <a:t>7</a:t>
            </a:fld>
            <a:endParaRPr lang="en-US" b="1" cap="all" spc="100" dirty="0">
              <a:solidFill>
                <a:schemeClr val="accent2"/>
              </a:solidFill>
            </a:endParaRPr>
          </a:p>
        </p:txBody>
      </p:sp>
    </p:spTree>
    <p:extLst>
      <p:ext uri="{BB962C8B-B14F-4D97-AF65-F5344CB8AC3E}">
        <p14:creationId xmlns:p14="http://schemas.microsoft.com/office/powerpoint/2010/main" val="27782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p:txBody>
          <a:bodyPr/>
          <a:lstStyle/>
          <a:p>
            <a:r>
              <a:rPr lang="en-US" dirty="0"/>
              <a:t>Title</a:t>
            </a:r>
          </a:p>
        </p:txBody>
      </p:sp>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p:txBody>
          <a:bodyPr/>
          <a:lstStyle/>
          <a:p>
            <a:endParaRPr lang="en-US" sz="1800" dirty="0"/>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2">
            <a:alphaModFix amt="80000"/>
          </a:blip>
          <a:srcRect/>
          <a:stretch/>
        </p:blipFill>
        <p:spPr/>
      </p:pic>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8</a:t>
            </a:fld>
            <a:endParaRPr lang="en-US" dirty="0"/>
          </a:p>
        </p:txBody>
      </p:sp>
    </p:spTree>
    <p:extLst>
      <p:ext uri="{BB962C8B-B14F-4D97-AF65-F5344CB8AC3E}">
        <p14:creationId xmlns:p14="http://schemas.microsoft.com/office/powerpoint/2010/main" val="356147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C1C0B1E-3479-094D-64D1-E2C7841CE490}"/>
              </a:ext>
            </a:extLst>
          </p:cNvPr>
          <p:cNvSpPr>
            <a:spLocks noGrp="1"/>
          </p:cNvSpPr>
          <p:nvPr>
            <p:ph type="title"/>
          </p:nvPr>
        </p:nvSpPr>
        <p:spPr>
          <a:xfrm>
            <a:off x="804672" y="1335024"/>
            <a:ext cx="6190488" cy="1179576"/>
          </a:xfrm>
        </p:spPr>
        <p:txBody>
          <a:bodyPr/>
          <a:lstStyle/>
          <a:p>
            <a:r>
              <a:rPr lang="en-US" dirty="0"/>
              <a:t>Title</a:t>
            </a:r>
          </a:p>
        </p:txBody>
      </p:sp>
      <p:sp>
        <p:nvSpPr>
          <p:cNvPr id="17" name="Content Placeholder 3">
            <a:extLst>
              <a:ext uri="{FF2B5EF4-FFF2-40B4-BE49-F238E27FC236}">
                <a16:creationId xmlns:a16="http://schemas.microsoft.com/office/drawing/2014/main" id="{A5B6B0CC-57EF-B031-B56A-D590662D498E}"/>
              </a:ext>
            </a:extLst>
          </p:cNvPr>
          <p:cNvSpPr>
            <a:spLocks noGrp="1"/>
          </p:cNvSpPr>
          <p:nvPr>
            <p:ph idx="1"/>
          </p:nvPr>
        </p:nvSpPr>
        <p:spPr>
          <a:xfrm>
            <a:off x="850392" y="2825496"/>
            <a:ext cx="6190488" cy="3346704"/>
          </a:xfrm>
          <a:solidFill>
            <a:srgbClr val="7030A0">
              <a:alpha val="75000"/>
            </a:srgbClr>
          </a:solidFill>
        </p:spPr>
        <p:txBody>
          <a:bodyPr/>
          <a:lstStyle/>
          <a:p>
            <a:endParaRPr lang="en-US" dirty="0">
              <a:solidFill>
                <a:srgbClr val="FFFFFF"/>
              </a:solidFill>
            </a:endParaRPr>
          </a:p>
        </p:txBody>
      </p:sp>
      <p:sp>
        <p:nvSpPr>
          <p:cNvPr id="4" name="Date Placeholder 3">
            <a:extLst>
              <a:ext uri="{FF2B5EF4-FFF2-40B4-BE49-F238E27FC236}">
                <a16:creationId xmlns:a16="http://schemas.microsoft.com/office/drawing/2014/main" id="{C7581178-85D8-867C-374E-B6DB7452640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9/3/20XX</a:t>
            </a:r>
          </a:p>
        </p:txBody>
      </p:sp>
      <p:sp>
        <p:nvSpPr>
          <p:cNvPr id="5" name="Footer Placeholder 4">
            <a:extLst>
              <a:ext uri="{FF2B5EF4-FFF2-40B4-BE49-F238E27FC236}">
                <a16:creationId xmlns:a16="http://schemas.microsoft.com/office/drawing/2014/main" id="{814F8313-F5B5-CF7E-18F2-ED10C758FA98}"/>
              </a:ext>
            </a:extLst>
          </p:cNvPr>
          <p:cNvSpPr>
            <a:spLocks noGrp="1"/>
          </p:cNvSpPr>
          <p:nvPr>
            <p:ph type="ftr" sz="quarter" idx="11"/>
          </p:nvPr>
        </p:nvSpPr>
        <p:spPr>
          <a:xfrm>
            <a:off x="7964424" y="621792"/>
            <a:ext cx="4114800" cy="365125"/>
          </a:xfrm>
        </p:spPr>
        <p:txBody>
          <a:bodyPr anchor="ctr">
            <a:normAutofit/>
          </a:bodyPr>
          <a:lstStyle/>
          <a:p>
            <a:pPr>
              <a:spcAft>
                <a:spcPts val="600"/>
              </a:spcAft>
            </a:pPr>
            <a:r>
              <a:rPr lang="en-US"/>
              <a:t>Presentation Title</a:t>
            </a:r>
          </a:p>
        </p:txBody>
      </p:sp>
      <p:sp>
        <p:nvSpPr>
          <p:cNvPr id="6" name="Slide Number Placeholder 5">
            <a:extLst>
              <a:ext uri="{FF2B5EF4-FFF2-40B4-BE49-F238E27FC236}">
                <a16:creationId xmlns:a16="http://schemas.microsoft.com/office/drawing/2014/main" id="{DF76F175-AB2E-ACB5-6FA2-66D1822ADAB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8DA9DAA-006C-4F4B-980E-E3DF019B24E2}" type="slidenum">
              <a:rPr lang="en-US" smtClean="0"/>
              <a:pPr>
                <a:spcAft>
                  <a:spcPts val="600"/>
                </a:spcAft>
              </a:pPr>
              <a:t>9</a:t>
            </a:fld>
            <a:endParaRPr lang="en-US"/>
          </a:p>
        </p:txBody>
      </p:sp>
      <p:pic>
        <p:nvPicPr>
          <p:cNvPr id="1026" name="Picture 2" descr="Services | Lettertec">
            <a:extLst>
              <a:ext uri="{FF2B5EF4-FFF2-40B4-BE49-F238E27FC236}">
                <a16:creationId xmlns:a16="http://schemas.microsoft.com/office/drawing/2014/main" id="{E028837A-332D-16A4-EDE4-803309A2FFA1}"/>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9563" t="-13278" r="7041" b="-7831"/>
          <a:stretch/>
        </p:blipFill>
        <p:spPr bwMode="auto">
          <a:xfrm>
            <a:off x="7451725" y="166528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21361"/>
      </p:ext>
    </p:extLst>
  </p:cSld>
  <p:clrMapOvr>
    <a:masterClrMapping/>
  </p:clrMapOvr>
</p:sld>
</file>

<file path=ppt/theme/theme1.xml><?xml version="1.0" encoding="utf-8"?>
<a:theme xmlns:a="http://schemas.openxmlformats.org/drawingml/2006/main" name="Custom">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D909BD3F-B240-4348-8BE3-67FDD68BA7A7}"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69549651-2b91-4de7-b556-76d9dee5d5cd" xsi:nil="true"/>
    <TaxCatchAll xmlns="6b2ebc07-d0d7-4314-9e0a-f13eedd72eae" xsi:nil="true"/>
    <Instructor xmlns="69549651-2b91-4de7-b556-76d9dee5d5cd" xsi:nil="true"/>
    <lcf76f155ced4ddcb4097134ff3c332f xmlns="69549651-2b91-4de7-b556-76d9dee5d5c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DA7797BCC8E643BE88B8778B88F8CC" ma:contentTypeVersion="18" ma:contentTypeDescription="Create a new document." ma:contentTypeScope="" ma:versionID="69b2e216796b660bb4da187bd693db72">
  <xsd:schema xmlns:xsd="http://www.w3.org/2001/XMLSchema" xmlns:xs="http://www.w3.org/2001/XMLSchema" xmlns:p="http://schemas.microsoft.com/office/2006/metadata/properties" xmlns:ns2="69549651-2b91-4de7-b556-76d9dee5d5cd" xmlns:ns3="6b2ebc07-d0d7-4314-9e0a-f13eedd72eae" targetNamespace="http://schemas.microsoft.com/office/2006/metadata/properties" ma:root="true" ma:fieldsID="39a6f4f4aa98c7ed96108894d8e19645" ns2:_="" ns3:_="">
    <xsd:import namespace="69549651-2b91-4de7-b556-76d9dee5d5cd"/>
    <xsd:import namespace="6b2ebc07-d0d7-4314-9e0a-f13eedd72e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Instru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49651-2b91-4de7-b556-76d9dee5d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56d5fe0-bde5-47bb-b8a5-6c84d8d79a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Instructor" ma:index="25" nillable="true" ma:displayName="Instructor" ma:format="Dropdown" ma:internalName="Instruct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2ebc07-d0d7-4314-9e0a-f13eedd72e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d197199-6f79-41ff-bcc7-502021c4c606}" ma:internalName="TaxCatchAll" ma:showField="CatchAllData" ma:web="6b2ebc07-d0d7-4314-9e0a-f13eedd72ea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69549651-2b91-4de7-b556-76d9dee5d5cd"/>
    <ds:schemaRef ds:uri="6b2ebc07-d0d7-4314-9e0a-f13eedd72eae"/>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648E6A14-BA8C-4FC2-9397-EECBAE11D9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49651-2b91-4de7-b556-76d9dee5d5cd"/>
    <ds:schemaRef ds:uri="6b2ebc07-d0d7-4314-9e0a-f13eedd72e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{EC1AD971-E99B-4EA0-B793-BD3D9056F83F}tf89338750_win32</Template>
  <TotalTime>304</TotalTime>
  <Words>333</Words>
  <Application>Microsoft Office PowerPoint</Application>
  <PresentationFormat>Widescreen</PresentationFormat>
  <Paragraphs>90</Paragraphs>
  <Slides>13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Univers</vt:lpstr>
      <vt:lpstr>Custom</vt:lpstr>
      <vt:lpstr>Title</vt:lpstr>
      <vt:lpstr>Agenda</vt:lpstr>
      <vt:lpstr>Introduction</vt:lpstr>
      <vt:lpstr>Topic one</vt:lpstr>
      <vt:lpstr>Topic TWO</vt:lpstr>
      <vt:lpstr>Chart</vt:lpstr>
      <vt:lpstr>Table</vt:lpstr>
      <vt:lpstr>Title</vt:lpstr>
      <vt:lpstr>Title</vt:lpstr>
      <vt:lpstr>Timeline</vt:lpstr>
      <vt:lpstr>Content</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Maryn Griffin</dc:creator>
  <cp:lastModifiedBy>Jess Fluegel</cp:lastModifiedBy>
  <cp:revision>1</cp:revision>
  <dcterms:created xsi:type="dcterms:W3CDTF">2023-09-08T21:49:36Z</dcterms:created>
  <dcterms:modified xsi:type="dcterms:W3CDTF">2023-09-12T22:25:52Z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0x01010039DA7797BCC8E643BE88B8778B88F8CC</vt:lpwstr>
  </property>
  <property fmtid="{D5CDD505-2E9C-101B-9397-08002B2CF9AE}" pid="3" name="MediaServiceImageTags">
    <vt:lpwstr/>
  </property>
</Properties>
</file>